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44" r:id="rId5"/>
    <p:sldId id="360" r:id="rId6"/>
    <p:sldId id="347" r:id="rId7"/>
    <p:sldId id="349" r:id="rId8"/>
    <p:sldId id="667" r:id="rId9"/>
    <p:sldId id="348" r:id="rId10"/>
    <p:sldId id="369" r:id="rId11"/>
    <p:sldId id="668" r:id="rId12"/>
    <p:sldId id="666" r:id="rId13"/>
    <p:sldId id="645" r:id="rId14"/>
    <p:sldId id="676" r:id="rId15"/>
    <p:sldId id="363" r:id="rId16"/>
    <p:sldId id="646" r:id="rId17"/>
    <p:sldId id="671" r:id="rId18"/>
    <p:sldId id="368" r:id="rId19"/>
    <p:sldId id="361" r:id="rId20"/>
    <p:sldId id="358" r:id="rId21"/>
    <p:sldId id="362" r:id="rId22"/>
    <p:sldId id="355" r:id="rId23"/>
    <p:sldId id="34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98">
          <p15:clr>
            <a:srgbClr val="A4A3A4"/>
          </p15:clr>
        </p15:guide>
        <p15:guide id="2" orient="horz" pos="271">
          <p15:clr>
            <a:srgbClr val="A4A3A4"/>
          </p15:clr>
        </p15:guide>
        <p15:guide id="3" orient="horz" pos="1076">
          <p15:clr>
            <a:srgbClr val="A4A3A4"/>
          </p15:clr>
        </p15:guide>
        <p15:guide id="4" orient="horz" pos="4152">
          <p15:clr>
            <a:srgbClr val="A4A3A4"/>
          </p15:clr>
        </p15:guide>
        <p15:guide id="5" orient="horz" pos="715">
          <p15:clr>
            <a:srgbClr val="A4A3A4"/>
          </p15:clr>
        </p15:guide>
        <p15:guide id="6" orient="horz" pos="4026">
          <p15:clr>
            <a:srgbClr val="A4A3A4"/>
          </p15:clr>
        </p15:guide>
        <p15:guide id="7" pos="223">
          <p15:clr>
            <a:srgbClr val="A4A3A4"/>
          </p15:clr>
        </p15:guide>
        <p15:guide id="8" pos="7449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836"/>
    <a:srgbClr val="2986A1"/>
    <a:srgbClr val="47BAC0"/>
    <a:srgbClr val="A6392B"/>
    <a:srgbClr val="204353"/>
    <a:srgbClr val="0E212A"/>
    <a:srgbClr val="EB8C3D"/>
    <a:srgbClr val="5BEFF8"/>
    <a:srgbClr val="762C22"/>
    <a:srgbClr val="F3B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7059" autoAdjust="0"/>
  </p:normalViewPr>
  <p:slideViewPr>
    <p:cSldViewPr snapToGrid="0" showGuides="1">
      <p:cViewPr varScale="1">
        <p:scale>
          <a:sx n="104" d="100"/>
          <a:sy n="104" d="100"/>
        </p:scale>
        <p:origin x="728" y="208"/>
      </p:cViewPr>
      <p:guideLst>
        <p:guide orient="horz" pos="3598"/>
        <p:guide orient="horz" pos="271"/>
        <p:guide orient="horz" pos="1076"/>
        <p:guide orient="horz" pos="4152"/>
        <p:guide orient="horz" pos="715"/>
        <p:guide orient="horz" pos="4026"/>
        <p:guide pos="223"/>
        <p:guide pos="744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38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D3EE7-B750-B74F-AEC7-C9893EC6053F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A4B188-A593-8044-9664-8F3D97FA74BC}">
      <dgm:prSet phldrT="[Texte]" custT="1"/>
      <dgm:spPr/>
      <dgm:t>
        <a:bodyPr/>
        <a:lstStyle/>
        <a:p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Validation / </a:t>
          </a:r>
          <a:r>
            <a:rPr lang="fr-FR" sz="1600" b="1" kern="1200" noProof="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optimisation </a:t>
          </a:r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focus groups</a:t>
          </a:r>
        </a:p>
      </dgm:t>
    </dgm:pt>
    <dgm:pt modelId="{D4853CFF-07DB-AE45-BBD4-2D817FE75A5C}" type="sibTrans" cxnId="{C9A74DB8-0785-EE4D-8AEB-6A88CBF4E6A0}">
      <dgm:prSet/>
      <dgm:spPr/>
      <dgm:t>
        <a:bodyPr/>
        <a:lstStyle/>
        <a:p>
          <a:endParaRPr lang="fr-FR"/>
        </a:p>
      </dgm:t>
    </dgm:pt>
    <dgm:pt modelId="{EEB6A91B-A38A-E44D-8298-EC8559003B88}" type="parTrans" cxnId="{C9A74DB8-0785-EE4D-8AEB-6A88CBF4E6A0}">
      <dgm:prSet/>
      <dgm:spPr/>
      <dgm:t>
        <a:bodyPr/>
        <a:lstStyle/>
        <a:p>
          <a:endParaRPr lang="fr-FR"/>
        </a:p>
      </dgm:t>
    </dgm:pt>
    <dgm:pt modelId="{AF13D415-B117-8148-A581-87779563820A}">
      <dgm:prSet phldrT="[Texte]" custT="1"/>
      <dgm:spPr/>
      <dgm:t>
        <a:bodyPr/>
        <a:lstStyle/>
        <a:p>
          <a:r>
            <a:rPr lang="fr-FR" sz="1600" b="1" kern="120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Online </a:t>
          </a:r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communities</a:t>
          </a:r>
        </a:p>
      </dgm:t>
    </dgm:pt>
    <dgm:pt modelId="{AF81F67A-510F-C846-9C4F-61F59234A411}" type="sibTrans" cxnId="{63F48C9C-BA5B-9445-B075-1A08C03B28CB}">
      <dgm:prSet/>
      <dgm:spPr/>
      <dgm:t>
        <a:bodyPr/>
        <a:lstStyle/>
        <a:p>
          <a:endParaRPr lang="fr-FR"/>
        </a:p>
      </dgm:t>
    </dgm:pt>
    <dgm:pt modelId="{9C1D69F6-F58E-A940-BBD0-09BBBF4B34D7}" type="parTrans" cxnId="{63F48C9C-BA5B-9445-B075-1A08C03B28CB}">
      <dgm:prSet/>
      <dgm:spPr/>
      <dgm:t>
        <a:bodyPr/>
        <a:lstStyle/>
        <a:p>
          <a:endParaRPr lang="fr-FR"/>
        </a:p>
      </dgm:t>
    </dgm:pt>
    <dgm:pt modelId="{89D8A747-A6DF-F242-AB7F-982EC2331225}">
      <dgm:prSet phldrT="[Texte]" custT="1"/>
      <dgm:spPr/>
      <dgm:t>
        <a:bodyPr/>
        <a:lstStyle/>
        <a:p>
          <a:r>
            <a:rPr lang="fr-FR" sz="1600" b="1" dirty="0">
              <a:solidFill>
                <a:srgbClr val="204353"/>
              </a:solidFill>
              <a:latin typeface="Candara" panose="020E0502030303020204" pitchFamily="34" charset="0"/>
            </a:rPr>
            <a:t>Strategic workshop</a:t>
          </a:r>
        </a:p>
      </dgm:t>
    </dgm:pt>
    <dgm:pt modelId="{E53013DB-4D6B-B145-81C6-2CB7647FCD92}" type="sibTrans" cxnId="{697E8058-B234-A94E-9269-8D502F5B8C5C}">
      <dgm:prSet/>
      <dgm:spPr/>
      <dgm:t>
        <a:bodyPr/>
        <a:lstStyle/>
        <a:p>
          <a:endParaRPr lang="fr-FR"/>
        </a:p>
      </dgm:t>
    </dgm:pt>
    <dgm:pt modelId="{E8E0C2E2-9CC1-8A49-96BE-82444FC12FE6}" type="parTrans" cxnId="{697E8058-B234-A94E-9269-8D502F5B8C5C}">
      <dgm:prSet/>
      <dgm:spPr/>
      <dgm:t>
        <a:bodyPr/>
        <a:lstStyle/>
        <a:p>
          <a:endParaRPr lang="fr-FR"/>
        </a:p>
      </dgm:t>
    </dgm:pt>
    <dgm:pt modelId="{F495E27B-D0CB-3E43-8061-6D37FCA933AE}" type="pres">
      <dgm:prSet presAssocID="{BD8D3EE7-B750-B74F-AEC7-C9893EC6053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2D68192-E1D3-224D-BF70-F7DD9A3556F5}" type="pres">
      <dgm:prSet presAssocID="{89D8A747-A6DF-F242-AB7F-982EC2331225}" presName="Accent1" presStyleCnt="0"/>
      <dgm:spPr/>
    </dgm:pt>
    <dgm:pt modelId="{6773FF11-5787-5444-942D-740386CD814D}" type="pres">
      <dgm:prSet presAssocID="{89D8A747-A6DF-F242-AB7F-982EC2331225}" presName="Accent" presStyleLbl="node1" presStyleIdx="0" presStyleCnt="3" custLinFactNeighborX="568" custLinFactNeighborY="473"/>
      <dgm:spPr/>
    </dgm:pt>
    <dgm:pt modelId="{BA074DBC-8327-EC48-83CB-9203A865D37A}" type="pres">
      <dgm:prSet presAssocID="{89D8A747-A6DF-F242-AB7F-982EC2331225}" presName="Parent1" presStyleLbl="revTx" presStyleIdx="0" presStyleCnt="3" custScaleX="107538" custScaleY="119195" custLinFactNeighborX="0" custLinFactNeighborY="-10626">
        <dgm:presLayoutVars>
          <dgm:chMax val="1"/>
          <dgm:chPref val="1"/>
          <dgm:bulletEnabled val="1"/>
        </dgm:presLayoutVars>
      </dgm:prSet>
      <dgm:spPr/>
    </dgm:pt>
    <dgm:pt modelId="{F6B9AC23-AE35-2747-BD19-ABF1317E7AAC}" type="pres">
      <dgm:prSet presAssocID="{AF13D415-B117-8148-A581-87779563820A}" presName="Accent2" presStyleCnt="0"/>
      <dgm:spPr/>
    </dgm:pt>
    <dgm:pt modelId="{8E82B562-55B4-7540-94DC-7DC6F7CA7F4A}" type="pres">
      <dgm:prSet presAssocID="{AF13D415-B117-8148-A581-87779563820A}" presName="Accent" presStyleLbl="node1" presStyleIdx="1" presStyleCnt="3"/>
      <dgm:spPr>
        <a:solidFill>
          <a:srgbClr val="E46836"/>
        </a:solidFill>
      </dgm:spPr>
    </dgm:pt>
    <dgm:pt modelId="{98DB94A1-25DB-924C-B944-42BFDE23614A}" type="pres">
      <dgm:prSet presAssocID="{AF13D415-B117-8148-A581-87779563820A}" presName="Parent2" presStyleLbl="revTx" presStyleIdx="1" presStyleCnt="3" custScaleX="118798" custLinFactNeighborY="-8855">
        <dgm:presLayoutVars>
          <dgm:chMax val="1"/>
          <dgm:chPref val="1"/>
          <dgm:bulletEnabled val="1"/>
        </dgm:presLayoutVars>
      </dgm:prSet>
      <dgm:spPr/>
    </dgm:pt>
    <dgm:pt modelId="{7BA8038B-5EB3-2648-BE95-5AB47A4B7C89}" type="pres">
      <dgm:prSet presAssocID="{55A4B188-A593-8044-9664-8F3D97FA74BC}" presName="Accent3" presStyleCnt="0"/>
      <dgm:spPr/>
    </dgm:pt>
    <dgm:pt modelId="{3D6992FE-4616-B742-9865-5D10385846AC}" type="pres">
      <dgm:prSet presAssocID="{55A4B188-A593-8044-9664-8F3D97FA74BC}" presName="Accent" presStyleLbl="node1" presStyleIdx="2" presStyleCnt="3"/>
      <dgm:spPr/>
    </dgm:pt>
    <dgm:pt modelId="{6E1C4320-77AA-D949-A8A7-54BC70F58281}" type="pres">
      <dgm:prSet presAssocID="{55A4B188-A593-8044-9664-8F3D97FA74BC}" presName="Parent3" presStyleLbl="revTx" presStyleIdx="2" presStyleCnt="3" custScaleX="118798">
        <dgm:presLayoutVars>
          <dgm:chMax val="1"/>
          <dgm:chPref val="1"/>
          <dgm:bulletEnabled val="1"/>
        </dgm:presLayoutVars>
      </dgm:prSet>
      <dgm:spPr/>
    </dgm:pt>
  </dgm:ptLst>
  <dgm:cxnLst>
    <dgm:cxn modelId="{79D9130C-78D3-6B45-AA67-4F4D581EEF31}" type="presOf" srcId="{55A4B188-A593-8044-9664-8F3D97FA74BC}" destId="{6E1C4320-77AA-D949-A8A7-54BC70F58281}" srcOrd="0" destOrd="0" presId="urn:microsoft.com/office/officeart/2009/layout/CircleArrowProcess"/>
    <dgm:cxn modelId="{82A1C71C-C9B6-2F46-B31E-BEA02AF70C0A}" type="presOf" srcId="{89D8A747-A6DF-F242-AB7F-982EC2331225}" destId="{BA074DBC-8327-EC48-83CB-9203A865D37A}" srcOrd="0" destOrd="0" presId="urn:microsoft.com/office/officeart/2009/layout/CircleArrowProcess"/>
    <dgm:cxn modelId="{697E8058-B234-A94E-9269-8D502F5B8C5C}" srcId="{BD8D3EE7-B750-B74F-AEC7-C9893EC6053F}" destId="{89D8A747-A6DF-F242-AB7F-982EC2331225}" srcOrd="0" destOrd="0" parTransId="{E8E0C2E2-9CC1-8A49-96BE-82444FC12FE6}" sibTransId="{E53013DB-4D6B-B145-81C6-2CB7647FCD92}"/>
    <dgm:cxn modelId="{BB6A2087-8146-7146-930A-8828FBA43084}" type="presOf" srcId="{AF13D415-B117-8148-A581-87779563820A}" destId="{98DB94A1-25DB-924C-B944-42BFDE23614A}" srcOrd="0" destOrd="0" presId="urn:microsoft.com/office/officeart/2009/layout/CircleArrowProcess"/>
    <dgm:cxn modelId="{63F48C9C-BA5B-9445-B075-1A08C03B28CB}" srcId="{BD8D3EE7-B750-B74F-AEC7-C9893EC6053F}" destId="{AF13D415-B117-8148-A581-87779563820A}" srcOrd="1" destOrd="0" parTransId="{9C1D69F6-F58E-A940-BBD0-09BBBF4B34D7}" sibTransId="{AF81F67A-510F-C846-9C4F-61F59234A411}"/>
    <dgm:cxn modelId="{C9A74DB8-0785-EE4D-8AEB-6A88CBF4E6A0}" srcId="{BD8D3EE7-B750-B74F-AEC7-C9893EC6053F}" destId="{55A4B188-A593-8044-9664-8F3D97FA74BC}" srcOrd="2" destOrd="0" parTransId="{EEB6A91B-A38A-E44D-8298-EC8559003B88}" sibTransId="{D4853CFF-07DB-AE45-BBD4-2D817FE75A5C}"/>
    <dgm:cxn modelId="{BC13C8C5-D30D-7F4E-82F8-EF2450F5E173}" type="presOf" srcId="{BD8D3EE7-B750-B74F-AEC7-C9893EC6053F}" destId="{F495E27B-D0CB-3E43-8061-6D37FCA933AE}" srcOrd="0" destOrd="0" presId="urn:microsoft.com/office/officeart/2009/layout/CircleArrowProcess"/>
    <dgm:cxn modelId="{B9C858DB-2182-BF48-80B4-E43D387340F8}" type="presParOf" srcId="{F495E27B-D0CB-3E43-8061-6D37FCA933AE}" destId="{02D68192-E1D3-224D-BF70-F7DD9A3556F5}" srcOrd="0" destOrd="0" presId="urn:microsoft.com/office/officeart/2009/layout/CircleArrowProcess"/>
    <dgm:cxn modelId="{CD66B207-2ED1-F744-A75B-F11832B9EDA7}" type="presParOf" srcId="{02D68192-E1D3-224D-BF70-F7DD9A3556F5}" destId="{6773FF11-5787-5444-942D-740386CD814D}" srcOrd="0" destOrd="0" presId="urn:microsoft.com/office/officeart/2009/layout/CircleArrowProcess"/>
    <dgm:cxn modelId="{F94AE4F1-584E-234F-9B05-990131B669E8}" type="presParOf" srcId="{F495E27B-D0CB-3E43-8061-6D37FCA933AE}" destId="{BA074DBC-8327-EC48-83CB-9203A865D37A}" srcOrd="1" destOrd="0" presId="urn:microsoft.com/office/officeart/2009/layout/CircleArrowProcess"/>
    <dgm:cxn modelId="{F068B116-FF31-E14B-80B2-D3623CE0C683}" type="presParOf" srcId="{F495E27B-D0CB-3E43-8061-6D37FCA933AE}" destId="{F6B9AC23-AE35-2747-BD19-ABF1317E7AAC}" srcOrd="2" destOrd="0" presId="urn:microsoft.com/office/officeart/2009/layout/CircleArrowProcess"/>
    <dgm:cxn modelId="{5C4ADBE4-035E-7149-A7C9-C36C0E9735AE}" type="presParOf" srcId="{F6B9AC23-AE35-2747-BD19-ABF1317E7AAC}" destId="{8E82B562-55B4-7540-94DC-7DC6F7CA7F4A}" srcOrd="0" destOrd="0" presId="urn:microsoft.com/office/officeart/2009/layout/CircleArrowProcess"/>
    <dgm:cxn modelId="{0D194E75-6DFF-C449-9ABD-C3BFAF901C37}" type="presParOf" srcId="{F495E27B-D0CB-3E43-8061-6D37FCA933AE}" destId="{98DB94A1-25DB-924C-B944-42BFDE23614A}" srcOrd="3" destOrd="0" presId="urn:microsoft.com/office/officeart/2009/layout/CircleArrowProcess"/>
    <dgm:cxn modelId="{A11B7CE9-4542-5A4B-8B41-423E86A69C7E}" type="presParOf" srcId="{F495E27B-D0CB-3E43-8061-6D37FCA933AE}" destId="{7BA8038B-5EB3-2648-BE95-5AB47A4B7C89}" srcOrd="4" destOrd="0" presId="urn:microsoft.com/office/officeart/2009/layout/CircleArrowProcess"/>
    <dgm:cxn modelId="{D0619AB0-57AE-544C-A08F-E5382FA81F2F}" type="presParOf" srcId="{7BA8038B-5EB3-2648-BE95-5AB47A4B7C89}" destId="{3D6992FE-4616-B742-9865-5D10385846AC}" srcOrd="0" destOrd="0" presId="urn:microsoft.com/office/officeart/2009/layout/CircleArrowProcess"/>
    <dgm:cxn modelId="{A624F96D-09FB-654E-9219-A07FB2357FCF}" type="presParOf" srcId="{F495E27B-D0CB-3E43-8061-6D37FCA933AE}" destId="{6E1C4320-77AA-D949-A8A7-54BC70F5828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D3EE7-B750-B74F-AEC7-C9893EC6053F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A4B188-A593-8044-9664-8F3D97FA74BC}">
      <dgm:prSet phldrT="[Texte]" custT="1"/>
      <dgm:spPr/>
      <dgm:t>
        <a:bodyPr/>
        <a:lstStyle/>
        <a:p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Validation online communities</a:t>
          </a:r>
        </a:p>
      </dgm:t>
    </dgm:pt>
    <dgm:pt modelId="{D4853CFF-07DB-AE45-BBD4-2D817FE75A5C}" type="sibTrans" cxnId="{C9A74DB8-0785-EE4D-8AEB-6A88CBF4E6A0}">
      <dgm:prSet/>
      <dgm:spPr/>
      <dgm:t>
        <a:bodyPr/>
        <a:lstStyle/>
        <a:p>
          <a:endParaRPr lang="en-US" noProof="0" dirty="0"/>
        </a:p>
      </dgm:t>
    </dgm:pt>
    <dgm:pt modelId="{EEB6A91B-A38A-E44D-8298-EC8559003B88}" type="parTrans" cxnId="{C9A74DB8-0785-EE4D-8AEB-6A88CBF4E6A0}">
      <dgm:prSet/>
      <dgm:spPr/>
      <dgm:t>
        <a:bodyPr/>
        <a:lstStyle/>
        <a:p>
          <a:endParaRPr lang="en-US" noProof="0" dirty="0"/>
        </a:p>
      </dgm:t>
    </dgm:pt>
    <dgm:pt modelId="{AF13D415-B117-8148-A581-87779563820A}">
      <dgm:prSet phldrT="[Texte]" custT="1"/>
      <dgm:spPr/>
      <dgm:t>
        <a:bodyPr/>
        <a:lstStyle/>
        <a:p>
          <a:r>
            <a:rPr lang="en-US" sz="1600" b="1" kern="1200" noProof="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Optimization workshop</a:t>
          </a:r>
        </a:p>
      </dgm:t>
    </dgm:pt>
    <dgm:pt modelId="{AF81F67A-510F-C846-9C4F-61F59234A411}" type="sibTrans" cxnId="{63F48C9C-BA5B-9445-B075-1A08C03B28CB}">
      <dgm:prSet/>
      <dgm:spPr/>
      <dgm:t>
        <a:bodyPr/>
        <a:lstStyle/>
        <a:p>
          <a:endParaRPr lang="en-US" noProof="0" dirty="0"/>
        </a:p>
      </dgm:t>
    </dgm:pt>
    <dgm:pt modelId="{9C1D69F6-F58E-A940-BBD0-09BBBF4B34D7}" type="parTrans" cxnId="{63F48C9C-BA5B-9445-B075-1A08C03B28CB}">
      <dgm:prSet/>
      <dgm:spPr/>
      <dgm:t>
        <a:bodyPr/>
        <a:lstStyle/>
        <a:p>
          <a:endParaRPr lang="en-US" noProof="0" dirty="0"/>
        </a:p>
      </dgm:t>
    </dgm:pt>
    <dgm:pt modelId="{89D8A747-A6DF-F242-AB7F-982EC2331225}">
      <dgm:prSet phldrT="[Texte]" custT="1"/>
      <dgm:spPr/>
      <dgm:t>
        <a:bodyPr/>
        <a:lstStyle/>
        <a:p>
          <a:r>
            <a:rPr lang="en-US" sz="1600" b="1" noProof="0" dirty="0">
              <a:solidFill>
                <a:srgbClr val="A6392B"/>
              </a:solidFill>
              <a:latin typeface="Candara" panose="020E0502030303020204" pitchFamily="34" charset="0"/>
            </a:rPr>
            <a:t>Inspiration online communities</a:t>
          </a:r>
        </a:p>
      </dgm:t>
    </dgm:pt>
    <dgm:pt modelId="{E53013DB-4D6B-B145-81C6-2CB7647FCD92}" type="sibTrans" cxnId="{697E8058-B234-A94E-9269-8D502F5B8C5C}">
      <dgm:prSet/>
      <dgm:spPr/>
      <dgm:t>
        <a:bodyPr/>
        <a:lstStyle/>
        <a:p>
          <a:endParaRPr lang="en-US" noProof="0" dirty="0"/>
        </a:p>
      </dgm:t>
    </dgm:pt>
    <dgm:pt modelId="{E8E0C2E2-9CC1-8A49-96BE-82444FC12FE6}" type="parTrans" cxnId="{697E8058-B234-A94E-9269-8D502F5B8C5C}">
      <dgm:prSet/>
      <dgm:spPr/>
      <dgm:t>
        <a:bodyPr/>
        <a:lstStyle/>
        <a:p>
          <a:endParaRPr lang="en-US" noProof="0" dirty="0"/>
        </a:p>
      </dgm:t>
    </dgm:pt>
    <dgm:pt modelId="{F495E27B-D0CB-3E43-8061-6D37FCA933AE}" type="pres">
      <dgm:prSet presAssocID="{BD8D3EE7-B750-B74F-AEC7-C9893EC6053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2D68192-E1D3-224D-BF70-F7DD9A3556F5}" type="pres">
      <dgm:prSet presAssocID="{89D8A747-A6DF-F242-AB7F-982EC2331225}" presName="Accent1" presStyleCnt="0"/>
      <dgm:spPr/>
    </dgm:pt>
    <dgm:pt modelId="{6773FF11-5787-5444-942D-740386CD814D}" type="pres">
      <dgm:prSet presAssocID="{89D8A747-A6DF-F242-AB7F-982EC2331225}" presName="Accent" presStyleLbl="node1" presStyleIdx="0" presStyleCnt="3" custLinFactNeighborX="568" custLinFactNeighborY="473"/>
      <dgm:spPr>
        <a:solidFill>
          <a:srgbClr val="E46836"/>
        </a:solidFill>
      </dgm:spPr>
    </dgm:pt>
    <dgm:pt modelId="{BA074DBC-8327-EC48-83CB-9203A865D37A}" type="pres">
      <dgm:prSet presAssocID="{89D8A747-A6DF-F242-AB7F-982EC2331225}" presName="Parent1" presStyleLbl="revTx" presStyleIdx="0" presStyleCnt="3" custScaleX="107538" custScaleY="119195" custLinFactNeighborX="0" custLinFactNeighborY="-10626">
        <dgm:presLayoutVars>
          <dgm:chMax val="1"/>
          <dgm:chPref val="1"/>
          <dgm:bulletEnabled val="1"/>
        </dgm:presLayoutVars>
      </dgm:prSet>
      <dgm:spPr/>
    </dgm:pt>
    <dgm:pt modelId="{F6B9AC23-AE35-2747-BD19-ABF1317E7AAC}" type="pres">
      <dgm:prSet presAssocID="{AF13D415-B117-8148-A581-87779563820A}" presName="Accent2" presStyleCnt="0"/>
      <dgm:spPr/>
    </dgm:pt>
    <dgm:pt modelId="{8E82B562-55B4-7540-94DC-7DC6F7CA7F4A}" type="pres">
      <dgm:prSet presAssocID="{AF13D415-B117-8148-A581-87779563820A}" presName="Accent" presStyleLbl="node1" presStyleIdx="1" presStyleCnt="3"/>
      <dgm:spPr>
        <a:solidFill>
          <a:schemeClr val="accent1"/>
        </a:solidFill>
      </dgm:spPr>
    </dgm:pt>
    <dgm:pt modelId="{98DB94A1-25DB-924C-B944-42BFDE23614A}" type="pres">
      <dgm:prSet presAssocID="{AF13D415-B117-8148-A581-87779563820A}" presName="Parent2" presStyleLbl="revTx" presStyleIdx="1" presStyleCnt="3" custScaleX="118798" custLinFactNeighborY="-8855">
        <dgm:presLayoutVars>
          <dgm:chMax val="1"/>
          <dgm:chPref val="1"/>
          <dgm:bulletEnabled val="1"/>
        </dgm:presLayoutVars>
      </dgm:prSet>
      <dgm:spPr/>
    </dgm:pt>
    <dgm:pt modelId="{7BA8038B-5EB3-2648-BE95-5AB47A4B7C89}" type="pres">
      <dgm:prSet presAssocID="{55A4B188-A593-8044-9664-8F3D97FA74BC}" presName="Accent3" presStyleCnt="0"/>
      <dgm:spPr/>
    </dgm:pt>
    <dgm:pt modelId="{3D6992FE-4616-B742-9865-5D10385846AC}" type="pres">
      <dgm:prSet presAssocID="{55A4B188-A593-8044-9664-8F3D97FA74BC}" presName="Accent" presStyleLbl="node1" presStyleIdx="2" presStyleCnt="3" custLinFactNeighborX="-919" custLinFactNeighborY="0"/>
      <dgm:spPr>
        <a:solidFill>
          <a:srgbClr val="E46836"/>
        </a:solidFill>
      </dgm:spPr>
    </dgm:pt>
    <dgm:pt modelId="{6E1C4320-77AA-D949-A8A7-54BC70F58281}" type="pres">
      <dgm:prSet presAssocID="{55A4B188-A593-8044-9664-8F3D97FA74BC}" presName="Parent3" presStyleLbl="revTx" presStyleIdx="2" presStyleCnt="3" custScaleX="118798">
        <dgm:presLayoutVars>
          <dgm:chMax val="1"/>
          <dgm:chPref val="1"/>
          <dgm:bulletEnabled val="1"/>
        </dgm:presLayoutVars>
      </dgm:prSet>
      <dgm:spPr/>
    </dgm:pt>
  </dgm:ptLst>
  <dgm:cxnLst>
    <dgm:cxn modelId="{79D9130C-78D3-6B45-AA67-4F4D581EEF31}" type="presOf" srcId="{55A4B188-A593-8044-9664-8F3D97FA74BC}" destId="{6E1C4320-77AA-D949-A8A7-54BC70F58281}" srcOrd="0" destOrd="0" presId="urn:microsoft.com/office/officeart/2009/layout/CircleArrowProcess"/>
    <dgm:cxn modelId="{82A1C71C-C9B6-2F46-B31E-BEA02AF70C0A}" type="presOf" srcId="{89D8A747-A6DF-F242-AB7F-982EC2331225}" destId="{BA074DBC-8327-EC48-83CB-9203A865D37A}" srcOrd="0" destOrd="0" presId="urn:microsoft.com/office/officeart/2009/layout/CircleArrowProcess"/>
    <dgm:cxn modelId="{697E8058-B234-A94E-9269-8D502F5B8C5C}" srcId="{BD8D3EE7-B750-B74F-AEC7-C9893EC6053F}" destId="{89D8A747-A6DF-F242-AB7F-982EC2331225}" srcOrd="0" destOrd="0" parTransId="{E8E0C2E2-9CC1-8A49-96BE-82444FC12FE6}" sibTransId="{E53013DB-4D6B-B145-81C6-2CB7647FCD92}"/>
    <dgm:cxn modelId="{BB6A2087-8146-7146-930A-8828FBA43084}" type="presOf" srcId="{AF13D415-B117-8148-A581-87779563820A}" destId="{98DB94A1-25DB-924C-B944-42BFDE23614A}" srcOrd="0" destOrd="0" presId="urn:microsoft.com/office/officeart/2009/layout/CircleArrowProcess"/>
    <dgm:cxn modelId="{63F48C9C-BA5B-9445-B075-1A08C03B28CB}" srcId="{BD8D3EE7-B750-B74F-AEC7-C9893EC6053F}" destId="{AF13D415-B117-8148-A581-87779563820A}" srcOrd="1" destOrd="0" parTransId="{9C1D69F6-F58E-A940-BBD0-09BBBF4B34D7}" sibTransId="{AF81F67A-510F-C846-9C4F-61F59234A411}"/>
    <dgm:cxn modelId="{C9A74DB8-0785-EE4D-8AEB-6A88CBF4E6A0}" srcId="{BD8D3EE7-B750-B74F-AEC7-C9893EC6053F}" destId="{55A4B188-A593-8044-9664-8F3D97FA74BC}" srcOrd="2" destOrd="0" parTransId="{EEB6A91B-A38A-E44D-8298-EC8559003B88}" sibTransId="{D4853CFF-07DB-AE45-BBD4-2D817FE75A5C}"/>
    <dgm:cxn modelId="{BC13C8C5-D30D-7F4E-82F8-EF2450F5E173}" type="presOf" srcId="{BD8D3EE7-B750-B74F-AEC7-C9893EC6053F}" destId="{F495E27B-D0CB-3E43-8061-6D37FCA933AE}" srcOrd="0" destOrd="0" presId="urn:microsoft.com/office/officeart/2009/layout/CircleArrowProcess"/>
    <dgm:cxn modelId="{B9C858DB-2182-BF48-80B4-E43D387340F8}" type="presParOf" srcId="{F495E27B-D0CB-3E43-8061-6D37FCA933AE}" destId="{02D68192-E1D3-224D-BF70-F7DD9A3556F5}" srcOrd="0" destOrd="0" presId="urn:microsoft.com/office/officeart/2009/layout/CircleArrowProcess"/>
    <dgm:cxn modelId="{CD66B207-2ED1-F744-A75B-F11832B9EDA7}" type="presParOf" srcId="{02D68192-E1D3-224D-BF70-F7DD9A3556F5}" destId="{6773FF11-5787-5444-942D-740386CD814D}" srcOrd="0" destOrd="0" presId="urn:microsoft.com/office/officeart/2009/layout/CircleArrowProcess"/>
    <dgm:cxn modelId="{F94AE4F1-584E-234F-9B05-990131B669E8}" type="presParOf" srcId="{F495E27B-D0CB-3E43-8061-6D37FCA933AE}" destId="{BA074DBC-8327-EC48-83CB-9203A865D37A}" srcOrd="1" destOrd="0" presId="urn:microsoft.com/office/officeart/2009/layout/CircleArrowProcess"/>
    <dgm:cxn modelId="{F068B116-FF31-E14B-80B2-D3623CE0C683}" type="presParOf" srcId="{F495E27B-D0CB-3E43-8061-6D37FCA933AE}" destId="{F6B9AC23-AE35-2747-BD19-ABF1317E7AAC}" srcOrd="2" destOrd="0" presId="urn:microsoft.com/office/officeart/2009/layout/CircleArrowProcess"/>
    <dgm:cxn modelId="{5C4ADBE4-035E-7149-A7C9-C36C0E9735AE}" type="presParOf" srcId="{F6B9AC23-AE35-2747-BD19-ABF1317E7AAC}" destId="{8E82B562-55B4-7540-94DC-7DC6F7CA7F4A}" srcOrd="0" destOrd="0" presId="urn:microsoft.com/office/officeart/2009/layout/CircleArrowProcess"/>
    <dgm:cxn modelId="{0D194E75-6DFF-C449-9ABD-C3BFAF901C37}" type="presParOf" srcId="{F495E27B-D0CB-3E43-8061-6D37FCA933AE}" destId="{98DB94A1-25DB-924C-B944-42BFDE23614A}" srcOrd="3" destOrd="0" presId="urn:microsoft.com/office/officeart/2009/layout/CircleArrowProcess"/>
    <dgm:cxn modelId="{A11B7CE9-4542-5A4B-8B41-423E86A69C7E}" type="presParOf" srcId="{F495E27B-D0CB-3E43-8061-6D37FCA933AE}" destId="{7BA8038B-5EB3-2648-BE95-5AB47A4B7C89}" srcOrd="4" destOrd="0" presId="urn:microsoft.com/office/officeart/2009/layout/CircleArrowProcess"/>
    <dgm:cxn modelId="{D0619AB0-57AE-544C-A08F-E5382FA81F2F}" type="presParOf" srcId="{7BA8038B-5EB3-2648-BE95-5AB47A4B7C89}" destId="{3D6992FE-4616-B742-9865-5D10385846AC}" srcOrd="0" destOrd="0" presId="urn:microsoft.com/office/officeart/2009/layout/CircleArrowProcess"/>
    <dgm:cxn modelId="{A624F96D-09FB-654E-9219-A07FB2357FCF}" type="presParOf" srcId="{F495E27B-D0CB-3E43-8061-6D37FCA933AE}" destId="{6E1C4320-77AA-D949-A8A7-54BC70F5828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8D3EE7-B750-B74F-AEC7-C9893EC6053F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A4B188-A593-8044-9664-8F3D97FA74BC}">
      <dgm:prSet phldrT="[Texte]" custT="1"/>
      <dgm:spPr/>
      <dgm:t>
        <a:bodyPr/>
        <a:lstStyle/>
        <a:p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Strategic workshop</a:t>
          </a:r>
        </a:p>
      </dgm:t>
    </dgm:pt>
    <dgm:pt modelId="{D4853CFF-07DB-AE45-BBD4-2D817FE75A5C}" type="sibTrans" cxnId="{C9A74DB8-0785-EE4D-8AEB-6A88CBF4E6A0}">
      <dgm:prSet/>
      <dgm:spPr/>
      <dgm:t>
        <a:bodyPr/>
        <a:lstStyle/>
        <a:p>
          <a:endParaRPr lang="fr-FR"/>
        </a:p>
      </dgm:t>
    </dgm:pt>
    <dgm:pt modelId="{EEB6A91B-A38A-E44D-8298-EC8559003B88}" type="parTrans" cxnId="{C9A74DB8-0785-EE4D-8AEB-6A88CBF4E6A0}">
      <dgm:prSet/>
      <dgm:spPr/>
      <dgm:t>
        <a:bodyPr/>
        <a:lstStyle/>
        <a:p>
          <a:endParaRPr lang="fr-FR"/>
        </a:p>
      </dgm:t>
    </dgm:pt>
    <dgm:pt modelId="{AF13D415-B117-8148-A581-87779563820A}">
      <dgm:prSet phldrT="[Texte]" custT="1"/>
      <dgm:spPr/>
      <dgm:t>
        <a:bodyPr/>
        <a:lstStyle/>
        <a:p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Validation / optimisation focus groups</a:t>
          </a:r>
        </a:p>
      </dgm:t>
    </dgm:pt>
    <dgm:pt modelId="{AF81F67A-510F-C846-9C4F-61F59234A411}" type="sibTrans" cxnId="{63F48C9C-BA5B-9445-B075-1A08C03B28CB}">
      <dgm:prSet/>
      <dgm:spPr/>
      <dgm:t>
        <a:bodyPr/>
        <a:lstStyle/>
        <a:p>
          <a:endParaRPr lang="fr-FR"/>
        </a:p>
      </dgm:t>
    </dgm:pt>
    <dgm:pt modelId="{9C1D69F6-F58E-A940-BBD0-09BBBF4B34D7}" type="parTrans" cxnId="{63F48C9C-BA5B-9445-B075-1A08C03B28CB}">
      <dgm:prSet/>
      <dgm:spPr/>
      <dgm:t>
        <a:bodyPr/>
        <a:lstStyle/>
        <a:p>
          <a:endParaRPr lang="fr-FR"/>
        </a:p>
      </dgm:t>
    </dgm:pt>
    <dgm:pt modelId="{89D8A747-A6DF-F242-AB7F-982EC2331225}">
      <dgm:prSet phldrT="[Texte]" custT="1"/>
      <dgm:spPr/>
      <dgm:t>
        <a:bodyPr/>
        <a:lstStyle/>
        <a:p>
          <a:r>
            <a:rPr lang="en-US" sz="1600" b="1" noProof="0" dirty="0">
              <a:solidFill>
                <a:srgbClr val="A6392B"/>
              </a:solidFill>
              <a:latin typeface="Candara" panose="020E0502030303020204" pitchFamily="34" charset="0"/>
            </a:rPr>
            <a:t>Co-creation online communities</a:t>
          </a:r>
        </a:p>
      </dgm:t>
    </dgm:pt>
    <dgm:pt modelId="{E53013DB-4D6B-B145-81C6-2CB7647FCD92}" type="sibTrans" cxnId="{697E8058-B234-A94E-9269-8D502F5B8C5C}">
      <dgm:prSet/>
      <dgm:spPr/>
      <dgm:t>
        <a:bodyPr/>
        <a:lstStyle/>
        <a:p>
          <a:endParaRPr lang="fr-FR"/>
        </a:p>
      </dgm:t>
    </dgm:pt>
    <dgm:pt modelId="{E8E0C2E2-9CC1-8A49-96BE-82444FC12FE6}" type="parTrans" cxnId="{697E8058-B234-A94E-9269-8D502F5B8C5C}">
      <dgm:prSet/>
      <dgm:spPr/>
      <dgm:t>
        <a:bodyPr/>
        <a:lstStyle/>
        <a:p>
          <a:endParaRPr lang="fr-FR"/>
        </a:p>
      </dgm:t>
    </dgm:pt>
    <dgm:pt modelId="{F495E27B-D0CB-3E43-8061-6D37FCA933AE}" type="pres">
      <dgm:prSet presAssocID="{BD8D3EE7-B750-B74F-AEC7-C9893EC6053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2D68192-E1D3-224D-BF70-F7DD9A3556F5}" type="pres">
      <dgm:prSet presAssocID="{89D8A747-A6DF-F242-AB7F-982EC2331225}" presName="Accent1" presStyleCnt="0"/>
      <dgm:spPr/>
    </dgm:pt>
    <dgm:pt modelId="{6773FF11-5787-5444-942D-740386CD814D}" type="pres">
      <dgm:prSet presAssocID="{89D8A747-A6DF-F242-AB7F-982EC2331225}" presName="Accent" presStyleLbl="node1" presStyleIdx="0" presStyleCnt="3" custLinFactNeighborX="568" custLinFactNeighborY="473"/>
      <dgm:spPr>
        <a:solidFill>
          <a:srgbClr val="E46836"/>
        </a:solidFill>
      </dgm:spPr>
    </dgm:pt>
    <dgm:pt modelId="{BA074DBC-8327-EC48-83CB-9203A865D37A}" type="pres">
      <dgm:prSet presAssocID="{89D8A747-A6DF-F242-AB7F-982EC2331225}" presName="Parent1" presStyleLbl="revTx" presStyleIdx="0" presStyleCnt="3" custScaleX="107538" custScaleY="119195" custLinFactNeighborX="0" custLinFactNeighborY="-10626">
        <dgm:presLayoutVars>
          <dgm:chMax val="1"/>
          <dgm:chPref val="1"/>
          <dgm:bulletEnabled val="1"/>
        </dgm:presLayoutVars>
      </dgm:prSet>
      <dgm:spPr/>
    </dgm:pt>
    <dgm:pt modelId="{F6B9AC23-AE35-2747-BD19-ABF1317E7AAC}" type="pres">
      <dgm:prSet presAssocID="{AF13D415-B117-8148-A581-87779563820A}" presName="Accent2" presStyleCnt="0"/>
      <dgm:spPr/>
    </dgm:pt>
    <dgm:pt modelId="{8E82B562-55B4-7540-94DC-7DC6F7CA7F4A}" type="pres">
      <dgm:prSet presAssocID="{AF13D415-B117-8148-A581-87779563820A}" presName="Accent" presStyleLbl="node1" presStyleIdx="1" presStyleCnt="3"/>
      <dgm:spPr>
        <a:solidFill>
          <a:schemeClr val="accent1"/>
        </a:solidFill>
      </dgm:spPr>
    </dgm:pt>
    <dgm:pt modelId="{98DB94A1-25DB-924C-B944-42BFDE23614A}" type="pres">
      <dgm:prSet presAssocID="{AF13D415-B117-8148-A581-87779563820A}" presName="Parent2" presStyleLbl="revTx" presStyleIdx="1" presStyleCnt="3" custScaleX="118798" custLinFactNeighborY="-8855">
        <dgm:presLayoutVars>
          <dgm:chMax val="1"/>
          <dgm:chPref val="1"/>
          <dgm:bulletEnabled val="1"/>
        </dgm:presLayoutVars>
      </dgm:prSet>
      <dgm:spPr/>
    </dgm:pt>
    <dgm:pt modelId="{7BA8038B-5EB3-2648-BE95-5AB47A4B7C89}" type="pres">
      <dgm:prSet presAssocID="{55A4B188-A593-8044-9664-8F3D97FA74BC}" presName="Accent3" presStyleCnt="0"/>
      <dgm:spPr/>
    </dgm:pt>
    <dgm:pt modelId="{3D6992FE-4616-B742-9865-5D10385846AC}" type="pres">
      <dgm:prSet presAssocID="{55A4B188-A593-8044-9664-8F3D97FA74BC}" presName="Accent" presStyleLbl="node1" presStyleIdx="2" presStyleCnt="3"/>
      <dgm:spPr/>
    </dgm:pt>
    <dgm:pt modelId="{6E1C4320-77AA-D949-A8A7-54BC70F58281}" type="pres">
      <dgm:prSet presAssocID="{55A4B188-A593-8044-9664-8F3D97FA74BC}" presName="Parent3" presStyleLbl="revTx" presStyleIdx="2" presStyleCnt="3" custScaleX="118798">
        <dgm:presLayoutVars>
          <dgm:chMax val="1"/>
          <dgm:chPref val="1"/>
          <dgm:bulletEnabled val="1"/>
        </dgm:presLayoutVars>
      </dgm:prSet>
      <dgm:spPr/>
    </dgm:pt>
  </dgm:ptLst>
  <dgm:cxnLst>
    <dgm:cxn modelId="{79D9130C-78D3-6B45-AA67-4F4D581EEF31}" type="presOf" srcId="{55A4B188-A593-8044-9664-8F3D97FA74BC}" destId="{6E1C4320-77AA-D949-A8A7-54BC70F58281}" srcOrd="0" destOrd="0" presId="urn:microsoft.com/office/officeart/2009/layout/CircleArrowProcess"/>
    <dgm:cxn modelId="{82A1C71C-C9B6-2F46-B31E-BEA02AF70C0A}" type="presOf" srcId="{89D8A747-A6DF-F242-AB7F-982EC2331225}" destId="{BA074DBC-8327-EC48-83CB-9203A865D37A}" srcOrd="0" destOrd="0" presId="urn:microsoft.com/office/officeart/2009/layout/CircleArrowProcess"/>
    <dgm:cxn modelId="{697E8058-B234-A94E-9269-8D502F5B8C5C}" srcId="{BD8D3EE7-B750-B74F-AEC7-C9893EC6053F}" destId="{89D8A747-A6DF-F242-AB7F-982EC2331225}" srcOrd="0" destOrd="0" parTransId="{E8E0C2E2-9CC1-8A49-96BE-82444FC12FE6}" sibTransId="{E53013DB-4D6B-B145-81C6-2CB7647FCD92}"/>
    <dgm:cxn modelId="{BB6A2087-8146-7146-930A-8828FBA43084}" type="presOf" srcId="{AF13D415-B117-8148-A581-87779563820A}" destId="{98DB94A1-25DB-924C-B944-42BFDE23614A}" srcOrd="0" destOrd="0" presId="urn:microsoft.com/office/officeart/2009/layout/CircleArrowProcess"/>
    <dgm:cxn modelId="{63F48C9C-BA5B-9445-B075-1A08C03B28CB}" srcId="{BD8D3EE7-B750-B74F-AEC7-C9893EC6053F}" destId="{AF13D415-B117-8148-A581-87779563820A}" srcOrd="1" destOrd="0" parTransId="{9C1D69F6-F58E-A940-BBD0-09BBBF4B34D7}" sibTransId="{AF81F67A-510F-C846-9C4F-61F59234A411}"/>
    <dgm:cxn modelId="{C9A74DB8-0785-EE4D-8AEB-6A88CBF4E6A0}" srcId="{BD8D3EE7-B750-B74F-AEC7-C9893EC6053F}" destId="{55A4B188-A593-8044-9664-8F3D97FA74BC}" srcOrd="2" destOrd="0" parTransId="{EEB6A91B-A38A-E44D-8298-EC8559003B88}" sibTransId="{D4853CFF-07DB-AE45-BBD4-2D817FE75A5C}"/>
    <dgm:cxn modelId="{BC13C8C5-D30D-7F4E-82F8-EF2450F5E173}" type="presOf" srcId="{BD8D3EE7-B750-B74F-AEC7-C9893EC6053F}" destId="{F495E27B-D0CB-3E43-8061-6D37FCA933AE}" srcOrd="0" destOrd="0" presId="urn:microsoft.com/office/officeart/2009/layout/CircleArrowProcess"/>
    <dgm:cxn modelId="{B9C858DB-2182-BF48-80B4-E43D387340F8}" type="presParOf" srcId="{F495E27B-D0CB-3E43-8061-6D37FCA933AE}" destId="{02D68192-E1D3-224D-BF70-F7DD9A3556F5}" srcOrd="0" destOrd="0" presId="urn:microsoft.com/office/officeart/2009/layout/CircleArrowProcess"/>
    <dgm:cxn modelId="{CD66B207-2ED1-F744-A75B-F11832B9EDA7}" type="presParOf" srcId="{02D68192-E1D3-224D-BF70-F7DD9A3556F5}" destId="{6773FF11-5787-5444-942D-740386CD814D}" srcOrd="0" destOrd="0" presId="urn:microsoft.com/office/officeart/2009/layout/CircleArrowProcess"/>
    <dgm:cxn modelId="{F94AE4F1-584E-234F-9B05-990131B669E8}" type="presParOf" srcId="{F495E27B-D0CB-3E43-8061-6D37FCA933AE}" destId="{BA074DBC-8327-EC48-83CB-9203A865D37A}" srcOrd="1" destOrd="0" presId="urn:microsoft.com/office/officeart/2009/layout/CircleArrowProcess"/>
    <dgm:cxn modelId="{F068B116-FF31-E14B-80B2-D3623CE0C683}" type="presParOf" srcId="{F495E27B-D0CB-3E43-8061-6D37FCA933AE}" destId="{F6B9AC23-AE35-2747-BD19-ABF1317E7AAC}" srcOrd="2" destOrd="0" presId="urn:microsoft.com/office/officeart/2009/layout/CircleArrowProcess"/>
    <dgm:cxn modelId="{5C4ADBE4-035E-7149-A7C9-C36C0E9735AE}" type="presParOf" srcId="{F6B9AC23-AE35-2747-BD19-ABF1317E7AAC}" destId="{8E82B562-55B4-7540-94DC-7DC6F7CA7F4A}" srcOrd="0" destOrd="0" presId="urn:microsoft.com/office/officeart/2009/layout/CircleArrowProcess"/>
    <dgm:cxn modelId="{0D194E75-6DFF-C449-9ABD-C3BFAF901C37}" type="presParOf" srcId="{F495E27B-D0CB-3E43-8061-6D37FCA933AE}" destId="{98DB94A1-25DB-924C-B944-42BFDE23614A}" srcOrd="3" destOrd="0" presId="urn:microsoft.com/office/officeart/2009/layout/CircleArrowProcess"/>
    <dgm:cxn modelId="{A11B7CE9-4542-5A4B-8B41-423E86A69C7E}" type="presParOf" srcId="{F495E27B-D0CB-3E43-8061-6D37FCA933AE}" destId="{7BA8038B-5EB3-2648-BE95-5AB47A4B7C89}" srcOrd="4" destOrd="0" presId="urn:microsoft.com/office/officeart/2009/layout/CircleArrowProcess"/>
    <dgm:cxn modelId="{D0619AB0-57AE-544C-A08F-E5382FA81F2F}" type="presParOf" srcId="{7BA8038B-5EB3-2648-BE95-5AB47A4B7C89}" destId="{3D6992FE-4616-B742-9865-5D10385846AC}" srcOrd="0" destOrd="0" presId="urn:microsoft.com/office/officeart/2009/layout/CircleArrowProcess"/>
    <dgm:cxn modelId="{A624F96D-09FB-654E-9219-A07FB2357FCF}" type="presParOf" srcId="{F495E27B-D0CB-3E43-8061-6D37FCA933AE}" destId="{6E1C4320-77AA-D949-A8A7-54BC70F5828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8D3EE7-B750-B74F-AEC7-C9893EC6053F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13D415-B117-8148-A581-87779563820A}">
      <dgm:prSet phldrT="[Texte]" custT="1"/>
      <dgm:spPr/>
      <dgm:t>
        <a:bodyPr/>
        <a:lstStyle/>
        <a:p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Strategic workshop</a:t>
          </a:r>
        </a:p>
      </dgm:t>
    </dgm:pt>
    <dgm:pt modelId="{AF81F67A-510F-C846-9C4F-61F59234A411}" type="sibTrans" cxnId="{63F48C9C-BA5B-9445-B075-1A08C03B28CB}">
      <dgm:prSet/>
      <dgm:spPr/>
      <dgm:t>
        <a:bodyPr/>
        <a:lstStyle/>
        <a:p>
          <a:endParaRPr lang="fr-FR"/>
        </a:p>
      </dgm:t>
    </dgm:pt>
    <dgm:pt modelId="{9C1D69F6-F58E-A940-BBD0-09BBBF4B34D7}" type="parTrans" cxnId="{63F48C9C-BA5B-9445-B075-1A08C03B28CB}">
      <dgm:prSet/>
      <dgm:spPr/>
      <dgm:t>
        <a:bodyPr/>
        <a:lstStyle/>
        <a:p>
          <a:endParaRPr lang="fr-FR"/>
        </a:p>
      </dgm:t>
    </dgm:pt>
    <dgm:pt modelId="{89D8A747-A6DF-F242-AB7F-982EC2331225}">
      <dgm:prSet phldrT="[Texte]" custT="1"/>
      <dgm:spPr/>
      <dgm:t>
        <a:bodyPr/>
        <a:lstStyle/>
        <a:p>
          <a:r>
            <a:rPr lang="fr-FR" sz="1600" b="1" dirty="0">
              <a:solidFill>
                <a:srgbClr val="A6392B"/>
              </a:solidFill>
              <a:latin typeface="Candara" panose="020E0502030303020204" pitchFamily="34" charset="0"/>
            </a:rPr>
            <a:t>Online </a:t>
          </a:r>
          <a:r>
            <a:rPr lang="en-US" sz="1600" b="1" noProof="0" dirty="0">
              <a:solidFill>
                <a:srgbClr val="A6392B"/>
              </a:solidFill>
              <a:latin typeface="Candara" panose="020E0502030303020204" pitchFamily="34" charset="0"/>
            </a:rPr>
            <a:t>communities</a:t>
          </a:r>
        </a:p>
      </dgm:t>
    </dgm:pt>
    <dgm:pt modelId="{E53013DB-4D6B-B145-81C6-2CB7647FCD92}" type="sibTrans" cxnId="{697E8058-B234-A94E-9269-8D502F5B8C5C}">
      <dgm:prSet/>
      <dgm:spPr/>
      <dgm:t>
        <a:bodyPr/>
        <a:lstStyle/>
        <a:p>
          <a:endParaRPr lang="fr-FR"/>
        </a:p>
      </dgm:t>
    </dgm:pt>
    <dgm:pt modelId="{E8E0C2E2-9CC1-8A49-96BE-82444FC12FE6}" type="parTrans" cxnId="{697E8058-B234-A94E-9269-8D502F5B8C5C}">
      <dgm:prSet/>
      <dgm:spPr/>
      <dgm:t>
        <a:bodyPr/>
        <a:lstStyle/>
        <a:p>
          <a:endParaRPr lang="fr-FR"/>
        </a:p>
      </dgm:t>
    </dgm:pt>
    <dgm:pt modelId="{F495E27B-D0CB-3E43-8061-6D37FCA933AE}" type="pres">
      <dgm:prSet presAssocID="{BD8D3EE7-B750-B74F-AEC7-C9893EC6053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2D68192-E1D3-224D-BF70-F7DD9A3556F5}" type="pres">
      <dgm:prSet presAssocID="{89D8A747-A6DF-F242-AB7F-982EC2331225}" presName="Accent1" presStyleCnt="0"/>
      <dgm:spPr/>
    </dgm:pt>
    <dgm:pt modelId="{6773FF11-5787-5444-942D-740386CD814D}" type="pres">
      <dgm:prSet presAssocID="{89D8A747-A6DF-F242-AB7F-982EC2331225}" presName="Accent" presStyleLbl="node1" presStyleIdx="0" presStyleCnt="2" custLinFactNeighborX="568" custLinFactNeighborY="473"/>
      <dgm:spPr>
        <a:solidFill>
          <a:srgbClr val="E46836"/>
        </a:solidFill>
      </dgm:spPr>
    </dgm:pt>
    <dgm:pt modelId="{BA074DBC-8327-EC48-83CB-9203A865D37A}" type="pres">
      <dgm:prSet presAssocID="{89D8A747-A6DF-F242-AB7F-982EC2331225}" presName="Parent1" presStyleLbl="revTx" presStyleIdx="0" presStyleCnt="2" custScaleX="107538" custScaleY="119195" custLinFactNeighborX="0" custLinFactNeighborY="-10626">
        <dgm:presLayoutVars>
          <dgm:chMax val="1"/>
          <dgm:chPref val="1"/>
          <dgm:bulletEnabled val="1"/>
        </dgm:presLayoutVars>
      </dgm:prSet>
      <dgm:spPr/>
    </dgm:pt>
    <dgm:pt modelId="{F6B9AC23-AE35-2747-BD19-ABF1317E7AAC}" type="pres">
      <dgm:prSet presAssocID="{AF13D415-B117-8148-A581-87779563820A}" presName="Accent2" presStyleCnt="0"/>
      <dgm:spPr/>
    </dgm:pt>
    <dgm:pt modelId="{8E82B562-55B4-7540-94DC-7DC6F7CA7F4A}" type="pres">
      <dgm:prSet presAssocID="{AF13D415-B117-8148-A581-87779563820A}" presName="Accent" presStyleLbl="node1" presStyleIdx="1" presStyleCnt="2"/>
      <dgm:spPr>
        <a:solidFill>
          <a:schemeClr val="accent1"/>
        </a:solidFill>
      </dgm:spPr>
    </dgm:pt>
    <dgm:pt modelId="{98DB94A1-25DB-924C-B944-42BFDE23614A}" type="pres">
      <dgm:prSet presAssocID="{AF13D415-B117-8148-A581-87779563820A}" presName="Parent2" presStyleLbl="revTx" presStyleIdx="1" presStyleCnt="2" custScaleX="118798" custLinFactNeighborY="-8855">
        <dgm:presLayoutVars>
          <dgm:chMax val="1"/>
          <dgm:chPref val="1"/>
          <dgm:bulletEnabled val="1"/>
        </dgm:presLayoutVars>
      </dgm:prSet>
      <dgm:spPr/>
    </dgm:pt>
  </dgm:ptLst>
  <dgm:cxnLst>
    <dgm:cxn modelId="{82A1C71C-C9B6-2F46-B31E-BEA02AF70C0A}" type="presOf" srcId="{89D8A747-A6DF-F242-AB7F-982EC2331225}" destId="{BA074DBC-8327-EC48-83CB-9203A865D37A}" srcOrd="0" destOrd="0" presId="urn:microsoft.com/office/officeart/2009/layout/CircleArrowProcess"/>
    <dgm:cxn modelId="{697E8058-B234-A94E-9269-8D502F5B8C5C}" srcId="{BD8D3EE7-B750-B74F-AEC7-C9893EC6053F}" destId="{89D8A747-A6DF-F242-AB7F-982EC2331225}" srcOrd="0" destOrd="0" parTransId="{E8E0C2E2-9CC1-8A49-96BE-82444FC12FE6}" sibTransId="{E53013DB-4D6B-B145-81C6-2CB7647FCD92}"/>
    <dgm:cxn modelId="{BB6A2087-8146-7146-930A-8828FBA43084}" type="presOf" srcId="{AF13D415-B117-8148-A581-87779563820A}" destId="{98DB94A1-25DB-924C-B944-42BFDE23614A}" srcOrd="0" destOrd="0" presId="urn:microsoft.com/office/officeart/2009/layout/CircleArrowProcess"/>
    <dgm:cxn modelId="{63F48C9C-BA5B-9445-B075-1A08C03B28CB}" srcId="{BD8D3EE7-B750-B74F-AEC7-C9893EC6053F}" destId="{AF13D415-B117-8148-A581-87779563820A}" srcOrd="1" destOrd="0" parTransId="{9C1D69F6-F58E-A940-BBD0-09BBBF4B34D7}" sibTransId="{AF81F67A-510F-C846-9C4F-61F59234A411}"/>
    <dgm:cxn modelId="{BC13C8C5-D30D-7F4E-82F8-EF2450F5E173}" type="presOf" srcId="{BD8D3EE7-B750-B74F-AEC7-C9893EC6053F}" destId="{F495E27B-D0CB-3E43-8061-6D37FCA933AE}" srcOrd="0" destOrd="0" presId="urn:microsoft.com/office/officeart/2009/layout/CircleArrowProcess"/>
    <dgm:cxn modelId="{B9C858DB-2182-BF48-80B4-E43D387340F8}" type="presParOf" srcId="{F495E27B-D0CB-3E43-8061-6D37FCA933AE}" destId="{02D68192-E1D3-224D-BF70-F7DD9A3556F5}" srcOrd="0" destOrd="0" presId="urn:microsoft.com/office/officeart/2009/layout/CircleArrowProcess"/>
    <dgm:cxn modelId="{CD66B207-2ED1-F744-A75B-F11832B9EDA7}" type="presParOf" srcId="{02D68192-E1D3-224D-BF70-F7DD9A3556F5}" destId="{6773FF11-5787-5444-942D-740386CD814D}" srcOrd="0" destOrd="0" presId="urn:microsoft.com/office/officeart/2009/layout/CircleArrowProcess"/>
    <dgm:cxn modelId="{F94AE4F1-584E-234F-9B05-990131B669E8}" type="presParOf" srcId="{F495E27B-D0CB-3E43-8061-6D37FCA933AE}" destId="{BA074DBC-8327-EC48-83CB-9203A865D37A}" srcOrd="1" destOrd="0" presId="urn:microsoft.com/office/officeart/2009/layout/CircleArrowProcess"/>
    <dgm:cxn modelId="{F068B116-FF31-E14B-80B2-D3623CE0C683}" type="presParOf" srcId="{F495E27B-D0CB-3E43-8061-6D37FCA933AE}" destId="{F6B9AC23-AE35-2747-BD19-ABF1317E7AAC}" srcOrd="2" destOrd="0" presId="urn:microsoft.com/office/officeart/2009/layout/CircleArrowProcess"/>
    <dgm:cxn modelId="{5C4ADBE4-035E-7149-A7C9-C36C0E9735AE}" type="presParOf" srcId="{F6B9AC23-AE35-2747-BD19-ABF1317E7AAC}" destId="{8E82B562-55B4-7540-94DC-7DC6F7CA7F4A}" srcOrd="0" destOrd="0" presId="urn:microsoft.com/office/officeart/2009/layout/CircleArrowProcess"/>
    <dgm:cxn modelId="{0D194E75-6DFF-C449-9ABD-C3BFAF901C37}" type="presParOf" srcId="{F495E27B-D0CB-3E43-8061-6D37FCA933AE}" destId="{98DB94A1-25DB-924C-B944-42BFDE23614A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8D3EE7-B750-B74F-AEC7-C9893EC6053F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A4B188-A593-8044-9664-8F3D97FA74BC}">
      <dgm:prSet phldrT="[Texte]" custT="1"/>
      <dgm:spPr/>
      <dgm:t>
        <a:bodyPr/>
        <a:lstStyle/>
        <a:p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Enriching</a:t>
          </a:r>
          <a:r>
            <a:rPr lang="fr-FR" sz="1600" b="1" kern="120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 online </a:t>
          </a:r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communities</a:t>
          </a:r>
        </a:p>
      </dgm:t>
    </dgm:pt>
    <dgm:pt modelId="{D4853CFF-07DB-AE45-BBD4-2D817FE75A5C}" type="sibTrans" cxnId="{C9A74DB8-0785-EE4D-8AEB-6A88CBF4E6A0}">
      <dgm:prSet/>
      <dgm:spPr/>
      <dgm:t>
        <a:bodyPr/>
        <a:lstStyle/>
        <a:p>
          <a:endParaRPr lang="fr-FR"/>
        </a:p>
      </dgm:t>
    </dgm:pt>
    <dgm:pt modelId="{EEB6A91B-A38A-E44D-8298-EC8559003B88}" type="parTrans" cxnId="{C9A74DB8-0785-EE4D-8AEB-6A88CBF4E6A0}">
      <dgm:prSet/>
      <dgm:spPr/>
      <dgm:t>
        <a:bodyPr/>
        <a:lstStyle/>
        <a:p>
          <a:endParaRPr lang="fr-FR"/>
        </a:p>
      </dgm:t>
    </dgm:pt>
    <dgm:pt modelId="{AF13D415-B117-8148-A581-87779563820A}">
      <dgm:prSet phldrT="[Texte]" custT="1"/>
      <dgm:spPr/>
      <dgm:t>
        <a:bodyPr/>
        <a:lstStyle/>
        <a:p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Quant test / </a:t>
          </a:r>
          <a:r>
            <a:rPr lang="en-US" sz="1600" b="1" kern="1200" noProof="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Need states</a:t>
          </a:r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 exploration</a:t>
          </a:r>
        </a:p>
      </dgm:t>
    </dgm:pt>
    <dgm:pt modelId="{AF81F67A-510F-C846-9C4F-61F59234A411}" type="sibTrans" cxnId="{63F48C9C-BA5B-9445-B075-1A08C03B28CB}">
      <dgm:prSet/>
      <dgm:spPr/>
      <dgm:t>
        <a:bodyPr/>
        <a:lstStyle/>
        <a:p>
          <a:endParaRPr lang="fr-FR"/>
        </a:p>
      </dgm:t>
    </dgm:pt>
    <dgm:pt modelId="{9C1D69F6-F58E-A940-BBD0-09BBBF4B34D7}" type="parTrans" cxnId="{63F48C9C-BA5B-9445-B075-1A08C03B28CB}">
      <dgm:prSet/>
      <dgm:spPr/>
      <dgm:t>
        <a:bodyPr/>
        <a:lstStyle/>
        <a:p>
          <a:endParaRPr lang="fr-FR"/>
        </a:p>
      </dgm:t>
    </dgm:pt>
    <dgm:pt modelId="{89D8A747-A6DF-F242-AB7F-982EC2331225}">
      <dgm:prSet phldrT="[Texte]" custT="1"/>
      <dgm:spPr/>
      <dgm:t>
        <a:bodyPr/>
        <a:lstStyle/>
        <a:p>
          <a:r>
            <a:rPr lang="fr-FR" sz="1600" b="1" dirty="0">
              <a:solidFill>
                <a:srgbClr val="A6392B"/>
              </a:solidFill>
              <a:latin typeface="Candara" panose="020E0502030303020204" pitchFamily="34" charset="0"/>
            </a:rPr>
            <a:t>Inspiration online </a:t>
          </a:r>
          <a:r>
            <a:rPr lang="en-US" sz="1600" b="1" noProof="0" dirty="0">
              <a:solidFill>
                <a:srgbClr val="A6392B"/>
              </a:solidFill>
              <a:latin typeface="Candara" panose="020E0502030303020204" pitchFamily="34" charset="0"/>
            </a:rPr>
            <a:t>communities</a:t>
          </a:r>
        </a:p>
      </dgm:t>
    </dgm:pt>
    <dgm:pt modelId="{E53013DB-4D6B-B145-81C6-2CB7647FCD92}" type="sibTrans" cxnId="{697E8058-B234-A94E-9269-8D502F5B8C5C}">
      <dgm:prSet/>
      <dgm:spPr/>
      <dgm:t>
        <a:bodyPr/>
        <a:lstStyle/>
        <a:p>
          <a:endParaRPr lang="fr-FR"/>
        </a:p>
      </dgm:t>
    </dgm:pt>
    <dgm:pt modelId="{E8E0C2E2-9CC1-8A49-96BE-82444FC12FE6}" type="parTrans" cxnId="{697E8058-B234-A94E-9269-8D502F5B8C5C}">
      <dgm:prSet/>
      <dgm:spPr/>
      <dgm:t>
        <a:bodyPr/>
        <a:lstStyle/>
        <a:p>
          <a:endParaRPr lang="fr-FR"/>
        </a:p>
      </dgm:t>
    </dgm:pt>
    <dgm:pt modelId="{F495E27B-D0CB-3E43-8061-6D37FCA933AE}" type="pres">
      <dgm:prSet presAssocID="{BD8D3EE7-B750-B74F-AEC7-C9893EC6053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2D68192-E1D3-224D-BF70-F7DD9A3556F5}" type="pres">
      <dgm:prSet presAssocID="{89D8A747-A6DF-F242-AB7F-982EC2331225}" presName="Accent1" presStyleCnt="0"/>
      <dgm:spPr/>
    </dgm:pt>
    <dgm:pt modelId="{6773FF11-5787-5444-942D-740386CD814D}" type="pres">
      <dgm:prSet presAssocID="{89D8A747-A6DF-F242-AB7F-982EC2331225}" presName="Accent" presStyleLbl="node1" presStyleIdx="0" presStyleCnt="3" custLinFactNeighborX="568" custLinFactNeighborY="473"/>
      <dgm:spPr>
        <a:solidFill>
          <a:srgbClr val="E46836"/>
        </a:solidFill>
      </dgm:spPr>
    </dgm:pt>
    <dgm:pt modelId="{BA074DBC-8327-EC48-83CB-9203A865D37A}" type="pres">
      <dgm:prSet presAssocID="{89D8A747-A6DF-F242-AB7F-982EC2331225}" presName="Parent1" presStyleLbl="revTx" presStyleIdx="0" presStyleCnt="3" custScaleX="107538" custScaleY="119195" custLinFactNeighborX="0" custLinFactNeighborY="-10626">
        <dgm:presLayoutVars>
          <dgm:chMax val="1"/>
          <dgm:chPref val="1"/>
          <dgm:bulletEnabled val="1"/>
        </dgm:presLayoutVars>
      </dgm:prSet>
      <dgm:spPr/>
    </dgm:pt>
    <dgm:pt modelId="{F6B9AC23-AE35-2747-BD19-ABF1317E7AAC}" type="pres">
      <dgm:prSet presAssocID="{AF13D415-B117-8148-A581-87779563820A}" presName="Accent2" presStyleCnt="0"/>
      <dgm:spPr/>
    </dgm:pt>
    <dgm:pt modelId="{8E82B562-55B4-7540-94DC-7DC6F7CA7F4A}" type="pres">
      <dgm:prSet presAssocID="{AF13D415-B117-8148-A581-87779563820A}" presName="Accent" presStyleLbl="node1" presStyleIdx="1" presStyleCnt="3"/>
      <dgm:spPr>
        <a:solidFill>
          <a:schemeClr val="accent1"/>
        </a:solidFill>
      </dgm:spPr>
    </dgm:pt>
    <dgm:pt modelId="{98DB94A1-25DB-924C-B944-42BFDE23614A}" type="pres">
      <dgm:prSet presAssocID="{AF13D415-B117-8148-A581-87779563820A}" presName="Parent2" presStyleLbl="revTx" presStyleIdx="1" presStyleCnt="3" custScaleX="118798" custLinFactNeighborY="-8855">
        <dgm:presLayoutVars>
          <dgm:chMax val="1"/>
          <dgm:chPref val="1"/>
          <dgm:bulletEnabled val="1"/>
        </dgm:presLayoutVars>
      </dgm:prSet>
      <dgm:spPr/>
    </dgm:pt>
    <dgm:pt modelId="{7BA8038B-5EB3-2648-BE95-5AB47A4B7C89}" type="pres">
      <dgm:prSet presAssocID="{55A4B188-A593-8044-9664-8F3D97FA74BC}" presName="Accent3" presStyleCnt="0"/>
      <dgm:spPr/>
    </dgm:pt>
    <dgm:pt modelId="{3D6992FE-4616-B742-9865-5D10385846AC}" type="pres">
      <dgm:prSet presAssocID="{55A4B188-A593-8044-9664-8F3D97FA74BC}" presName="Accent" presStyleLbl="node1" presStyleIdx="2" presStyleCnt="3" custLinFactNeighborX="-919" custLinFactNeighborY="0"/>
      <dgm:spPr>
        <a:solidFill>
          <a:srgbClr val="E46836"/>
        </a:solidFill>
      </dgm:spPr>
    </dgm:pt>
    <dgm:pt modelId="{6E1C4320-77AA-D949-A8A7-54BC70F58281}" type="pres">
      <dgm:prSet presAssocID="{55A4B188-A593-8044-9664-8F3D97FA74BC}" presName="Parent3" presStyleLbl="revTx" presStyleIdx="2" presStyleCnt="3" custScaleX="118798">
        <dgm:presLayoutVars>
          <dgm:chMax val="1"/>
          <dgm:chPref val="1"/>
          <dgm:bulletEnabled val="1"/>
        </dgm:presLayoutVars>
      </dgm:prSet>
      <dgm:spPr/>
    </dgm:pt>
  </dgm:ptLst>
  <dgm:cxnLst>
    <dgm:cxn modelId="{79D9130C-78D3-6B45-AA67-4F4D581EEF31}" type="presOf" srcId="{55A4B188-A593-8044-9664-8F3D97FA74BC}" destId="{6E1C4320-77AA-D949-A8A7-54BC70F58281}" srcOrd="0" destOrd="0" presId="urn:microsoft.com/office/officeart/2009/layout/CircleArrowProcess"/>
    <dgm:cxn modelId="{82A1C71C-C9B6-2F46-B31E-BEA02AF70C0A}" type="presOf" srcId="{89D8A747-A6DF-F242-AB7F-982EC2331225}" destId="{BA074DBC-8327-EC48-83CB-9203A865D37A}" srcOrd="0" destOrd="0" presId="urn:microsoft.com/office/officeart/2009/layout/CircleArrowProcess"/>
    <dgm:cxn modelId="{697E8058-B234-A94E-9269-8D502F5B8C5C}" srcId="{BD8D3EE7-B750-B74F-AEC7-C9893EC6053F}" destId="{89D8A747-A6DF-F242-AB7F-982EC2331225}" srcOrd="0" destOrd="0" parTransId="{E8E0C2E2-9CC1-8A49-96BE-82444FC12FE6}" sibTransId="{E53013DB-4D6B-B145-81C6-2CB7647FCD92}"/>
    <dgm:cxn modelId="{BB6A2087-8146-7146-930A-8828FBA43084}" type="presOf" srcId="{AF13D415-B117-8148-A581-87779563820A}" destId="{98DB94A1-25DB-924C-B944-42BFDE23614A}" srcOrd="0" destOrd="0" presId="urn:microsoft.com/office/officeart/2009/layout/CircleArrowProcess"/>
    <dgm:cxn modelId="{63F48C9C-BA5B-9445-B075-1A08C03B28CB}" srcId="{BD8D3EE7-B750-B74F-AEC7-C9893EC6053F}" destId="{AF13D415-B117-8148-A581-87779563820A}" srcOrd="1" destOrd="0" parTransId="{9C1D69F6-F58E-A940-BBD0-09BBBF4B34D7}" sibTransId="{AF81F67A-510F-C846-9C4F-61F59234A411}"/>
    <dgm:cxn modelId="{C9A74DB8-0785-EE4D-8AEB-6A88CBF4E6A0}" srcId="{BD8D3EE7-B750-B74F-AEC7-C9893EC6053F}" destId="{55A4B188-A593-8044-9664-8F3D97FA74BC}" srcOrd="2" destOrd="0" parTransId="{EEB6A91B-A38A-E44D-8298-EC8559003B88}" sibTransId="{D4853CFF-07DB-AE45-BBD4-2D817FE75A5C}"/>
    <dgm:cxn modelId="{BC13C8C5-D30D-7F4E-82F8-EF2450F5E173}" type="presOf" srcId="{BD8D3EE7-B750-B74F-AEC7-C9893EC6053F}" destId="{F495E27B-D0CB-3E43-8061-6D37FCA933AE}" srcOrd="0" destOrd="0" presId="urn:microsoft.com/office/officeart/2009/layout/CircleArrowProcess"/>
    <dgm:cxn modelId="{B9C858DB-2182-BF48-80B4-E43D387340F8}" type="presParOf" srcId="{F495E27B-D0CB-3E43-8061-6D37FCA933AE}" destId="{02D68192-E1D3-224D-BF70-F7DD9A3556F5}" srcOrd="0" destOrd="0" presId="urn:microsoft.com/office/officeart/2009/layout/CircleArrowProcess"/>
    <dgm:cxn modelId="{CD66B207-2ED1-F744-A75B-F11832B9EDA7}" type="presParOf" srcId="{02D68192-E1D3-224D-BF70-F7DD9A3556F5}" destId="{6773FF11-5787-5444-942D-740386CD814D}" srcOrd="0" destOrd="0" presId="urn:microsoft.com/office/officeart/2009/layout/CircleArrowProcess"/>
    <dgm:cxn modelId="{F94AE4F1-584E-234F-9B05-990131B669E8}" type="presParOf" srcId="{F495E27B-D0CB-3E43-8061-6D37FCA933AE}" destId="{BA074DBC-8327-EC48-83CB-9203A865D37A}" srcOrd="1" destOrd="0" presId="urn:microsoft.com/office/officeart/2009/layout/CircleArrowProcess"/>
    <dgm:cxn modelId="{F068B116-FF31-E14B-80B2-D3623CE0C683}" type="presParOf" srcId="{F495E27B-D0CB-3E43-8061-6D37FCA933AE}" destId="{F6B9AC23-AE35-2747-BD19-ABF1317E7AAC}" srcOrd="2" destOrd="0" presId="urn:microsoft.com/office/officeart/2009/layout/CircleArrowProcess"/>
    <dgm:cxn modelId="{5C4ADBE4-035E-7149-A7C9-C36C0E9735AE}" type="presParOf" srcId="{F6B9AC23-AE35-2747-BD19-ABF1317E7AAC}" destId="{8E82B562-55B4-7540-94DC-7DC6F7CA7F4A}" srcOrd="0" destOrd="0" presId="urn:microsoft.com/office/officeart/2009/layout/CircleArrowProcess"/>
    <dgm:cxn modelId="{0D194E75-6DFF-C449-9ABD-C3BFAF901C37}" type="presParOf" srcId="{F495E27B-D0CB-3E43-8061-6D37FCA933AE}" destId="{98DB94A1-25DB-924C-B944-42BFDE23614A}" srcOrd="3" destOrd="0" presId="urn:microsoft.com/office/officeart/2009/layout/CircleArrowProcess"/>
    <dgm:cxn modelId="{A11B7CE9-4542-5A4B-8B41-423E86A69C7E}" type="presParOf" srcId="{F495E27B-D0CB-3E43-8061-6D37FCA933AE}" destId="{7BA8038B-5EB3-2648-BE95-5AB47A4B7C89}" srcOrd="4" destOrd="0" presId="urn:microsoft.com/office/officeart/2009/layout/CircleArrowProcess"/>
    <dgm:cxn modelId="{D0619AB0-57AE-544C-A08F-E5382FA81F2F}" type="presParOf" srcId="{7BA8038B-5EB3-2648-BE95-5AB47A4B7C89}" destId="{3D6992FE-4616-B742-9865-5D10385846AC}" srcOrd="0" destOrd="0" presId="urn:microsoft.com/office/officeart/2009/layout/CircleArrowProcess"/>
    <dgm:cxn modelId="{A624F96D-09FB-654E-9219-A07FB2357FCF}" type="presParOf" srcId="{F495E27B-D0CB-3E43-8061-6D37FCA933AE}" destId="{6E1C4320-77AA-D949-A8A7-54BC70F5828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3FF11-5787-5444-942D-740386CD814D}">
      <dsp:nvSpPr>
        <dsp:cNvPr id="0" name=""/>
        <dsp:cNvSpPr/>
      </dsp:nvSpPr>
      <dsp:spPr>
        <a:xfrm>
          <a:off x="1765146" y="9530"/>
          <a:ext cx="2014693" cy="201499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74DBC-8327-EC48-83CB-9203A865D37A}">
      <dsp:nvSpPr>
        <dsp:cNvPr id="0" name=""/>
        <dsp:cNvSpPr/>
      </dsp:nvSpPr>
      <dsp:spPr>
        <a:xfrm>
          <a:off x="2156821" y="614299"/>
          <a:ext cx="1203916" cy="6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</a:rPr>
            <a:t>Strategic workshop</a:t>
          </a:r>
        </a:p>
      </dsp:txBody>
      <dsp:txXfrm>
        <a:off x="2156821" y="614299"/>
        <a:ext cx="1203916" cy="667049"/>
      </dsp:txXfrm>
    </dsp:sp>
    <dsp:sp modelId="{8E82B562-55B4-7540-94DC-7DC6F7CA7F4A}">
      <dsp:nvSpPr>
        <dsp:cNvPr id="0" name=""/>
        <dsp:cNvSpPr/>
      </dsp:nvSpPr>
      <dsp:spPr>
        <a:xfrm>
          <a:off x="1194128" y="1157766"/>
          <a:ext cx="2014693" cy="201499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E468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B94A1-25DB-924C-B944-42BFDE23614A}">
      <dsp:nvSpPr>
        <dsp:cNvPr id="0" name=""/>
        <dsp:cNvSpPr/>
      </dsp:nvSpPr>
      <dsp:spPr>
        <a:xfrm>
          <a:off x="1536488" y="1842384"/>
          <a:ext cx="1329974" cy="55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Online </a:t>
          </a:r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communities</a:t>
          </a:r>
        </a:p>
      </dsp:txBody>
      <dsp:txXfrm>
        <a:off x="1536488" y="1842384"/>
        <a:ext cx="1329974" cy="559629"/>
      </dsp:txXfrm>
    </dsp:sp>
    <dsp:sp modelId="{3D6992FE-4616-B742-9865-5D10385846AC}">
      <dsp:nvSpPr>
        <dsp:cNvPr id="0" name=""/>
        <dsp:cNvSpPr/>
      </dsp:nvSpPr>
      <dsp:spPr>
        <a:xfrm>
          <a:off x="1897096" y="2454080"/>
          <a:ext cx="1730933" cy="173162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C4320-77AA-D949-A8A7-54BC70F58281}">
      <dsp:nvSpPr>
        <dsp:cNvPr id="0" name=""/>
        <dsp:cNvSpPr/>
      </dsp:nvSpPr>
      <dsp:spPr>
        <a:xfrm>
          <a:off x="2096440" y="3058078"/>
          <a:ext cx="1329974" cy="55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Validation / </a:t>
          </a:r>
          <a:r>
            <a:rPr lang="fr-FR" sz="1600" b="1" kern="1200" noProof="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optimisation </a:t>
          </a:r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focus groups</a:t>
          </a:r>
        </a:p>
      </dsp:txBody>
      <dsp:txXfrm>
        <a:off x="2096440" y="3058078"/>
        <a:ext cx="1329974" cy="559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3FF11-5787-5444-942D-740386CD814D}">
      <dsp:nvSpPr>
        <dsp:cNvPr id="0" name=""/>
        <dsp:cNvSpPr/>
      </dsp:nvSpPr>
      <dsp:spPr>
        <a:xfrm>
          <a:off x="1765146" y="9530"/>
          <a:ext cx="2014693" cy="201499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E468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74DBC-8327-EC48-83CB-9203A865D37A}">
      <dsp:nvSpPr>
        <dsp:cNvPr id="0" name=""/>
        <dsp:cNvSpPr/>
      </dsp:nvSpPr>
      <dsp:spPr>
        <a:xfrm>
          <a:off x="2156821" y="614299"/>
          <a:ext cx="1203916" cy="6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</a:rPr>
            <a:t>Inspiration online communities</a:t>
          </a:r>
        </a:p>
      </dsp:txBody>
      <dsp:txXfrm>
        <a:off x="2156821" y="614299"/>
        <a:ext cx="1203916" cy="667049"/>
      </dsp:txXfrm>
    </dsp:sp>
    <dsp:sp modelId="{8E82B562-55B4-7540-94DC-7DC6F7CA7F4A}">
      <dsp:nvSpPr>
        <dsp:cNvPr id="0" name=""/>
        <dsp:cNvSpPr/>
      </dsp:nvSpPr>
      <dsp:spPr>
        <a:xfrm>
          <a:off x="1194128" y="1157766"/>
          <a:ext cx="2014693" cy="201499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B94A1-25DB-924C-B944-42BFDE23614A}">
      <dsp:nvSpPr>
        <dsp:cNvPr id="0" name=""/>
        <dsp:cNvSpPr/>
      </dsp:nvSpPr>
      <dsp:spPr>
        <a:xfrm>
          <a:off x="1536488" y="1842384"/>
          <a:ext cx="1329974" cy="55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Optimization workshop</a:t>
          </a:r>
        </a:p>
      </dsp:txBody>
      <dsp:txXfrm>
        <a:off x="1536488" y="1842384"/>
        <a:ext cx="1329974" cy="559629"/>
      </dsp:txXfrm>
    </dsp:sp>
    <dsp:sp modelId="{3D6992FE-4616-B742-9865-5D10385846AC}">
      <dsp:nvSpPr>
        <dsp:cNvPr id="0" name=""/>
        <dsp:cNvSpPr/>
      </dsp:nvSpPr>
      <dsp:spPr>
        <a:xfrm>
          <a:off x="1881188" y="2454080"/>
          <a:ext cx="1730933" cy="173162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E468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C4320-77AA-D949-A8A7-54BC70F58281}">
      <dsp:nvSpPr>
        <dsp:cNvPr id="0" name=""/>
        <dsp:cNvSpPr/>
      </dsp:nvSpPr>
      <dsp:spPr>
        <a:xfrm>
          <a:off x="2096440" y="3058078"/>
          <a:ext cx="1329974" cy="55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Validation online communities</a:t>
          </a:r>
        </a:p>
      </dsp:txBody>
      <dsp:txXfrm>
        <a:off x="2096440" y="3058078"/>
        <a:ext cx="1329974" cy="559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3FF11-5787-5444-942D-740386CD814D}">
      <dsp:nvSpPr>
        <dsp:cNvPr id="0" name=""/>
        <dsp:cNvSpPr/>
      </dsp:nvSpPr>
      <dsp:spPr>
        <a:xfrm>
          <a:off x="1765146" y="9530"/>
          <a:ext cx="2014693" cy="201499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E468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74DBC-8327-EC48-83CB-9203A865D37A}">
      <dsp:nvSpPr>
        <dsp:cNvPr id="0" name=""/>
        <dsp:cNvSpPr/>
      </dsp:nvSpPr>
      <dsp:spPr>
        <a:xfrm>
          <a:off x="2156821" y="614299"/>
          <a:ext cx="1203916" cy="6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</a:rPr>
            <a:t>Co-creation online communities</a:t>
          </a:r>
        </a:p>
      </dsp:txBody>
      <dsp:txXfrm>
        <a:off x="2156821" y="614299"/>
        <a:ext cx="1203916" cy="667049"/>
      </dsp:txXfrm>
    </dsp:sp>
    <dsp:sp modelId="{8E82B562-55B4-7540-94DC-7DC6F7CA7F4A}">
      <dsp:nvSpPr>
        <dsp:cNvPr id="0" name=""/>
        <dsp:cNvSpPr/>
      </dsp:nvSpPr>
      <dsp:spPr>
        <a:xfrm>
          <a:off x="1194128" y="1157766"/>
          <a:ext cx="2014693" cy="201499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B94A1-25DB-924C-B944-42BFDE23614A}">
      <dsp:nvSpPr>
        <dsp:cNvPr id="0" name=""/>
        <dsp:cNvSpPr/>
      </dsp:nvSpPr>
      <dsp:spPr>
        <a:xfrm>
          <a:off x="1536488" y="1842384"/>
          <a:ext cx="1329974" cy="55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Validation / optimisation focus groups</a:t>
          </a:r>
        </a:p>
      </dsp:txBody>
      <dsp:txXfrm>
        <a:off x="1536488" y="1842384"/>
        <a:ext cx="1329974" cy="559629"/>
      </dsp:txXfrm>
    </dsp:sp>
    <dsp:sp modelId="{3D6992FE-4616-B742-9865-5D10385846AC}">
      <dsp:nvSpPr>
        <dsp:cNvPr id="0" name=""/>
        <dsp:cNvSpPr/>
      </dsp:nvSpPr>
      <dsp:spPr>
        <a:xfrm>
          <a:off x="1897096" y="2454080"/>
          <a:ext cx="1730933" cy="173162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C4320-77AA-D949-A8A7-54BC70F58281}">
      <dsp:nvSpPr>
        <dsp:cNvPr id="0" name=""/>
        <dsp:cNvSpPr/>
      </dsp:nvSpPr>
      <dsp:spPr>
        <a:xfrm>
          <a:off x="2096440" y="3058078"/>
          <a:ext cx="1329974" cy="55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Strategic workshop</a:t>
          </a:r>
        </a:p>
      </dsp:txBody>
      <dsp:txXfrm>
        <a:off x="2096440" y="3058078"/>
        <a:ext cx="1329974" cy="559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3FF11-5787-5444-942D-740386CD814D}">
      <dsp:nvSpPr>
        <dsp:cNvPr id="0" name=""/>
        <dsp:cNvSpPr/>
      </dsp:nvSpPr>
      <dsp:spPr>
        <a:xfrm>
          <a:off x="1027913" y="141105"/>
          <a:ext cx="2011205" cy="20112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E468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74DBC-8327-EC48-83CB-9203A865D37A}">
      <dsp:nvSpPr>
        <dsp:cNvPr id="0" name=""/>
        <dsp:cNvSpPr/>
      </dsp:nvSpPr>
      <dsp:spPr>
        <a:xfrm>
          <a:off x="1418390" y="746301"/>
          <a:ext cx="1206678" cy="668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A6392B"/>
              </a:solidFill>
              <a:latin typeface="Candara" panose="020E0502030303020204" pitchFamily="34" charset="0"/>
            </a:rPr>
            <a:t>Online </a:t>
          </a:r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</a:rPr>
            <a:t>communities</a:t>
          </a:r>
        </a:p>
      </dsp:txBody>
      <dsp:txXfrm>
        <a:off x="1418390" y="746301"/>
        <a:ext cx="1206678" cy="668661"/>
      </dsp:txXfrm>
    </dsp:sp>
    <dsp:sp modelId="{8E82B562-55B4-7540-94DC-7DC6F7CA7F4A}">
      <dsp:nvSpPr>
        <dsp:cNvPr id="0" name=""/>
        <dsp:cNvSpPr/>
      </dsp:nvSpPr>
      <dsp:spPr>
        <a:xfrm>
          <a:off x="601329" y="1420732"/>
          <a:ext cx="1727778" cy="172850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B94A1-25DB-924C-B944-42BFDE23614A}">
      <dsp:nvSpPr>
        <dsp:cNvPr id="0" name=""/>
        <dsp:cNvSpPr/>
      </dsp:nvSpPr>
      <dsp:spPr>
        <a:xfrm>
          <a:off x="794169" y="1967948"/>
          <a:ext cx="1333025" cy="560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Strategic workshop</a:t>
          </a:r>
        </a:p>
      </dsp:txBody>
      <dsp:txXfrm>
        <a:off x="794169" y="1967948"/>
        <a:ext cx="1333025" cy="560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3FF11-5787-5444-942D-740386CD814D}">
      <dsp:nvSpPr>
        <dsp:cNvPr id="0" name=""/>
        <dsp:cNvSpPr/>
      </dsp:nvSpPr>
      <dsp:spPr>
        <a:xfrm>
          <a:off x="1765146" y="9530"/>
          <a:ext cx="2014693" cy="201499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E468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74DBC-8327-EC48-83CB-9203A865D37A}">
      <dsp:nvSpPr>
        <dsp:cNvPr id="0" name=""/>
        <dsp:cNvSpPr/>
      </dsp:nvSpPr>
      <dsp:spPr>
        <a:xfrm>
          <a:off x="2156821" y="614299"/>
          <a:ext cx="1203916" cy="66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A6392B"/>
              </a:solidFill>
              <a:latin typeface="Candara" panose="020E0502030303020204" pitchFamily="34" charset="0"/>
            </a:rPr>
            <a:t>Inspiration online </a:t>
          </a:r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</a:rPr>
            <a:t>communities</a:t>
          </a:r>
        </a:p>
      </dsp:txBody>
      <dsp:txXfrm>
        <a:off x="2156821" y="614299"/>
        <a:ext cx="1203916" cy="667049"/>
      </dsp:txXfrm>
    </dsp:sp>
    <dsp:sp modelId="{8E82B562-55B4-7540-94DC-7DC6F7CA7F4A}">
      <dsp:nvSpPr>
        <dsp:cNvPr id="0" name=""/>
        <dsp:cNvSpPr/>
      </dsp:nvSpPr>
      <dsp:spPr>
        <a:xfrm>
          <a:off x="1194128" y="1157766"/>
          <a:ext cx="2014693" cy="201499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B94A1-25DB-924C-B944-42BFDE23614A}">
      <dsp:nvSpPr>
        <dsp:cNvPr id="0" name=""/>
        <dsp:cNvSpPr/>
      </dsp:nvSpPr>
      <dsp:spPr>
        <a:xfrm>
          <a:off x="1536488" y="1842384"/>
          <a:ext cx="1329974" cy="55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Quant test / </a:t>
          </a:r>
          <a:r>
            <a:rPr lang="en-US" sz="1600" b="1" kern="1200" noProof="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Need states</a:t>
          </a:r>
          <a:r>
            <a:rPr lang="fr-FR" sz="1600" b="1" kern="1200" dirty="0">
              <a:solidFill>
                <a:srgbClr val="204353"/>
              </a:solidFill>
              <a:latin typeface="Candara" panose="020E0502030303020204" pitchFamily="34" charset="0"/>
              <a:ea typeface="+mn-ea"/>
              <a:cs typeface="+mn-cs"/>
            </a:rPr>
            <a:t> exploration</a:t>
          </a:r>
        </a:p>
      </dsp:txBody>
      <dsp:txXfrm>
        <a:off x="1536488" y="1842384"/>
        <a:ext cx="1329974" cy="559629"/>
      </dsp:txXfrm>
    </dsp:sp>
    <dsp:sp modelId="{3D6992FE-4616-B742-9865-5D10385846AC}">
      <dsp:nvSpPr>
        <dsp:cNvPr id="0" name=""/>
        <dsp:cNvSpPr/>
      </dsp:nvSpPr>
      <dsp:spPr>
        <a:xfrm>
          <a:off x="1881188" y="2454080"/>
          <a:ext cx="1730933" cy="173162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E468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C4320-77AA-D949-A8A7-54BC70F58281}">
      <dsp:nvSpPr>
        <dsp:cNvPr id="0" name=""/>
        <dsp:cNvSpPr/>
      </dsp:nvSpPr>
      <dsp:spPr>
        <a:xfrm>
          <a:off x="2096440" y="3058078"/>
          <a:ext cx="1329974" cy="55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Enriching</a:t>
          </a:r>
          <a:r>
            <a:rPr lang="fr-FR" sz="1600" b="1" kern="120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 online </a:t>
          </a:r>
          <a:r>
            <a:rPr lang="en-US" sz="1600" b="1" kern="1200" noProof="0" dirty="0">
              <a:solidFill>
                <a:srgbClr val="A6392B"/>
              </a:solidFill>
              <a:latin typeface="Candara" panose="020E0502030303020204" pitchFamily="34" charset="0"/>
              <a:ea typeface="+mn-ea"/>
              <a:cs typeface="+mn-cs"/>
            </a:rPr>
            <a:t>communities</a:t>
          </a:r>
        </a:p>
      </dsp:txBody>
      <dsp:txXfrm>
        <a:off x="2096440" y="3058078"/>
        <a:ext cx="1329974" cy="559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60F42620-FC7E-F146-A0AE-263D2DB51F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01C88D-7ACE-E94E-A928-F84D05AE0F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2E297-4056-544D-96E8-EF83634B2BC1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D6340E-ADB9-B047-99ED-996E8DC66E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E6A67B-7ECB-6244-8DB7-D68BC1B568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0B909-AB05-2B48-ACE8-6E7AC1BC9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23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pPr/>
              <a:t>14/03/2019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E212A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rgbClr val="0E21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3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800" b="1" i="0">
                <a:solidFill>
                  <a:srgbClr val="0E212A"/>
                </a:solidFill>
                <a:latin typeface="Candara" panose="020E0502030303020204" pitchFamily="34" charset="0"/>
              </a:defRPr>
            </a:lvl1pPr>
            <a:lvl2pPr marL="0" indent="0" algn="l">
              <a:spcBef>
                <a:spcPts val="200"/>
              </a:spcBef>
              <a:buNone/>
              <a:defRPr sz="2400" b="1" i="0">
                <a:solidFill>
                  <a:srgbClr val="0E212A"/>
                </a:solidFill>
                <a:latin typeface="Candara" panose="020E0502030303020204" pitchFamily="34" charset="0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800" b="1" i="0">
                <a:solidFill>
                  <a:srgbClr val="0E212A"/>
                </a:solidFill>
                <a:latin typeface="Candara" panose="020E0502030303020204" pitchFamily="34" charset="0"/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7C518-1088-2A44-BDB8-6DA245A03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459" y="652983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  <a:latin typeface="Candara" panose="020E0502030303020204" pitchFamily="34" charset="0"/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86D05CCC-DCE1-9C41-8EF8-D7803499C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538557"/>
            <a:ext cx="5016501" cy="189706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0E212A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20DFD7-82BD-5D41-90F8-86AA3C3F4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4799" y="6475044"/>
            <a:ext cx="326572" cy="3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E212A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rgbClr val="0E21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0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2" y="2984855"/>
            <a:ext cx="11466511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rgbClr val="0E212A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rgbClr val="0E212A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rgbClr val="0E212A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B0319E-55BF-0F4A-AD2A-4213DC198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4799" y="6475044"/>
            <a:ext cx="326572" cy="326572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052D49B-B0B7-B146-B2B0-77B7445E49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999" y="6537663"/>
            <a:ext cx="4754916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2A5A9F4-420D-AB4E-B838-B9BC7D443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708149"/>
            <a:ext cx="11466511" cy="4718777"/>
          </a:xfrm>
        </p:spPr>
        <p:txBody>
          <a:bodyPr>
            <a:noAutofit/>
          </a:bodyPr>
          <a:lstStyle>
            <a:lvl1pPr>
              <a:defRPr sz="140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999" y="1"/>
            <a:ext cx="11466875" cy="6879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>
                <a:solidFill>
                  <a:srgbClr val="0E212A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B6E6DC3-AD8F-3149-A041-7E5BD52495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6537663"/>
            <a:ext cx="4754916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B5AE3F4-4503-4F4C-953C-222E753D0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7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08150"/>
            <a:ext cx="5626800" cy="4718775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58" name="Content Placeholder 35"/>
          <p:cNvSpPr>
            <a:spLocks noGrp="1"/>
          </p:cNvSpPr>
          <p:nvPr>
            <p:ph sz="quarter" idx="14"/>
          </p:nvPr>
        </p:nvSpPr>
        <p:spPr>
          <a:xfrm>
            <a:off x="6191574" y="1708150"/>
            <a:ext cx="5628408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59999" y="1"/>
            <a:ext cx="11466875" cy="6879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1454C55-B370-7C44-BAF8-17E7678738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6537663"/>
            <a:ext cx="4754916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DFA655-2E48-104D-A666-5C1FEF85A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7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1"/>
            <a:ext cx="11466875" cy="6792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AF0FFEC-A2BD-2B40-B3B8-532D46C261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6537663"/>
            <a:ext cx="4754916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3E86AB4-2DD5-E44F-8E90-6C95878C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7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27144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279775" y="1708150"/>
            <a:ext cx="27144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199553" y="1708150"/>
            <a:ext cx="27144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05580" y="1708150"/>
            <a:ext cx="27144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59999" y="1"/>
            <a:ext cx="11466875" cy="6879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>
                <a:solidFill>
                  <a:srgbClr val="0E212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4508DC4-3901-7F4E-BCF2-0959C3F724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999" y="6537663"/>
            <a:ext cx="4754916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730A4EE-DAE2-8643-AEC2-82505C5A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9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999" y="1"/>
            <a:ext cx="11466875" cy="6879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DB2047-405D-6144-9FDD-39445517E7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6537663"/>
            <a:ext cx="4754916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D24BD5-3B6A-D84D-8CB7-ED8F875DE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4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CCC824E-29D6-5545-BA5B-8D7D7EF7AD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6537663"/>
            <a:ext cx="4754916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0C8700-4E79-E043-AA8D-3E2958FAB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0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(Black)">
    <p:bg>
      <p:bgPr>
        <a:solidFill>
          <a:srgbClr val="0E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846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8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l">
              <a:spcBef>
                <a:spcPts val="200"/>
              </a:spcBef>
              <a:buNone/>
              <a:defRPr sz="2400" b="0">
                <a:solidFill>
                  <a:schemeClr val="bg1"/>
                </a:solidFill>
                <a:latin typeface="Candara" panose="020E0502030303020204" pitchFamily="34" charset="0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8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CF2C0-A6F9-5B4D-8613-184F60B0F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459" y="652983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9D3040D-46D0-E84D-B4AD-DD80DAFAF7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538557"/>
            <a:ext cx="5016501" cy="189706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3DDCE6-7A45-5A4F-97DC-2956212B64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4799" y="6475044"/>
            <a:ext cx="326572" cy="3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2" y="2984855"/>
            <a:ext cx="11466511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800" b="1" i="0">
                <a:solidFill>
                  <a:srgbClr val="0E212A"/>
                </a:solidFill>
                <a:latin typeface="Candara" panose="020E0502030303020204" pitchFamily="34" charset="0"/>
              </a:defRPr>
            </a:lvl1pPr>
            <a:lvl2pPr marL="0" indent="0" algn="l">
              <a:spcBef>
                <a:spcPts val="200"/>
              </a:spcBef>
              <a:buNone/>
              <a:defRPr sz="2400" b="1" i="0">
                <a:solidFill>
                  <a:srgbClr val="0E212A"/>
                </a:solidFill>
                <a:latin typeface="Candara" panose="020E0502030303020204" pitchFamily="34" charset="0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800" b="1" i="0">
                <a:solidFill>
                  <a:srgbClr val="0E212A"/>
                </a:solidFill>
                <a:latin typeface="Candara" panose="020E0502030303020204" pitchFamily="34" charset="0"/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459" y="652983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  <a:latin typeface="Candara" panose="020E0502030303020204" pitchFamily="34" charset="0"/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538557"/>
            <a:ext cx="5016501" cy="189706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0E212A"/>
                </a:solidFill>
                <a:latin typeface="Candara" panose="020E0502030303020204" pitchFamily="34" charset="0"/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9CAD92-0226-6C44-8480-64BDB5458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4799" y="6475044"/>
            <a:ext cx="326572" cy="3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2" y="801189"/>
            <a:ext cx="11466511" cy="5592320"/>
          </a:xfrm>
        </p:spPr>
        <p:txBody>
          <a:bodyPr>
            <a:noAutofit/>
          </a:bodyPr>
          <a:lstStyle>
            <a:lvl1pPr>
              <a:defRPr sz="140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6513989"/>
            <a:ext cx="4670778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7644" y="0"/>
            <a:ext cx="11466875" cy="6792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7576" y="651619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2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718775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8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8408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59999" y="1"/>
            <a:ext cx="11466875" cy="6879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48148" y="6541379"/>
            <a:ext cx="4670778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7713" y="6542321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1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708150"/>
            <a:ext cx="36792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251325" y="1708150"/>
            <a:ext cx="36792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142653" y="1708150"/>
            <a:ext cx="3677328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9999" y="1"/>
            <a:ext cx="11466875" cy="6879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6523962"/>
            <a:ext cx="4670778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7576" y="6524904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708150"/>
            <a:ext cx="27144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9775" y="1708150"/>
            <a:ext cx="27144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9553" y="1708150"/>
            <a:ext cx="27144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8150"/>
            <a:ext cx="2714400" cy="4718776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0E212A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rgbClr val="0E212A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rgbClr val="0E212A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rgbClr val="0E212A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rgbClr val="0E212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59999" y="1"/>
            <a:ext cx="11466875" cy="6879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6533612"/>
            <a:ext cx="4670778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5088" y="65336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8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9999" y="1"/>
            <a:ext cx="11466875" cy="678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rgbClr val="0E212A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170225C-2DEA-A349-82A0-97E7B477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821976"/>
            <a:ext cx="11466875" cy="5613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B7AD4B-9761-3746-857E-C1D4F9662157}"/>
              </a:ext>
            </a:extLst>
          </p:cNvPr>
          <p:cNvSpPr/>
          <p:nvPr userDrawn="1"/>
        </p:nvSpPr>
        <p:spPr>
          <a:xfrm>
            <a:off x="359999" y="6538605"/>
            <a:ext cx="1207544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pic>
        <p:nvPicPr>
          <p:cNvPr id="3" name="Image 2" descr="Une image contenant objet&#10;&#10;Description générée automatiquement">
            <a:extLst>
              <a:ext uri="{FF2B5EF4-FFF2-40B4-BE49-F238E27FC236}">
                <a16:creationId xmlns:a16="http://schemas.microsoft.com/office/drawing/2014/main" id="{2ED37E2A-E32F-844C-827F-789BF6BF0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394" y="6266501"/>
            <a:ext cx="2118591" cy="6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B455D49-E775-6D41-9610-2EE99D917D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6537663"/>
            <a:ext cx="4754916" cy="197792"/>
          </a:xfrm>
          <a:solidFill>
            <a:schemeClr val="bg1"/>
          </a:solidFill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rgbClr val="0E212A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63B146-6667-574C-8E73-D02A6F594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84B5B6B-D3AE-444F-8BC6-D3CD75DA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"/>
            <a:ext cx="11466875" cy="678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rgbClr val="0E212A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ack)">
    <p:bg>
      <p:bgPr>
        <a:solidFill>
          <a:srgbClr val="47BAC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59999" y="2857500"/>
            <a:ext cx="11466875" cy="1143000"/>
          </a:xfr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A6392B"/>
                </a:solidFill>
              </a:defRPr>
            </a:lvl1pPr>
          </a:lstStyle>
          <a:p>
            <a:r>
              <a:rPr lang="en-US" noProof="0"/>
              <a:t>Modifiez le style du titre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9998" y="4000500"/>
            <a:ext cx="11466875" cy="1125748"/>
          </a:xfrm>
        </p:spPr>
        <p:txBody>
          <a:bodyPr anchor="ctr">
            <a:noAutofit/>
          </a:bodyPr>
          <a:lstStyle>
            <a:lvl1pPr marL="0" indent="0" algn="ctr">
              <a:spcBef>
                <a:spcPts val="200"/>
              </a:spcBef>
              <a:buNone/>
              <a:defRPr sz="2200">
                <a:solidFill>
                  <a:srgbClr val="E468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409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8" y="7243"/>
            <a:ext cx="11540423" cy="692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821975"/>
            <a:ext cx="11466875" cy="5653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1200" y="69955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EB8C3D"/>
                </a:gs>
                <a:gs pos="18000">
                  <a:srgbClr val="762C22"/>
                </a:gs>
                <a:gs pos="71000">
                  <a:srgbClr val="E46836"/>
                </a:gs>
                <a:gs pos="51000">
                  <a:srgbClr val="F3B33E"/>
                </a:gs>
                <a:gs pos="100000">
                  <a:srgbClr val="A6392B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1143000" y="-438330"/>
            <a:ext cx="13716000" cy="6744832"/>
            <a:chOff x="-1143000" y="-438330"/>
            <a:chExt cx="13716000" cy="6744832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4" name="Slide Number Placeholder 5">
            <a:extLst>
              <a:ext uri="{FF2B5EF4-FFF2-40B4-BE49-F238E27FC236}">
                <a16:creationId xmlns:a16="http://schemas.microsoft.com/office/drawing/2014/main" id="{8FABA737-7753-9744-A6EF-866907777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459" y="652983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E212A"/>
                </a:solidFill>
                <a:latin typeface="Candara" panose="020E0502030303020204" pitchFamily="34" charset="0"/>
              </a:defRPr>
            </a:lvl1pPr>
          </a:lstStyle>
          <a:p>
            <a:fld id="{4034BEE3-566C-4068-A777-C3A4762E861B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93C70EBC-3907-0A45-9CCC-83B7D4F1DB15}"/>
              </a:ext>
            </a:extLst>
          </p:cNvPr>
          <p:cNvSpPr txBox="1">
            <a:spLocks/>
          </p:cNvSpPr>
          <p:nvPr userDrawn="1"/>
        </p:nvSpPr>
        <p:spPr>
          <a:xfrm>
            <a:off x="354012" y="6538557"/>
            <a:ext cx="5016501" cy="1897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800" kern="1200">
                <a:solidFill>
                  <a:srgbClr val="152E5E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1"/>
              </a:buBlip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E212A"/>
                </a:solidFill>
              </a:rPr>
              <a:t>Click to add footer text</a:t>
            </a:r>
          </a:p>
        </p:txBody>
      </p:sp>
      <p:pic>
        <p:nvPicPr>
          <p:cNvPr id="96" name="Image 95">
            <a:extLst>
              <a:ext uri="{FF2B5EF4-FFF2-40B4-BE49-F238E27FC236}">
                <a16:creationId xmlns:a16="http://schemas.microsoft.com/office/drawing/2014/main" id="{0F910F5A-1C42-BD45-BFBC-33BD8D6ADDD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4799" y="6475044"/>
            <a:ext cx="326572" cy="3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7" r:id="rId2"/>
    <p:sldLayoutId id="2147483668" r:id="rId3"/>
    <p:sldLayoutId id="2147483659" r:id="rId4"/>
    <p:sldLayoutId id="2147483721" r:id="rId5"/>
    <p:sldLayoutId id="2147483722" r:id="rId6"/>
    <p:sldLayoutId id="2147483726" r:id="rId7"/>
    <p:sldLayoutId id="2147483725" r:id="rId8"/>
    <p:sldLayoutId id="2147483728" r:id="rId9"/>
    <p:sldLayoutId id="2147483696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4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i="0" kern="1200">
          <a:solidFill>
            <a:srgbClr val="0E212A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rgbClr val="0E212A"/>
          </a:solidFill>
          <a:latin typeface="Candara" panose="020E0502030303020204" pitchFamily="34" charset="0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21"/>
        </a:buBlip>
        <a:defRPr sz="1400" kern="1200">
          <a:solidFill>
            <a:srgbClr val="0E212A"/>
          </a:solidFill>
          <a:latin typeface="Candara" panose="020E0502030303020204" pitchFamily="34" charset="0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rgbClr val="0E212A"/>
          </a:solidFill>
          <a:latin typeface="Candara" panose="020E0502030303020204" pitchFamily="34" charset="0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rgbClr val="0E212A"/>
          </a:solidFill>
          <a:latin typeface="Candara" panose="020E0502030303020204" pitchFamily="34" charset="0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rgbClr val="0E212A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pos="842" userDrawn="1">
          <p15:clr>
            <a:srgbClr val="A4A3A4"/>
          </p15:clr>
        </p15:guide>
        <p15:guide id="5" pos="1335" userDrawn="1">
          <p15:clr>
            <a:srgbClr val="A4A3A4"/>
          </p15:clr>
        </p15:guide>
        <p15:guide id="6" pos="1454" userDrawn="1">
          <p15:clr>
            <a:srgbClr val="A4A3A4"/>
          </p15:clr>
        </p15:guide>
        <p15:guide id="7" pos="194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2558" userDrawn="1">
          <p15:clr>
            <a:srgbClr val="A4A3A4"/>
          </p15:clr>
        </p15:guide>
        <p15:guide id="10" pos="2678" userDrawn="1">
          <p15:clr>
            <a:srgbClr val="A4A3A4"/>
          </p15:clr>
        </p15:guide>
        <p15:guide id="11" pos="3170" userDrawn="1">
          <p15:clr>
            <a:srgbClr val="A4A3A4"/>
          </p15:clr>
        </p15:guide>
        <p15:guide id="12" pos="3288" userDrawn="1">
          <p15:clr>
            <a:srgbClr val="A4A3A4"/>
          </p15:clr>
        </p15:guide>
        <p15:guide id="13" pos="3780" userDrawn="1">
          <p15:clr>
            <a:srgbClr val="A4A3A4"/>
          </p15:clr>
        </p15:guide>
        <p15:guide id="14" pos="3900" userDrawn="1">
          <p15:clr>
            <a:srgbClr val="A4A3A4"/>
          </p15:clr>
        </p15:guide>
        <p15:guide id="15" pos="4392" userDrawn="1">
          <p15:clr>
            <a:srgbClr val="A4A3A4"/>
          </p15:clr>
        </p15:guide>
        <p15:guide id="16" pos="4512" userDrawn="1">
          <p15:clr>
            <a:srgbClr val="A4A3A4"/>
          </p15:clr>
        </p15:guide>
        <p15:guide id="17" pos="5124" userDrawn="1">
          <p15:clr>
            <a:srgbClr val="A4A3A4"/>
          </p15:clr>
        </p15:guide>
        <p15:guide id="18" pos="5004" userDrawn="1">
          <p15:clr>
            <a:srgbClr val="A4A3A4"/>
          </p15:clr>
        </p15:guide>
        <p15:guide id="19" pos="5616" userDrawn="1">
          <p15:clr>
            <a:srgbClr val="A4A3A4"/>
          </p15:clr>
        </p15:guide>
        <p15:guide id="20" pos="5736" userDrawn="1">
          <p15:clr>
            <a:srgbClr val="A4A3A4"/>
          </p15:clr>
        </p15:guide>
        <p15:guide id="21" pos="6227" userDrawn="1">
          <p15:clr>
            <a:srgbClr val="A4A3A4"/>
          </p15:clr>
        </p15:guide>
        <p15:guide id="22" pos="6348" userDrawn="1">
          <p15:clr>
            <a:srgbClr val="A4A3A4"/>
          </p15:clr>
        </p15:guide>
        <p15:guide id="23" pos="6839" userDrawn="1">
          <p15:clr>
            <a:srgbClr val="A4A3A4"/>
          </p15:clr>
        </p15:guide>
        <p15:guide id="24" pos="6960" userDrawn="1">
          <p15:clr>
            <a:srgbClr val="A4A3A4"/>
          </p15:clr>
        </p15:guide>
        <p15:guide id="25" pos="7451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0.png"/><Relationship Id="rId26" Type="http://schemas.openxmlformats.org/officeDocument/2006/relationships/diagramLayout" Target="../diagrams/layout5.xml"/><Relationship Id="rId3" Type="http://schemas.openxmlformats.org/officeDocument/2006/relationships/diagramLayout" Target="../diagrams/layout1.xml"/><Relationship Id="rId21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Data" Target="../diagrams/data5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24" Type="http://schemas.microsoft.com/office/2007/relationships/diagramDrawing" Target="../diagrams/drawing4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1.svg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1.sv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1.jp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6BF9896-EE62-D34C-BA4D-7560BC8E3C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15A4FCD-8FF3-A34F-A808-70B709634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INTERNATIONAL </a:t>
            </a:r>
            <a:r>
              <a:rPr lang="fr-FR" u="sng" dirty="0"/>
              <a:t>ONLINE</a:t>
            </a:r>
            <a:r>
              <a:rPr lang="fr-FR" dirty="0"/>
              <a:t> MARKET RESEARCH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6043EC83-84A0-E54A-98B4-D218BE62EB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A/ Why online Qual research</a:t>
            </a:r>
          </a:p>
        </p:txBody>
      </p:sp>
    </p:spTree>
    <p:extLst>
      <p:ext uri="{BB962C8B-B14F-4D97-AF65-F5344CB8AC3E}">
        <p14:creationId xmlns:p14="http://schemas.microsoft.com/office/powerpoint/2010/main" val="2470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2FE9A-D552-1A48-9F7D-82DA616A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A/ WHY ONLINE QUAL RESEARCH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3BA131-532C-0242-896F-3D433B98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D2A8EB-6752-6F4A-AB1A-048DEDF4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53" y="814916"/>
            <a:ext cx="11466875" cy="5613658"/>
          </a:xfrm>
        </p:spPr>
        <p:txBody>
          <a:bodyPr anchor="t"/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" sz="2000" b="1" dirty="0">
                <a:solidFill>
                  <a:srgbClr val="762C22"/>
                </a:solidFill>
              </a:rPr>
              <a:t>ONLINE COMMUNITIES 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" sz="2000" b="1" dirty="0">
                <a:solidFill>
                  <a:srgbClr val="762C22"/>
                </a:solidFill>
              </a:rPr>
              <a:t>= ONE METHODOLOGICAL PILLAR THAT ENRICHES THE STRATEGIC / CREATIVE THINKING</a:t>
            </a:r>
            <a:endParaRPr lang="en-US" sz="1600" b="1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9E4F0194-68E8-0246-AB57-2B4C0118C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251804"/>
              </p:ext>
            </p:extLst>
          </p:nvPr>
        </p:nvGraphicFramePr>
        <p:xfrm>
          <a:off x="-1099455" y="1857376"/>
          <a:ext cx="4962525" cy="418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A1753BD8-E57B-974D-9FEB-617EC24C6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67" y="122545"/>
            <a:ext cx="489089" cy="489089"/>
          </a:xfrm>
          <a:prstGeom prst="rect">
            <a:avLst/>
          </a:prstGeom>
        </p:spPr>
      </p:pic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CBC59BCB-35CF-8241-864E-B77A89D0D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210990"/>
              </p:ext>
            </p:extLst>
          </p:nvPr>
        </p:nvGraphicFramePr>
        <p:xfrm>
          <a:off x="1242332" y="1952626"/>
          <a:ext cx="4962525" cy="418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FE5A1A38-100A-5046-B1A0-07FEDB31E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393833"/>
              </p:ext>
            </p:extLst>
          </p:nvPr>
        </p:nvGraphicFramePr>
        <p:xfrm>
          <a:off x="5912300" y="1952626"/>
          <a:ext cx="4962525" cy="418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6" name="Graphique 15" descr="Ordinateur portable">
            <a:extLst>
              <a:ext uri="{FF2B5EF4-FFF2-40B4-BE49-F238E27FC236}">
                <a16:creationId xmlns:a16="http://schemas.microsoft.com/office/drawing/2014/main" id="{2DDB7E19-EA23-6145-B6D2-90A8C696479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61518" y="62210"/>
            <a:ext cx="634621" cy="634621"/>
          </a:xfrm>
          <a:prstGeom prst="rect">
            <a:avLst/>
          </a:prstGeom>
        </p:spPr>
      </p:pic>
      <p:graphicFrame>
        <p:nvGraphicFramePr>
          <p:cNvPr id="17" name="Diagramme 16">
            <a:extLst>
              <a:ext uri="{FF2B5EF4-FFF2-40B4-BE49-F238E27FC236}">
                <a16:creationId xmlns:a16="http://schemas.microsoft.com/office/drawing/2014/main" id="{CD276227-98D9-5B49-AC68-5E9A97ADE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495459"/>
              </p:ext>
            </p:extLst>
          </p:nvPr>
        </p:nvGraphicFramePr>
        <p:xfrm>
          <a:off x="4278922" y="1857376"/>
          <a:ext cx="3629025" cy="328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EC4E3C5B-921B-A94B-AA88-92A3F2E82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005579"/>
              </p:ext>
            </p:extLst>
          </p:nvPr>
        </p:nvGraphicFramePr>
        <p:xfrm>
          <a:off x="8227604" y="1952626"/>
          <a:ext cx="4962525" cy="418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:p14="http://schemas.microsoft.com/office/powerpoint/2010/main" val="36728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2FE9A-D552-1A48-9F7D-82DA616A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A/ WHY ONLINE QUAL RESEARCH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3BA131-532C-0242-896F-3D433B98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D2A8EB-6752-6F4A-AB1A-048DEDF4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8" y="821976"/>
            <a:ext cx="5118273" cy="5613658"/>
          </a:xfrm>
        </p:spPr>
        <p:txBody>
          <a:bodyPr anchor="ctr"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762C22"/>
                </a:solidFill>
              </a:rPr>
              <a:t>5 main benefits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sz="800" b="1" dirty="0">
              <a:solidFill>
                <a:srgbClr val="762C22"/>
              </a:solidFill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b="1" dirty="0"/>
              <a:t>Content richness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sz="800" b="1" dirty="0"/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b="1" dirty="0"/>
              <a:t>Iterative “test &amp; learn” approach with longer deeper interactions</a:t>
            </a:r>
          </a:p>
          <a:p>
            <a:pPr marL="0" lvl="1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800" b="1" dirty="0"/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b="1" dirty="0"/>
              <a:t>Immersive, personal </a:t>
            </a:r>
          </a:p>
          <a:p>
            <a:pPr marL="0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/>
              <a:t>	… and yet less intrusive approach</a:t>
            </a:r>
          </a:p>
          <a:p>
            <a:pPr marL="0" lvl="1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800" b="1" dirty="0"/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b="1" dirty="0"/>
              <a:t>Convenience &amp; less geographical constraints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sz="800" b="1" dirty="0"/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b="1" dirty="0"/>
              <a:t>Client friendliness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51B1689-6D25-2544-8F1C-61D9563B43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54" y="1229106"/>
            <a:ext cx="6200320" cy="4613910"/>
          </a:xfrm>
          <a:prstGeom prst="rect">
            <a:avLst/>
          </a:prstGeom>
        </p:spPr>
      </p:pic>
      <p:pic>
        <p:nvPicPr>
          <p:cNvPr id="14" name="Graphique 13" descr="Ordinateur portable">
            <a:extLst>
              <a:ext uri="{FF2B5EF4-FFF2-40B4-BE49-F238E27FC236}">
                <a16:creationId xmlns:a16="http://schemas.microsoft.com/office/drawing/2014/main" id="{2C462984-1970-9448-99C6-1CDE9D8E40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1518" y="62210"/>
            <a:ext cx="634621" cy="634621"/>
          </a:xfrm>
          <a:prstGeom prst="rect">
            <a:avLst/>
          </a:prstGeom>
        </p:spPr>
      </p:pic>
      <p:pic>
        <p:nvPicPr>
          <p:cNvPr id="7" name="Image 6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4FDF7E14-A36B-5046-B94E-2CED7C5824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67" y="122545"/>
            <a:ext cx="489089" cy="4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15A4FCD-8FF3-A34F-A808-70B709634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INTERNATIONAL </a:t>
            </a:r>
            <a:r>
              <a:rPr lang="fr-FR" u="sng" dirty="0"/>
              <a:t>ONLINE</a:t>
            </a:r>
            <a:r>
              <a:rPr lang="fr-FR" dirty="0"/>
              <a:t> MARKET RESEARCH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6043EC83-84A0-E54A-98B4-D218BE62EB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B/ When opt for online Qual &amp; digital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0731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2FE9A-D552-1A48-9F7D-82DA616A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B/ WHEN OPT FOR ONLINE QUAL &amp; DIGITAL COMMUNITIES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3BA131-532C-0242-896F-3D433B98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D2A8EB-6752-6F4A-AB1A-048DEDF4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821976"/>
            <a:ext cx="9789841" cy="494251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" sz="2000" b="1" dirty="0">
                <a:solidFill>
                  <a:srgbClr val="762C22"/>
                </a:solidFill>
              </a:rPr>
              <a:t>ONLINE COMMUNITIES &amp; USE OF DIGITAL TOOLS are appropriate for: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sz="1600" b="1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93624C8-A241-E149-B8D3-76AD7036EC5D}"/>
              </a:ext>
            </a:extLst>
          </p:cNvPr>
          <p:cNvSpPr txBox="1">
            <a:spLocks/>
          </p:cNvSpPr>
          <p:nvPr/>
        </p:nvSpPr>
        <p:spPr>
          <a:xfrm>
            <a:off x="8393780" y="2457620"/>
            <a:ext cx="3556227" cy="494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Blip>
                <a:blip r:embed="rId2"/>
              </a:buBlip>
              <a:defRPr sz="1600" b="1" kern="1200">
                <a:solidFill>
                  <a:srgbClr val="9560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5C11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200" kern="1200">
                <a:solidFill>
                  <a:srgbClr val="79797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i="1" kern="1200">
                <a:solidFill>
                  <a:srgbClr val="95C1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lang="fr-FR" sz="1400" i="1" dirty="0">
                <a:solidFill>
                  <a:srgbClr val="0E212A"/>
                </a:solidFill>
                <a:latin typeface="Candara" panose="020E0502030303020204" pitchFamily="34" charset="0"/>
              </a:rPr>
              <a:t>Vote &amp; identification of </a:t>
            </a:r>
            <a:r>
              <a:rPr lang="en-US" sz="1400" i="1" dirty="0">
                <a:solidFill>
                  <a:srgbClr val="0E212A"/>
                </a:solidFill>
                <a:latin typeface="Candara" panose="020E0502030303020204" pitchFamily="34" charset="0"/>
              </a:rPr>
              <a:t>winning</a:t>
            </a:r>
            <a:r>
              <a:rPr lang="fr-FR" sz="1400" i="1" dirty="0">
                <a:solidFill>
                  <a:srgbClr val="0E212A"/>
                </a:solidFill>
                <a:latin typeface="Candara" panose="020E0502030303020204" pitchFamily="34" charset="0"/>
              </a:rPr>
              <a:t> concepts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4C27A0-1BF0-9B40-B155-09E29794F0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803" y="3869413"/>
            <a:ext cx="3237764" cy="248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phique 10" descr="Ordinateur portable">
            <a:extLst>
              <a:ext uri="{FF2B5EF4-FFF2-40B4-BE49-F238E27FC236}">
                <a16:creationId xmlns:a16="http://schemas.microsoft.com/office/drawing/2014/main" id="{13CB33E7-8865-134A-BED5-F047B78DC4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61518" y="62210"/>
            <a:ext cx="634621" cy="634621"/>
          </a:xfrm>
          <a:prstGeom prst="rect">
            <a:avLst/>
          </a:prstGeom>
        </p:spPr>
      </p:pic>
      <p:pic>
        <p:nvPicPr>
          <p:cNvPr id="12" name="Image 11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ADD4B117-4357-B348-8DEA-37D925F785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67" y="122545"/>
            <a:ext cx="489089" cy="489089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2FFB80-5B62-164D-9ACF-44DBB57ACFE8}"/>
              </a:ext>
            </a:extLst>
          </p:cNvPr>
          <p:cNvSpPr txBox="1">
            <a:spLocks/>
          </p:cNvSpPr>
          <p:nvPr/>
        </p:nvSpPr>
        <p:spPr>
          <a:xfrm>
            <a:off x="6551834" y="5541773"/>
            <a:ext cx="2068968" cy="494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Blip>
                <a:blip r:embed="rId2"/>
              </a:buBlip>
              <a:defRPr sz="1600" b="1" kern="1200">
                <a:solidFill>
                  <a:srgbClr val="95609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5C11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200" kern="1200">
                <a:solidFill>
                  <a:srgbClr val="79797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i="1" kern="1200">
                <a:solidFill>
                  <a:srgbClr val="95C1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>
                <a:solidFill>
                  <a:srgbClr val="0E212A"/>
                </a:solidFill>
                <a:latin typeface="Candara" panose="020E0502030303020204" pitchFamily="34" charset="0"/>
              </a:rPr>
              <a:t>Evaluation of strong / key elements &amp; features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950CD7-E91D-EC40-8820-EB0732829AA9}"/>
              </a:ext>
            </a:extLst>
          </p:cNvPr>
          <p:cNvSpPr/>
          <p:nvPr/>
        </p:nvSpPr>
        <p:spPr>
          <a:xfrm>
            <a:off x="333433" y="1630748"/>
            <a:ext cx="411055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Aft>
                <a:spcPts val="1400"/>
              </a:spcAft>
              <a:buBlip>
                <a:blip r:embed="rId7"/>
              </a:buBlip>
            </a:pP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co-creation with consumers</a:t>
            </a:r>
          </a:p>
          <a:p>
            <a:pPr marL="180975" lvl="1" indent="-180975">
              <a:spcAft>
                <a:spcPts val="1400"/>
              </a:spcAft>
              <a:buBlip>
                <a:blip r:embed="rId7"/>
              </a:buBlip>
            </a:pP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inspiration and understanding of specific / sensitive topics</a:t>
            </a:r>
          </a:p>
          <a:p>
            <a:pPr marL="180975" lvl="1" indent="-180975">
              <a:spcAft>
                <a:spcPts val="1400"/>
              </a:spcAft>
              <a:buBlip>
                <a:blip r:embed="rId7"/>
              </a:buBlip>
            </a:pP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assessing emotions, reactions and points of interest during a customer journey</a:t>
            </a:r>
          </a:p>
          <a:p>
            <a:pPr marL="180975" lvl="1" indent="-180975">
              <a:spcAft>
                <a:spcPts val="1400"/>
              </a:spcAft>
              <a:buBlip>
                <a:blip r:embed="rId7"/>
              </a:buBlip>
            </a:pP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internal innovation &amp; evaluation / concept validation procedures saving an incredible amount of “meetings time”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E0BE406-F152-DF40-B8E9-3010831A7F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5760" y="1460122"/>
            <a:ext cx="3522440" cy="3315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4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2FE9A-D552-1A48-9F7D-82DA616A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B/ WHEN OPT FOR ONLINE QUAL &amp; DIGITAL COMMUNITIES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3BA131-532C-0242-896F-3D433B98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D2A8EB-6752-6F4A-AB1A-048DEDF4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8" y="821976"/>
            <a:ext cx="11466875" cy="397224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" sz="2000" b="1" dirty="0">
                <a:solidFill>
                  <a:srgbClr val="762C22"/>
                </a:solidFill>
              </a:rPr>
              <a:t>… At almost any step of the strategic / </a:t>
            </a:r>
            <a:r>
              <a:rPr lang="fr-FR" sz="2000" b="1" dirty="0">
                <a:solidFill>
                  <a:srgbClr val="762C22"/>
                </a:solidFill>
              </a:rPr>
              <a:t>innovation</a:t>
            </a:r>
            <a:r>
              <a:rPr lang="en" sz="2000" b="1" dirty="0">
                <a:solidFill>
                  <a:srgbClr val="762C22"/>
                </a:solidFill>
              </a:rPr>
              <a:t> process</a:t>
            </a:r>
          </a:p>
        </p:txBody>
      </p:sp>
      <p:pic>
        <p:nvPicPr>
          <p:cNvPr id="8" name="Graphique 7" descr="Ordinateur portable">
            <a:extLst>
              <a:ext uri="{FF2B5EF4-FFF2-40B4-BE49-F238E27FC236}">
                <a16:creationId xmlns:a16="http://schemas.microsoft.com/office/drawing/2014/main" id="{115A25A6-E1CF-AB44-8C4B-19B09E2DA3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1518" y="62210"/>
            <a:ext cx="634621" cy="63462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BEEEC0E-17CF-6640-9ACF-F0CC63C9804E}"/>
              </a:ext>
            </a:extLst>
          </p:cNvPr>
          <p:cNvSpPr/>
          <p:nvPr/>
        </p:nvSpPr>
        <p:spPr>
          <a:xfrm>
            <a:off x="542616" y="1718653"/>
            <a:ext cx="4652387" cy="75362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847E9B2-A532-0E40-BF72-A0B29899389B}"/>
              </a:ext>
            </a:extLst>
          </p:cNvPr>
          <p:cNvSpPr/>
          <p:nvPr/>
        </p:nvSpPr>
        <p:spPr>
          <a:xfrm>
            <a:off x="946335" y="2895819"/>
            <a:ext cx="3844948" cy="68511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ABBC3B1-5C63-EB47-BB49-1777EB0FC625}"/>
              </a:ext>
            </a:extLst>
          </p:cNvPr>
          <p:cNvSpPr/>
          <p:nvPr/>
        </p:nvSpPr>
        <p:spPr>
          <a:xfrm>
            <a:off x="1279988" y="4004474"/>
            <a:ext cx="3177643" cy="566211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8EF1F55-BF96-914C-82F2-0DEA51EC4CF3}"/>
              </a:ext>
            </a:extLst>
          </p:cNvPr>
          <p:cNvSpPr/>
          <p:nvPr/>
        </p:nvSpPr>
        <p:spPr>
          <a:xfrm>
            <a:off x="1675104" y="4994224"/>
            <a:ext cx="2387410" cy="4679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3023E-C015-5940-B3B3-6F4021FFD7AF}"/>
              </a:ext>
            </a:extLst>
          </p:cNvPr>
          <p:cNvSpPr/>
          <p:nvPr/>
        </p:nvSpPr>
        <p:spPr>
          <a:xfrm>
            <a:off x="6404151" y="1721004"/>
            <a:ext cx="5533253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Aft>
                <a:spcPts val="800"/>
              </a:spcAft>
              <a:buBlip>
                <a:blip r:embed="rId4"/>
              </a:buBlip>
            </a:pP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Brand image perception &amp; audience understanding</a:t>
            </a:r>
          </a:p>
          <a:p>
            <a:pPr marL="180975" lvl="1" indent="-180975">
              <a:spcAft>
                <a:spcPts val="800"/>
              </a:spcAft>
              <a:buBlip>
                <a:blip r:embed="rId4"/>
              </a:buBlip>
            </a:pP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Concept creation and/or formalization</a:t>
            </a:r>
            <a:endParaRPr lang="en-US" b="1" dirty="0">
              <a:solidFill>
                <a:srgbClr val="0E212A"/>
              </a:solidFill>
              <a:latin typeface="Candara" panose="020E0502030303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6BC701-33A4-334D-9C1A-D600B47795CC}"/>
              </a:ext>
            </a:extLst>
          </p:cNvPr>
          <p:cNvSpPr/>
          <p:nvPr/>
        </p:nvSpPr>
        <p:spPr>
          <a:xfrm>
            <a:off x="6404150" y="3053710"/>
            <a:ext cx="4128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Aft>
                <a:spcPts val="800"/>
              </a:spcAft>
              <a:buBlip>
                <a:blip r:embed="rId4"/>
              </a:buBlip>
            </a:pP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Concept assess</a:t>
            </a:r>
            <a:r>
              <a:rPr lang="fr-FR" b="1" dirty="0">
                <a:solidFill>
                  <a:srgbClr val="0E212A"/>
                </a:solidFill>
                <a:latin typeface="Candara" panose="020E0502030303020204" pitchFamily="34" charset="0"/>
              </a:rPr>
              <a:t>men</a:t>
            </a: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t &amp; ranking</a:t>
            </a:r>
            <a:endParaRPr lang="en-US" b="1" dirty="0">
              <a:solidFill>
                <a:srgbClr val="0E212A"/>
              </a:solidFill>
              <a:latin typeface="Candara" panose="020E0502030303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CA2AC7-4AA3-A64D-B4AC-DBE86A51032B}"/>
              </a:ext>
            </a:extLst>
          </p:cNvPr>
          <p:cNvSpPr/>
          <p:nvPr/>
        </p:nvSpPr>
        <p:spPr>
          <a:xfrm>
            <a:off x="6404150" y="4102913"/>
            <a:ext cx="4128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Aft>
                <a:spcPts val="800"/>
              </a:spcAft>
              <a:buBlip>
                <a:blip r:embed="rId4"/>
              </a:buBlip>
            </a:pP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Concept </a:t>
            </a:r>
            <a:r>
              <a:rPr lang="fr-FR" b="1" dirty="0">
                <a:solidFill>
                  <a:srgbClr val="0E212A"/>
                </a:solidFill>
                <a:latin typeface="Candara" panose="020E0502030303020204" pitchFamily="34" charset="0"/>
              </a:rPr>
              <a:t>optimisation</a:t>
            </a:r>
            <a:endParaRPr lang="en-US" b="1" dirty="0">
              <a:solidFill>
                <a:srgbClr val="0E212A"/>
              </a:solidFill>
              <a:latin typeface="Candara" panose="020E0502030303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B26E11-A125-E645-BB99-224382B1F799}"/>
              </a:ext>
            </a:extLst>
          </p:cNvPr>
          <p:cNvSpPr/>
          <p:nvPr/>
        </p:nvSpPr>
        <p:spPr>
          <a:xfrm>
            <a:off x="6404149" y="5043529"/>
            <a:ext cx="4128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Aft>
                <a:spcPts val="800"/>
              </a:spcAft>
              <a:buBlip>
                <a:blip r:embed="rId4"/>
              </a:buBlip>
            </a:pP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Concept </a:t>
            </a:r>
            <a:r>
              <a:rPr lang="fr-FR" b="1" dirty="0">
                <a:solidFill>
                  <a:srgbClr val="0E212A"/>
                </a:solidFill>
                <a:latin typeface="Candara" panose="020E0502030303020204" pitchFamily="34" charset="0"/>
              </a:rPr>
              <a:t>validation</a:t>
            </a:r>
            <a:endParaRPr lang="en-US" b="1" dirty="0">
              <a:solidFill>
                <a:srgbClr val="0E212A"/>
              </a:solidFill>
              <a:latin typeface="Candara" panose="020E0502030303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47F30E3-2F3D-944A-B4AA-BFB5C1E41A8B}"/>
              </a:ext>
            </a:extLst>
          </p:cNvPr>
          <p:cNvCxnSpPr>
            <a:stCxn id="6" idx="2"/>
            <a:endCxn id="24" idx="1"/>
          </p:cNvCxnSpPr>
          <p:nvPr/>
        </p:nvCxnSpPr>
        <p:spPr>
          <a:xfrm>
            <a:off x="542616" y="2095466"/>
            <a:ext cx="966799" cy="900686"/>
          </a:xfrm>
          <a:prstGeom prst="line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E971147-09EF-FE41-A42B-E5A0057A7AB9}"/>
              </a:ext>
            </a:extLst>
          </p:cNvPr>
          <p:cNvCxnSpPr>
            <a:cxnSpLocks/>
            <a:stCxn id="24" idx="6"/>
            <a:endCxn id="26" idx="7"/>
          </p:cNvCxnSpPr>
          <p:nvPr/>
        </p:nvCxnSpPr>
        <p:spPr>
          <a:xfrm flipH="1">
            <a:off x="3992276" y="3238377"/>
            <a:ext cx="799007" cy="849017"/>
          </a:xfrm>
          <a:prstGeom prst="line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75C7D31-3916-6F42-8346-5B5AE6A987BC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>
            <a:off x="1279988" y="4287580"/>
            <a:ext cx="744744" cy="775173"/>
          </a:xfrm>
          <a:prstGeom prst="line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que 39" descr="Télécharger du cloud">
            <a:extLst>
              <a:ext uri="{FF2B5EF4-FFF2-40B4-BE49-F238E27FC236}">
                <a16:creationId xmlns:a16="http://schemas.microsoft.com/office/drawing/2014/main" id="{547A9BB8-85EA-254A-9187-A697FD87BD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2403" y="1744419"/>
            <a:ext cx="831273" cy="831273"/>
          </a:xfrm>
          <a:prstGeom prst="rect">
            <a:avLst/>
          </a:prstGeom>
        </p:spPr>
      </p:pic>
      <p:pic>
        <p:nvPicPr>
          <p:cNvPr id="49" name="Graphique 48" descr="Jauge">
            <a:extLst>
              <a:ext uri="{FF2B5EF4-FFF2-40B4-BE49-F238E27FC236}">
                <a16:creationId xmlns:a16="http://schemas.microsoft.com/office/drawing/2014/main" id="{ABDE749D-2F3F-574A-AD68-61782B902D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2404" y="2808927"/>
            <a:ext cx="831273" cy="831273"/>
          </a:xfrm>
          <a:prstGeom prst="rect">
            <a:avLst/>
          </a:prstGeom>
        </p:spPr>
      </p:pic>
      <p:pic>
        <p:nvPicPr>
          <p:cNvPr id="51" name="Graphique 50" descr="Bécher">
            <a:extLst>
              <a:ext uri="{FF2B5EF4-FFF2-40B4-BE49-F238E27FC236}">
                <a16:creationId xmlns:a16="http://schemas.microsoft.com/office/drawing/2014/main" id="{122F842A-B227-F44C-87D4-BED775C0A26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0191" y="3847027"/>
            <a:ext cx="755703" cy="755703"/>
          </a:xfrm>
          <a:prstGeom prst="rect">
            <a:avLst/>
          </a:prstGeom>
        </p:spPr>
      </p:pic>
      <p:pic>
        <p:nvPicPr>
          <p:cNvPr id="55" name="Graphique 54" descr="Coche">
            <a:extLst>
              <a:ext uri="{FF2B5EF4-FFF2-40B4-BE49-F238E27FC236}">
                <a16:creationId xmlns:a16="http://schemas.microsoft.com/office/drawing/2014/main" id="{620C4049-F6DA-F34D-A86F-520C289010F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44156" y="4927588"/>
            <a:ext cx="567771" cy="567771"/>
          </a:xfrm>
          <a:prstGeom prst="rect">
            <a:avLst/>
          </a:prstGeom>
        </p:spPr>
      </p:pic>
      <p:pic>
        <p:nvPicPr>
          <p:cNvPr id="57" name="Graphique 56" descr="Lecture">
            <a:extLst>
              <a:ext uri="{FF2B5EF4-FFF2-40B4-BE49-F238E27FC236}">
                <a16:creationId xmlns:a16="http://schemas.microsoft.com/office/drawing/2014/main" id="{D4C01130-79DA-AC4E-88E4-605144E6117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31778" y="5618576"/>
            <a:ext cx="593744" cy="59374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546D68B9-B765-3343-A5C0-DAE530F3E3A3}"/>
              </a:ext>
            </a:extLst>
          </p:cNvPr>
          <p:cNvSpPr/>
          <p:nvPr/>
        </p:nvSpPr>
        <p:spPr>
          <a:xfrm>
            <a:off x="900753" y="1813097"/>
            <a:ext cx="3949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</a:pPr>
            <a:r>
              <a:rPr lang="en" b="1" dirty="0">
                <a:solidFill>
                  <a:srgbClr val="E46836"/>
                </a:solidFill>
                <a:latin typeface="Candara" panose="020E0502030303020204" pitchFamily="34" charset="0"/>
              </a:rPr>
              <a:t>PERCEPTION / DEEP UNDERSTANDING / CONCEPTUALIZATION</a:t>
            </a:r>
            <a:endParaRPr lang="en-US" b="1" dirty="0">
              <a:solidFill>
                <a:srgbClr val="E46836"/>
              </a:solidFill>
              <a:latin typeface="Candara" panose="020E0502030303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B158D5-290F-404C-97EB-A8868E98BDD7}"/>
              </a:ext>
            </a:extLst>
          </p:cNvPr>
          <p:cNvSpPr/>
          <p:nvPr/>
        </p:nvSpPr>
        <p:spPr>
          <a:xfrm>
            <a:off x="1575697" y="3053710"/>
            <a:ext cx="2599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</a:pPr>
            <a:r>
              <a:rPr lang="en" b="1" dirty="0">
                <a:solidFill>
                  <a:srgbClr val="E46836"/>
                </a:solidFill>
                <a:latin typeface="Candara" panose="020E0502030303020204" pitchFamily="34" charset="0"/>
              </a:rPr>
              <a:t>EVALUATION / TEST </a:t>
            </a:r>
            <a:endParaRPr lang="en-US" b="1" dirty="0">
              <a:solidFill>
                <a:srgbClr val="E46836"/>
              </a:solidFill>
              <a:latin typeface="Candara" panose="020E0502030303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215CE91-9692-1F42-B58C-1E80B2E835DE}"/>
              </a:ext>
            </a:extLst>
          </p:cNvPr>
          <p:cNvSpPr/>
          <p:nvPr/>
        </p:nvSpPr>
        <p:spPr>
          <a:xfrm>
            <a:off x="1254153" y="4106687"/>
            <a:ext cx="327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</a:pPr>
            <a:r>
              <a:rPr lang="en" b="1" dirty="0">
                <a:solidFill>
                  <a:srgbClr val="E46836"/>
                </a:solidFill>
                <a:latin typeface="Candara" panose="020E0502030303020204" pitchFamily="34" charset="0"/>
              </a:rPr>
              <a:t>IMPROVEMENT / CURATION</a:t>
            </a:r>
            <a:endParaRPr lang="en-US" b="1" dirty="0">
              <a:solidFill>
                <a:srgbClr val="E46836"/>
              </a:solidFill>
              <a:latin typeface="Candara" panose="020E0502030303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7C75522-1AA5-3D49-A3F7-D4F2124995A9}"/>
              </a:ext>
            </a:extLst>
          </p:cNvPr>
          <p:cNvSpPr/>
          <p:nvPr/>
        </p:nvSpPr>
        <p:spPr>
          <a:xfrm>
            <a:off x="1728727" y="5058980"/>
            <a:ext cx="2263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800"/>
              </a:spcAft>
            </a:pPr>
            <a:r>
              <a:rPr lang="en" b="1" dirty="0">
                <a:solidFill>
                  <a:srgbClr val="E46836"/>
                </a:solidFill>
                <a:latin typeface="Candara" panose="020E0502030303020204" pitchFamily="34" charset="0"/>
              </a:rPr>
              <a:t>GO / NO GO</a:t>
            </a:r>
            <a:endParaRPr lang="en-US" b="1" dirty="0">
              <a:solidFill>
                <a:srgbClr val="E46836"/>
              </a:solidFill>
              <a:latin typeface="Candara" panose="020E0502030303020204" pitchFamily="34" charset="0"/>
            </a:endParaRPr>
          </a:p>
        </p:txBody>
      </p:sp>
      <p:pic>
        <p:nvPicPr>
          <p:cNvPr id="27" name="Image 26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8A3C08B2-A01E-454F-A501-F9C2021489B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67" y="122545"/>
            <a:ext cx="489089" cy="4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15A4FCD-8FF3-A34F-A808-70B709634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Eastern Europe Deep Dive</a:t>
            </a:r>
          </a:p>
        </p:txBody>
      </p:sp>
    </p:spTree>
    <p:extLst>
      <p:ext uri="{BB962C8B-B14F-4D97-AF65-F5344CB8AC3E}">
        <p14:creationId xmlns:p14="http://schemas.microsoft.com/office/powerpoint/2010/main" val="39566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2FE9A-D552-1A48-9F7D-82DA616A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EASTERN EUROPE DEEP DIVE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3BA131-532C-0242-896F-3D433B98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D2A8EB-6752-6F4A-AB1A-048DEDF4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821976"/>
            <a:ext cx="6259286" cy="5613658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762C22"/>
                </a:solidFill>
              </a:rPr>
              <a:t>A region with a high business potential</a:t>
            </a:r>
          </a:p>
          <a:p>
            <a:endParaRPr lang="en-US" sz="1200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80 million potential consumers across all countries in the post-communist eastern block (excluding Ukraine &amp; Russia)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Strong need to be in line with the rest of the world and get social validation in most of the Central &amp; eastern European countries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People who have and spend more money in recent years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Open to international brands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Consumers look for new experiences …even if pragmatism and smart shopping are still major trends for most people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Recently, rise of local commerce and brands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English spoken by Millennials and young adults in urban areas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High Internet use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Geographical proximity with Western Europe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Easy access by plane to city capitals (rather well-developed) </a:t>
            </a:r>
          </a:p>
          <a:p>
            <a:pPr lvl="1"/>
            <a:endParaRPr lang="en-US" dirty="0"/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065549D1-B3AC-D040-A228-C3AD661B0AC0}"/>
              </a:ext>
            </a:extLst>
          </p:cNvPr>
          <p:cNvGrpSpPr/>
          <p:nvPr/>
        </p:nvGrpSpPr>
        <p:grpSpPr>
          <a:xfrm>
            <a:off x="7637865" y="1303315"/>
            <a:ext cx="4110873" cy="4229275"/>
            <a:chOff x="7637865" y="1303315"/>
            <a:chExt cx="4110873" cy="4229275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F587902-A4EC-A24B-B6B6-16BC7900AEB2}"/>
                </a:ext>
              </a:extLst>
            </p:cNvPr>
            <p:cNvGrpSpPr/>
            <p:nvPr/>
          </p:nvGrpSpPr>
          <p:grpSpPr>
            <a:xfrm>
              <a:off x="7637865" y="1303315"/>
              <a:ext cx="4110873" cy="4229275"/>
              <a:chOff x="8748768" y="2232156"/>
              <a:chExt cx="1743411" cy="1793625"/>
            </a:xfrm>
          </p:grpSpPr>
          <p:sp>
            <p:nvSpPr>
              <p:cNvPr id="78" name="Freeform 277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9B579538-2BB9-FF4E-87E7-6C6F16CA38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748768" y="2755175"/>
                <a:ext cx="637016" cy="34868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7"/>
                  </a:cxn>
                  <a:cxn ang="0">
                    <a:pos x="40" y="7"/>
                  </a:cxn>
                  <a:cxn ang="0">
                    <a:pos x="40" y="4"/>
                  </a:cxn>
                  <a:cxn ang="0">
                    <a:pos x="42" y="2"/>
                  </a:cxn>
                  <a:cxn ang="0">
                    <a:pos x="42" y="5"/>
                  </a:cxn>
                  <a:cxn ang="0">
                    <a:pos x="44" y="7"/>
                  </a:cxn>
                  <a:cxn ang="0">
                    <a:pos x="47" y="9"/>
                  </a:cxn>
                  <a:cxn ang="0">
                    <a:pos x="50" y="9"/>
                  </a:cxn>
                  <a:cxn ang="0">
                    <a:pos x="54" y="10"/>
                  </a:cxn>
                  <a:cxn ang="0">
                    <a:pos x="55" y="12"/>
                  </a:cxn>
                  <a:cxn ang="0">
                    <a:pos x="55" y="14"/>
                  </a:cxn>
                  <a:cxn ang="0">
                    <a:pos x="59" y="17"/>
                  </a:cxn>
                  <a:cxn ang="0">
                    <a:pos x="59" y="19"/>
                  </a:cxn>
                  <a:cxn ang="0">
                    <a:pos x="60" y="20"/>
                  </a:cxn>
                  <a:cxn ang="0">
                    <a:pos x="64" y="20"/>
                  </a:cxn>
                  <a:cxn ang="0">
                    <a:pos x="69" y="15"/>
                  </a:cxn>
                  <a:cxn ang="0">
                    <a:pos x="72" y="15"/>
                  </a:cxn>
                  <a:cxn ang="0">
                    <a:pos x="75" y="17"/>
                  </a:cxn>
                  <a:cxn ang="0">
                    <a:pos x="79" y="20"/>
                  </a:cxn>
                  <a:cxn ang="0">
                    <a:pos x="82" y="22"/>
                  </a:cxn>
                  <a:cxn ang="0">
                    <a:pos x="87" y="24"/>
                  </a:cxn>
                  <a:cxn ang="0">
                    <a:pos x="90" y="27"/>
                  </a:cxn>
                  <a:cxn ang="0">
                    <a:pos x="94" y="29"/>
                  </a:cxn>
                  <a:cxn ang="0">
                    <a:pos x="95" y="32"/>
                  </a:cxn>
                  <a:cxn ang="0">
                    <a:pos x="80" y="47"/>
                  </a:cxn>
                  <a:cxn ang="0">
                    <a:pos x="70" y="47"/>
                  </a:cxn>
                  <a:cxn ang="0">
                    <a:pos x="69" y="49"/>
                  </a:cxn>
                  <a:cxn ang="0">
                    <a:pos x="69" y="50"/>
                  </a:cxn>
                  <a:cxn ang="0">
                    <a:pos x="54" y="50"/>
                  </a:cxn>
                  <a:cxn ang="0">
                    <a:pos x="50" y="49"/>
                  </a:cxn>
                  <a:cxn ang="0">
                    <a:pos x="47" y="45"/>
                  </a:cxn>
                  <a:cxn ang="0">
                    <a:pos x="44" y="44"/>
                  </a:cxn>
                  <a:cxn ang="0">
                    <a:pos x="39" y="44"/>
                  </a:cxn>
                  <a:cxn ang="0">
                    <a:pos x="39" y="45"/>
                  </a:cxn>
                  <a:cxn ang="0">
                    <a:pos x="37" y="47"/>
                  </a:cxn>
                  <a:cxn ang="0">
                    <a:pos x="37" y="50"/>
                  </a:cxn>
                  <a:cxn ang="0">
                    <a:pos x="35" y="52"/>
                  </a:cxn>
                  <a:cxn ang="0">
                    <a:pos x="27" y="52"/>
                  </a:cxn>
                  <a:cxn ang="0">
                    <a:pos x="25" y="50"/>
                  </a:cxn>
                  <a:cxn ang="0">
                    <a:pos x="24" y="47"/>
                  </a:cxn>
                  <a:cxn ang="0">
                    <a:pos x="20" y="45"/>
                  </a:cxn>
                  <a:cxn ang="0">
                    <a:pos x="17" y="40"/>
                  </a:cxn>
                  <a:cxn ang="0">
                    <a:pos x="14" y="37"/>
                  </a:cxn>
                  <a:cxn ang="0">
                    <a:pos x="10" y="35"/>
                  </a:cxn>
                  <a:cxn ang="0">
                    <a:pos x="9" y="32"/>
                  </a:cxn>
                  <a:cxn ang="0">
                    <a:pos x="5" y="29"/>
                  </a:cxn>
                  <a:cxn ang="0">
                    <a:pos x="5" y="25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4" y="17"/>
                  </a:cxn>
                  <a:cxn ang="0">
                    <a:pos x="7" y="17"/>
                  </a:cxn>
                  <a:cxn ang="0">
                    <a:pos x="24" y="9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30" y="0"/>
                  </a:cxn>
                </a:cxnLst>
                <a:rect l="0" t="0" r="r" b="b"/>
                <a:pathLst>
                  <a:path w="95" h="52">
                    <a:moveTo>
                      <a:pt x="30" y="0"/>
                    </a:moveTo>
                    <a:lnTo>
                      <a:pt x="37" y="7"/>
                    </a:lnTo>
                    <a:lnTo>
                      <a:pt x="40" y="7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5"/>
                    </a:lnTo>
                    <a:lnTo>
                      <a:pt x="44" y="7"/>
                    </a:lnTo>
                    <a:lnTo>
                      <a:pt x="47" y="9"/>
                    </a:lnTo>
                    <a:lnTo>
                      <a:pt x="50" y="9"/>
                    </a:lnTo>
                    <a:lnTo>
                      <a:pt x="54" y="10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59" y="19"/>
                    </a:lnTo>
                    <a:lnTo>
                      <a:pt x="60" y="20"/>
                    </a:lnTo>
                    <a:lnTo>
                      <a:pt x="64" y="20"/>
                    </a:lnTo>
                    <a:lnTo>
                      <a:pt x="69" y="15"/>
                    </a:lnTo>
                    <a:lnTo>
                      <a:pt x="72" y="15"/>
                    </a:lnTo>
                    <a:lnTo>
                      <a:pt x="75" y="17"/>
                    </a:lnTo>
                    <a:lnTo>
                      <a:pt x="79" y="20"/>
                    </a:lnTo>
                    <a:lnTo>
                      <a:pt x="82" y="22"/>
                    </a:lnTo>
                    <a:lnTo>
                      <a:pt x="87" y="24"/>
                    </a:lnTo>
                    <a:lnTo>
                      <a:pt x="90" y="27"/>
                    </a:lnTo>
                    <a:lnTo>
                      <a:pt x="94" y="29"/>
                    </a:lnTo>
                    <a:lnTo>
                      <a:pt x="95" y="32"/>
                    </a:lnTo>
                    <a:lnTo>
                      <a:pt x="80" y="47"/>
                    </a:lnTo>
                    <a:lnTo>
                      <a:pt x="70" y="47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54" y="50"/>
                    </a:lnTo>
                    <a:lnTo>
                      <a:pt x="50" y="49"/>
                    </a:lnTo>
                    <a:lnTo>
                      <a:pt x="47" y="45"/>
                    </a:lnTo>
                    <a:lnTo>
                      <a:pt x="44" y="44"/>
                    </a:lnTo>
                    <a:lnTo>
                      <a:pt x="39" y="44"/>
                    </a:lnTo>
                    <a:lnTo>
                      <a:pt x="39" y="45"/>
                    </a:lnTo>
                    <a:lnTo>
                      <a:pt x="37" y="47"/>
                    </a:lnTo>
                    <a:lnTo>
                      <a:pt x="37" y="50"/>
                    </a:lnTo>
                    <a:lnTo>
                      <a:pt x="35" y="52"/>
                    </a:lnTo>
                    <a:lnTo>
                      <a:pt x="27" y="52"/>
                    </a:lnTo>
                    <a:lnTo>
                      <a:pt x="25" y="50"/>
                    </a:lnTo>
                    <a:lnTo>
                      <a:pt x="24" y="47"/>
                    </a:lnTo>
                    <a:lnTo>
                      <a:pt x="20" y="45"/>
                    </a:lnTo>
                    <a:lnTo>
                      <a:pt x="17" y="40"/>
                    </a:lnTo>
                    <a:lnTo>
                      <a:pt x="14" y="37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5" y="29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24" y="9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79" name="Freeform 29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DE2EB0A-F9A3-6A45-9BD3-688CD9F004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49931" y="2232156"/>
                <a:ext cx="972288" cy="82477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2" y="2"/>
                  </a:cxn>
                  <a:cxn ang="0">
                    <a:pos x="64" y="7"/>
                  </a:cxn>
                  <a:cxn ang="0">
                    <a:pos x="72" y="12"/>
                  </a:cxn>
                  <a:cxn ang="0">
                    <a:pos x="75" y="10"/>
                  </a:cxn>
                  <a:cxn ang="0">
                    <a:pos x="79" y="8"/>
                  </a:cxn>
                  <a:cxn ang="0">
                    <a:pos x="89" y="10"/>
                  </a:cxn>
                  <a:cxn ang="0">
                    <a:pos x="105" y="12"/>
                  </a:cxn>
                  <a:cxn ang="0">
                    <a:pos x="128" y="12"/>
                  </a:cxn>
                  <a:cxn ang="0">
                    <a:pos x="135" y="17"/>
                  </a:cxn>
                  <a:cxn ang="0">
                    <a:pos x="137" y="25"/>
                  </a:cxn>
                  <a:cxn ang="0">
                    <a:pos x="143" y="37"/>
                  </a:cxn>
                  <a:cxn ang="0">
                    <a:pos x="138" y="45"/>
                  </a:cxn>
                  <a:cxn ang="0">
                    <a:pos x="133" y="48"/>
                  </a:cxn>
                  <a:cxn ang="0">
                    <a:pos x="132" y="53"/>
                  </a:cxn>
                  <a:cxn ang="0">
                    <a:pos x="138" y="58"/>
                  </a:cxn>
                  <a:cxn ang="0">
                    <a:pos x="137" y="63"/>
                  </a:cxn>
                  <a:cxn ang="0">
                    <a:pos x="143" y="78"/>
                  </a:cxn>
                  <a:cxn ang="0">
                    <a:pos x="145" y="87"/>
                  </a:cxn>
                  <a:cxn ang="0">
                    <a:pos x="140" y="93"/>
                  </a:cxn>
                  <a:cxn ang="0">
                    <a:pos x="133" y="97"/>
                  </a:cxn>
                  <a:cxn ang="0">
                    <a:pos x="127" y="105"/>
                  </a:cxn>
                  <a:cxn ang="0">
                    <a:pos x="123" y="110"/>
                  </a:cxn>
                  <a:cxn ang="0">
                    <a:pos x="120" y="123"/>
                  </a:cxn>
                  <a:cxn ang="0">
                    <a:pos x="114" y="115"/>
                  </a:cxn>
                  <a:cxn ang="0">
                    <a:pos x="105" y="110"/>
                  </a:cxn>
                  <a:cxn ang="0">
                    <a:pos x="74" y="113"/>
                  </a:cxn>
                  <a:cxn ang="0">
                    <a:pos x="67" y="112"/>
                  </a:cxn>
                  <a:cxn ang="0">
                    <a:pos x="64" y="107"/>
                  </a:cxn>
                  <a:cxn ang="0">
                    <a:pos x="57" y="102"/>
                  </a:cxn>
                  <a:cxn ang="0">
                    <a:pos x="49" y="98"/>
                  </a:cxn>
                  <a:cxn ang="0">
                    <a:pos x="42" y="93"/>
                  </a:cxn>
                  <a:cxn ang="0">
                    <a:pos x="34" y="98"/>
                  </a:cxn>
                  <a:cxn ang="0">
                    <a:pos x="29" y="97"/>
                  </a:cxn>
                  <a:cxn ang="0">
                    <a:pos x="25" y="92"/>
                  </a:cxn>
                  <a:cxn ang="0">
                    <a:pos x="24" y="88"/>
                  </a:cxn>
                  <a:cxn ang="0">
                    <a:pos x="17" y="87"/>
                  </a:cxn>
                  <a:cxn ang="0">
                    <a:pos x="12" y="83"/>
                  </a:cxn>
                  <a:cxn ang="0">
                    <a:pos x="10" y="77"/>
                  </a:cxn>
                  <a:cxn ang="0">
                    <a:pos x="9" y="72"/>
                  </a:cxn>
                  <a:cxn ang="0">
                    <a:pos x="7" y="63"/>
                  </a:cxn>
                  <a:cxn ang="0">
                    <a:pos x="5" y="53"/>
                  </a:cxn>
                  <a:cxn ang="0">
                    <a:pos x="0" y="45"/>
                  </a:cxn>
                  <a:cxn ang="0">
                    <a:pos x="2" y="37"/>
                  </a:cxn>
                  <a:cxn ang="0">
                    <a:pos x="4" y="32"/>
                  </a:cxn>
                  <a:cxn ang="0">
                    <a:pos x="2" y="23"/>
                  </a:cxn>
                  <a:cxn ang="0">
                    <a:pos x="7" y="22"/>
                  </a:cxn>
                  <a:cxn ang="0">
                    <a:pos x="7" y="18"/>
                  </a:cxn>
                  <a:cxn ang="0">
                    <a:pos x="17" y="17"/>
                  </a:cxn>
                  <a:cxn ang="0">
                    <a:pos x="25" y="13"/>
                  </a:cxn>
                  <a:cxn ang="0">
                    <a:pos x="44" y="5"/>
                  </a:cxn>
                  <a:cxn ang="0">
                    <a:pos x="52" y="0"/>
                  </a:cxn>
                </a:cxnLst>
                <a:rect l="0" t="0" r="r" b="b"/>
                <a:pathLst>
                  <a:path w="145" h="123">
                    <a:moveTo>
                      <a:pt x="52" y="0"/>
                    </a:moveTo>
                    <a:lnTo>
                      <a:pt x="57" y="0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2" y="3"/>
                    </a:lnTo>
                    <a:lnTo>
                      <a:pt x="64" y="7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5" y="7"/>
                    </a:lnTo>
                    <a:lnTo>
                      <a:pt x="79" y="8"/>
                    </a:lnTo>
                    <a:lnTo>
                      <a:pt x="84" y="10"/>
                    </a:lnTo>
                    <a:lnTo>
                      <a:pt x="89" y="10"/>
                    </a:lnTo>
                    <a:lnTo>
                      <a:pt x="95" y="12"/>
                    </a:lnTo>
                    <a:lnTo>
                      <a:pt x="105" y="12"/>
                    </a:lnTo>
                    <a:lnTo>
                      <a:pt x="119" y="10"/>
                    </a:lnTo>
                    <a:lnTo>
                      <a:pt x="128" y="12"/>
                    </a:lnTo>
                    <a:lnTo>
                      <a:pt x="133" y="13"/>
                    </a:lnTo>
                    <a:lnTo>
                      <a:pt x="135" y="17"/>
                    </a:lnTo>
                    <a:lnTo>
                      <a:pt x="135" y="22"/>
                    </a:lnTo>
                    <a:lnTo>
                      <a:pt x="137" y="25"/>
                    </a:lnTo>
                    <a:lnTo>
                      <a:pt x="140" y="30"/>
                    </a:lnTo>
                    <a:lnTo>
                      <a:pt x="143" y="37"/>
                    </a:lnTo>
                    <a:lnTo>
                      <a:pt x="140" y="43"/>
                    </a:lnTo>
                    <a:lnTo>
                      <a:pt x="138" y="45"/>
                    </a:lnTo>
                    <a:lnTo>
                      <a:pt x="135" y="47"/>
                    </a:lnTo>
                    <a:lnTo>
                      <a:pt x="133" y="48"/>
                    </a:lnTo>
                    <a:lnTo>
                      <a:pt x="132" y="52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8" y="58"/>
                    </a:lnTo>
                    <a:lnTo>
                      <a:pt x="138" y="62"/>
                    </a:lnTo>
                    <a:lnTo>
                      <a:pt x="137" y="63"/>
                    </a:lnTo>
                    <a:lnTo>
                      <a:pt x="137" y="72"/>
                    </a:lnTo>
                    <a:lnTo>
                      <a:pt x="143" y="78"/>
                    </a:lnTo>
                    <a:lnTo>
                      <a:pt x="143" y="85"/>
                    </a:lnTo>
                    <a:lnTo>
                      <a:pt x="145" y="87"/>
                    </a:lnTo>
                    <a:lnTo>
                      <a:pt x="145" y="93"/>
                    </a:lnTo>
                    <a:lnTo>
                      <a:pt x="140" y="93"/>
                    </a:lnTo>
                    <a:lnTo>
                      <a:pt x="138" y="95"/>
                    </a:lnTo>
                    <a:lnTo>
                      <a:pt x="133" y="97"/>
                    </a:lnTo>
                    <a:lnTo>
                      <a:pt x="128" y="102"/>
                    </a:lnTo>
                    <a:lnTo>
                      <a:pt x="127" y="105"/>
                    </a:lnTo>
                    <a:lnTo>
                      <a:pt x="125" y="107"/>
                    </a:lnTo>
                    <a:lnTo>
                      <a:pt x="123" y="110"/>
                    </a:lnTo>
                    <a:lnTo>
                      <a:pt x="123" y="120"/>
                    </a:lnTo>
                    <a:lnTo>
                      <a:pt x="120" y="123"/>
                    </a:lnTo>
                    <a:lnTo>
                      <a:pt x="119" y="120"/>
                    </a:lnTo>
                    <a:lnTo>
                      <a:pt x="114" y="115"/>
                    </a:lnTo>
                    <a:lnTo>
                      <a:pt x="112" y="112"/>
                    </a:lnTo>
                    <a:lnTo>
                      <a:pt x="105" y="110"/>
                    </a:lnTo>
                    <a:lnTo>
                      <a:pt x="77" y="110"/>
                    </a:lnTo>
                    <a:lnTo>
                      <a:pt x="74" y="113"/>
                    </a:lnTo>
                    <a:lnTo>
                      <a:pt x="70" y="113"/>
                    </a:lnTo>
                    <a:lnTo>
                      <a:pt x="67" y="112"/>
                    </a:lnTo>
                    <a:lnTo>
                      <a:pt x="65" y="110"/>
                    </a:lnTo>
                    <a:lnTo>
                      <a:pt x="64" y="107"/>
                    </a:lnTo>
                    <a:lnTo>
                      <a:pt x="60" y="105"/>
                    </a:lnTo>
                    <a:lnTo>
                      <a:pt x="57" y="102"/>
                    </a:lnTo>
                    <a:lnTo>
                      <a:pt x="52" y="100"/>
                    </a:lnTo>
                    <a:lnTo>
                      <a:pt x="49" y="98"/>
                    </a:lnTo>
                    <a:lnTo>
                      <a:pt x="45" y="95"/>
                    </a:lnTo>
                    <a:lnTo>
                      <a:pt x="42" y="93"/>
                    </a:lnTo>
                    <a:lnTo>
                      <a:pt x="39" y="93"/>
                    </a:lnTo>
                    <a:lnTo>
                      <a:pt x="34" y="98"/>
                    </a:lnTo>
                    <a:lnTo>
                      <a:pt x="30" y="98"/>
                    </a:lnTo>
                    <a:lnTo>
                      <a:pt x="29" y="97"/>
                    </a:lnTo>
                    <a:lnTo>
                      <a:pt x="29" y="95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4" y="88"/>
                    </a:lnTo>
                    <a:lnTo>
                      <a:pt x="20" y="87"/>
                    </a:lnTo>
                    <a:lnTo>
                      <a:pt x="17" y="87"/>
                    </a:lnTo>
                    <a:lnTo>
                      <a:pt x="14" y="85"/>
                    </a:lnTo>
                    <a:lnTo>
                      <a:pt x="12" y="83"/>
                    </a:lnTo>
                    <a:lnTo>
                      <a:pt x="12" y="80"/>
                    </a:lnTo>
                    <a:lnTo>
                      <a:pt x="10" y="77"/>
                    </a:lnTo>
                    <a:lnTo>
                      <a:pt x="10" y="73"/>
                    </a:lnTo>
                    <a:lnTo>
                      <a:pt x="9" y="72"/>
                    </a:lnTo>
                    <a:lnTo>
                      <a:pt x="7" y="68"/>
                    </a:lnTo>
                    <a:lnTo>
                      <a:pt x="7" y="63"/>
                    </a:lnTo>
                    <a:lnTo>
                      <a:pt x="5" y="60"/>
                    </a:lnTo>
                    <a:lnTo>
                      <a:pt x="5" y="53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2" y="37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7" y="18"/>
                    </a:lnTo>
                    <a:lnTo>
                      <a:pt x="12" y="18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5" y="13"/>
                    </a:lnTo>
                    <a:lnTo>
                      <a:pt x="39" y="7"/>
                    </a:lnTo>
                    <a:lnTo>
                      <a:pt x="44" y="5"/>
                    </a:lnTo>
                    <a:lnTo>
                      <a:pt x="47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80" name="Freeform 29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357A59-96F1-D14C-BDDC-368973C328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53419" y="3113840"/>
                <a:ext cx="938760" cy="610197"/>
              </a:xfrm>
              <a:custGeom>
                <a:avLst/>
                <a:gdLst/>
                <a:ahLst/>
                <a:cxnLst>
                  <a:cxn ang="0">
                    <a:pos x="98" y="5"/>
                  </a:cxn>
                  <a:cxn ang="0">
                    <a:pos x="102" y="13"/>
                  </a:cxn>
                  <a:cxn ang="0">
                    <a:pos x="112" y="26"/>
                  </a:cxn>
                  <a:cxn ang="0">
                    <a:pos x="117" y="35"/>
                  </a:cxn>
                  <a:cxn ang="0">
                    <a:pos x="113" y="43"/>
                  </a:cxn>
                  <a:cxn ang="0">
                    <a:pos x="115" y="53"/>
                  </a:cxn>
                  <a:cxn ang="0">
                    <a:pos x="125" y="60"/>
                  </a:cxn>
                  <a:cxn ang="0">
                    <a:pos x="135" y="58"/>
                  </a:cxn>
                  <a:cxn ang="0">
                    <a:pos x="138" y="65"/>
                  </a:cxn>
                  <a:cxn ang="0">
                    <a:pos x="135" y="70"/>
                  </a:cxn>
                  <a:cxn ang="0">
                    <a:pos x="125" y="71"/>
                  </a:cxn>
                  <a:cxn ang="0">
                    <a:pos x="123" y="75"/>
                  </a:cxn>
                  <a:cxn ang="0">
                    <a:pos x="122" y="81"/>
                  </a:cxn>
                  <a:cxn ang="0">
                    <a:pos x="117" y="89"/>
                  </a:cxn>
                  <a:cxn ang="0">
                    <a:pos x="105" y="84"/>
                  </a:cxn>
                  <a:cxn ang="0">
                    <a:pos x="85" y="88"/>
                  </a:cxn>
                  <a:cxn ang="0">
                    <a:pos x="80" y="91"/>
                  </a:cxn>
                  <a:cxn ang="0">
                    <a:pos x="50" y="89"/>
                  </a:cxn>
                  <a:cxn ang="0">
                    <a:pos x="32" y="83"/>
                  </a:cxn>
                  <a:cxn ang="0">
                    <a:pos x="33" y="78"/>
                  </a:cxn>
                  <a:cxn ang="0">
                    <a:pos x="27" y="73"/>
                  </a:cxn>
                  <a:cxn ang="0">
                    <a:pos x="14" y="70"/>
                  </a:cxn>
                  <a:cxn ang="0">
                    <a:pos x="12" y="63"/>
                  </a:cxn>
                  <a:cxn ang="0">
                    <a:pos x="7" y="60"/>
                  </a:cxn>
                  <a:cxn ang="0">
                    <a:pos x="2" y="50"/>
                  </a:cxn>
                  <a:cxn ang="0">
                    <a:pos x="0" y="45"/>
                  </a:cxn>
                  <a:cxn ang="0">
                    <a:pos x="9" y="43"/>
                  </a:cxn>
                  <a:cxn ang="0">
                    <a:pos x="12" y="38"/>
                  </a:cxn>
                  <a:cxn ang="0">
                    <a:pos x="22" y="23"/>
                  </a:cxn>
                  <a:cxn ang="0">
                    <a:pos x="30" y="13"/>
                  </a:cxn>
                  <a:cxn ang="0">
                    <a:pos x="35" y="11"/>
                  </a:cxn>
                  <a:cxn ang="0">
                    <a:pos x="37" y="8"/>
                  </a:cxn>
                  <a:cxn ang="0">
                    <a:pos x="48" y="10"/>
                  </a:cxn>
                  <a:cxn ang="0">
                    <a:pos x="63" y="11"/>
                  </a:cxn>
                  <a:cxn ang="0">
                    <a:pos x="67" y="13"/>
                  </a:cxn>
                  <a:cxn ang="0">
                    <a:pos x="73" y="10"/>
                  </a:cxn>
                  <a:cxn ang="0">
                    <a:pos x="78" y="8"/>
                  </a:cxn>
                  <a:cxn ang="0">
                    <a:pos x="93" y="1"/>
                  </a:cxn>
                </a:cxnLst>
                <a:rect l="0" t="0" r="r" b="b"/>
                <a:pathLst>
                  <a:path w="140" h="91">
                    <a:moveTo>
                      <a:pt x="98" y="0"/>
                    </a:moveTo>
                    <a:lnTo>
                      <a:pt x="98" y="5"/>
                    </a:lnTo>
                    <a:lnTo>
                      <a:pt x="100" y="10"/>
                    </a:lnTo>
                    <a:lnTo>
                      <a:pt x="102" y="13"/>
                    </a:lnTo>
                    <a:lnTo>
                      <a:pt x="108" y="23"/>
                    </a:lnTo>
                    <a:lnTo>
                      <a:pt x="112" y="26"/>
                    </a:lnTo>
                    <a:lnTo>
                      <a:pt x="115" y="31"/>
                    </a:lnTo>
                    <a:lnTo>
                      <a:pt x="117" y="35"/>
                    </a:lnTo>
                    <a:lnTo>
                      <a:pt x="115" y="40"/>
                    </a:lnTo>
                    <a:lnTo>
                      <a:pt x="113" y="43"/>
                    </a:lnTo>
                    <a:lnTo>
                      <a:pt x="113" y="48"/>
                    </a:lnTo>
                    <a:lnTo>
                      <a:pt x="115" y="53"/>
                    </a:lnTo>
                    <a:lnTo>
                      <a:pt x="118" y="60"/>
                    </a:lnTo>
                    <a:lnTo>
                      <a:pt x="125" y="60"/>
                    </a:lnTo>
                    <a:lnTo>
                      <a:pt x="128" y="58"/>
                    </a:lnTo>
                    <a:lnTo>
                      <a:pt x="135" y="58"/>
                    </a:lnTo>
                    <a:lnTo>
                      <a:pt x="140" y="63"/>
                    </a:lnTo>
                    <a:lnTo>
                      <a:pt x="138" y="65"/>
                    </a:lnTo>
                    <a:lnTo>
                      <a:pt x="137" y="68"/>
                    </a:lnTo>
                    <a:lnTo>
                      <a:pt x="135" y="70"/>
                    </a:lnTo>
                    <a:lnTo>
                      <a:pt x="127" y="70"/>
                    </a:lnTo>
                    <a:lnTo>
                      <a:pt x="125" y="71"/>
                    </a:lnTo>
                    <a:lnTo>
                      <a:pt x="125" y="73"/>
                    </a:lnTo>
                    <a:lnTo>
                      <a:pt x="123" y="75"/>
                    </a:lnTo>
                    <a:lnTo>
                      <a:pt x="123" y="78"/>
                    </a:lnTo>
                    <a:lnTo>
                      <a:pt x="122" y="81"/>
                    </a:lnTo>
                    <a:lnTo>
                      <a:pt x="122" y="91"/>
                    </a:lnTo>
                    <a:lnTo>
                      <a:pt x="117" y="89"/>
                    </a:lnTo>
                    <a:lnTo>
                      <a:pt x="112" y="86"/>
                    </a:lnTo>
                    <a:lnTo>
                      <a:pt x="105" y="84"/>
                    </a:lnTo>
                    <a:lnTo>
                      <a:pt x="92" y="84"/>
                    </a:lnTo>
                    <a:lnTo>
                      <a:pt x="85" y="88"/>
                    </a:lnTo>
                    <a:lnTo>
                      <a:pt x="83" y="88"/>
                    </a:lnTo>
                    <a:lnTo>
                      <a:pt x="80" y="91"/>
                    </a:lnTo>
                    <a:lnTo>
                      <a:pt x="53" y="91"/>
                    </a:lnTo>
                    <a:lnTo>
                      <a:pt x="50" y="89"/>
                    </a:lnTo>
                    <a:lnTo>
                      <a:pt x="38" y="89"/>
                    </a:lnTo>
                    <a:lnTo>
                      <a:pt x="32" y="83"/>
                    </a:lnTo>
                    <a:lnTo>
                      <a:pt x="32" y="79"/>
                    </a:lnTo>
                    <a:lnTo>
                      <a:pt x="33" y="78"/>
                    </a:lnTo>
                    <a:lnTo>
                      <a:pt x="30" y="75"/>
                    </a:lnTo>
                    <a:lnTo>
                      <a:pt x="27" y="73"/>
                    </a:lnTo>
                    <a:lnTo>
                      <a:pt x="17" y="73"/>
                    </a:lnTo>
                    <a:lnTo>
                      <a:pt x="14" y="70"/>
                    </a:lnTo>
                    <a:lnTo>
                      <a:pt x="14" y="65"/>
                    </a:lnTo>
                    <a:lnTo>
                      <a:pt x="12" y="63"/>
                    </a:lnTo>
                    <a:lnTo>
                      <a:pt x="9" y="61"/>
                    </a:lnTo>
                    <a:lnTo>
                      <a:pt x="7" y="60"/>
                    </a:lnTo>
                    <a:lnTo>
                      <a:pt x="7" y="55"/>
                    </a:lnTo>
                    <a:lnTo>
                      <a:pt x="2" y="50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2" y="43"/>
                    </a:lnTo>
                    <a:lnTo>
                      <a:pt x="9" y="43"/>
                    </a:lnTo>
                    <a:lnTo>
                      <a:pt x="10" y="41"/>
                    </a:lnTo>
                    <a:lnTo>
                      <a:pt x="12" y="38"/>
                    </a:lnTo>
                    <a:lnTo>
                      <a:pt x="17" y="31"/>
                    </a:lnTo>
                    <a:lnTo>
                      <a:pt x="22" y="23"/>
                    </a:lnTo>
                    <a:lnTo>
                      <a:pt x="27" y="16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5" y="11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43" y="8"/>
                    </a:lnTo>
                    <a:lnTo>
                      <a:pt x="48" y="10"/>
                    </a:lnTo>
                    <a:lnTo>
                      <a:pt x="58" y="10"/>
                    </a:lnTo>
                    <a:lnTo>
                      <a:pt x="63" y="11"/>
                    </a:lnTo>
                    <a:lnTo>
                      <a:pt x="65" y="11"/>
                    </a:lnTo>
                    <a:lnTo>
                      <a:pt x="67" y="13"/>
                    </a:lnTo>
                    <a:lnTo>
                      <a:pt x="70" y="13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93" y="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81" name="Freeform 298">
                <a:hlinkClick r:id="" action="ppaction://noaction"/>
                <a:extLst>
                  <a:ext uri="{FF2B5EF4-FFF2-40B4-BE49-F238E27FC236}">
                    <a16:creationId xmlns:a16="http://schemas.microsoft.com/office/drawing/2014/main" id="{DD862BCD-B6FB-4E41-AAE4-2BC48614AF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754583" y="3643567"/>
                <a:ext cx="616899" cy="3822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4"/>
                  </a:cxn>
                  <a:cxn ang="0">
                    <a:pos x="8" y="10"/>
                  </a:cxn>
                  <a:cxn ang="0">
                    <a:pos x="20" y="10"/>
                  </a:cxn>
                  <a:cxn ang="0">
                    <a:pos x="23" y="12"/>
                  </a:cxn>
                  <a:cxn ang="0">
                    <a:pos x="50" y="12"/>
                  </a:cxn>
                  <a:cxn ang="0">
                    <a:pos x="53" y="9"/>
                  </a:cxn>
                  <a:cxn ang="0">
                    <a:pos x="55" y="9"/>
                  </a:cxn>
                  <a:cxn ang="0">
                    <a:pos x="62" y="5"/>
                  </a:cxn>
                  <a:cxn ang="0">
                    <a:pos x="75" y="5"/>
                  </a:cxn>
                  <a:cxn ang="0">
                    <a:pos x="82" y="7"/>
                  </a:cxn>
                  <a:cxn ang="0">
                    <a:pos x="87" y="10"/>
                  </a:cxn>
                  <a:cxn ang="0">
                    <a:pos x="92" y="12"/>
                  </a:cxn>
                  <a:cxn ang="0">
                    <a:pos x="92" y="14"/>
                  </a:cxn>
                  <a:cxn ang="0">
                    <a:pos x="85" y="20"/>
                  </a:cxn>
                  <a:cxn ang="0">
                    <a:pos x="85" y="24"/>
                  </a:cxn>
                  <a:cxn ang="0">
                    <a:pos x="83" y="25"/>
                  </a:cxn>
                  <a:cxn ang="0">
                    <a:pos x="82" y="29"/>
                  </a:cxn>
                  <a:cxn ang="0">
                    <a:pos x="82" y="30"/>
                  </a:cxn>
                  <a:cxn ang="0">
                    <a:pos x="80" y="34"/>
                  </a:cxn>
                  <a:cxn ang="0">
                    <a:pos x="80" y="39"/>
                  </a:cxn>
                  <a:cxn ang="0">
                    <a:pos x="82" y="40"/>
                  </a:cxn>
                  <a:cxn ang="0">
                    <a:pos x="82" y="44"/>
                  </a:cxn>
                  <a:cxn ang="0">
                    <a:pos x="78" y="42"/>
                  </a:cxn>
                  <a:cxn ang="0">
                    <a:pos x="67" y="42"/>
                  </a:cxn>
                  <a:cxn ang="0">
                    <a:pos x="65" y="44"/>
                  </a:cxn>
                  <a:cxn ang="0">
                    <a:pos x="60" y="47"/>
                  </a:cxn>
                  <a:cxn ang="0">
                    <a:pos x="53" y="52"/>
                  </a:cxn>
                  <a:cxn ang="0">
                    <a:pos x="48" y="55"/>
                  </a:cxn>
                  <a:cxn ang="0">
                    <a:pos x="47" y="57"/>
                  </a:cxn>
                  <a:cxn ang="0">
                    <a:pos x="40" y="57"/>
                  </a:cxn>
                  <a:cxn ang="0">
                    <a:pos x="37" y="55"/>
                  </a:cxn>
                  <a:cxn ang="0">
                    <a:pos x="32" y="55"/>
                  </a:cxn>
                  <a:cxn ang="0">
                    <a:pos x="28" y="54"/>
                  </a:cxn>
                  <a:cxn ang="0">
                    <a:pos x="22" y="52"/>
                  </a:cxn>
                  <a:cxn ang="0">
                    <a:pos x="17" y="52"/>
                  </a:cxn>
                  <a:cxn ang="0">
                    <a:pos x="12" y="54"/>
                  </a:cxn>
                  <a:cxn ang="0">
                    <a:pos x="5" y="54"/>
                  </a:cxn>
                  <a:cxn ang="0">
                    <a:pos x="5" y="45"/>
                  </a:cxn>
                  <a:cxn ang="0">
                    <a:pos x="2" y="35"/>
                  </a:cxn>
                  <a:cxn ang="0">
                    <a:pos x="0" y="35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5" y="24"/>
                  </a:cxn>
                  <a:cxn ang="0">
                    <a:pos x="7" y="22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92" h="57">
                    <a:moveTo>
                      <a:pt x="2" y="0"/>
                    </a:moveTo>
                    <a:lnTo>
                      <a:pt x="2" y="4"/>
                    </a:lnTo>
                    <a:lnTo>
                      <a:pt x="8" y="10"/>
                    </a:lnTo>
                    <a:lnTo>
                      <a:pt x="20" y="10"/>
                    </a:lnTo>
                    <a:lnTo>
                      <a:pt x="23" y="12"/>
                    </a:lnTo>
                    <a:lnTo>
                      <a:pt x="50" y="12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62" y="5"/>
                    </a:lnTo>
                    <a:lnTo>
                      <a:pt x="75" y="5"/>
                    </a:lnTo>
                    <a:lnTo>
                      <a:pt x="82" y="7"/>
                    </a:lnTo>
                    <a:lnTo>
                      <a:pt x="87" y="10"/>
                    </a:lnTo>
                    <a:lnTo>
                      <a:pt x="92" y="12"/>
                    </a:lnTo>
                    <a:lnTo>
                      <a:pt x="92" y="14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3" y="25"/>
                    </a:lnTo>
                    <a:lnTo>
                      <a:pt x="82" y="29"/>
                    </a:lnTo>
                    <a:lnTo>
                      <a:pt x="82" y="30"/>
                    </a:lnTo>
                    <a:lnTo>
                      <a:pt x="80" y="34"/>
                    </a:lnTo>
                    <a:lnTo>
                      <a:pt x="80" y="39"/>
                    </a:lnTo>
                    <a:lnTo>
                      <a:pt x="82" y="40"/>
                    </a:lnTo>
                    <a:lnTo>
                      <a:pt x="82" y="44"/>
                    </a:lnTo>
                    <a:lnTo>
                      <a:pt x="78" y="42"/>
                    </a:lnTo>
                    <a:lnTo>
                      <a:pt x="67" y="42"/>
                    </a:lnTo>
                    <a:lnTo>
                      <a:pt x="65" y="44"/>
                    </a:lnTo>
                    <a:lnTo>
                      <a:pt x="60" y="47"/>
                    </a:lnTo>
                    <a:lnTo>
                      <a:pt x="53" y="52"/>
                    </a:lnTo>
                    <a:lnTo>
                      <a:pt x="48" y="55"/>
                    </a:lnTo>
                    <a:lnTo>
                      <a:pt x="47" y="57"/>
                    </a:lnTo>
                    <a:lnTo>
                      <a:pt x="40" y="57"/>
                    </a:lnTo>
                    <a:lnTo>
                      <a:pt x="37" y="55"/>
                    </a:lnTo>
                    <a:lnTo>
                      <a:pt x="32" y="55"/>
                    </a:lnTo>
                    <a:lnTo>
                      <a:pt x="28" y="54"/>
                    </a:lnTo>
                    <a:lnTo>
                      <a:pt x="22" y="52"/>
                    </a:lnTo>
                    <a:lnTo>
                      <a:pt x="17" y="52"/>
                    </a:lnTo>
                    <a:lnTo>
                      <a:pt x="12" y="54"/>
                    </a:lnTo>
                    <a:lnTo>
                      <a:pt x="5" y="54"/>
                    </a:lnTo>
                    <a:lnTo>
                      <a:pt x="5" y="4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5" y="24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82" name="Freeform 30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E00344A-DAC0-6040-A828-7523371492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44387" y="3087015"/>
                <a:ext cx="657133" cy="368799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6" y="0"/>
                  </a:cxn>
                  <a:cxn ang="0">
                    <a:pos x="70" y="2"/>
                  </a:cxn>
                  <a:cxn ang="0">
                    <a:pos x="73" y="2"/>
                  </a:cxn>
                  <a:cxn ang="0">
                    <a:pos x="76" y="4"/>
                  </a:cxn>
                  <a:cxn ang="0">
                    <a:pos x="88" y="4"/>
                  </a:cxn>
                  <a:cxn ang="0">
                    <a:pos x="88" y="5"/>
                  </a:cxn>
                  <a:cxn ang="0">
                    <a:pos x="93" y="10"/>
                  </a:cxn>
                  <a:cxn ang="0">
                    <a:pos x="96" y="10"/>
                  </a:cxn>
                  <a:cxn ang="0">
                    <a:pos x="98" y="12"/>
                  </a:cxn>
                  <a:cxn ang="0">
                    <a:pos x="98" y="14"/>
                  </a:cxn>
                  <a:cxn ang="0">
                    <a:pos x="96" y="15"/>
                  </a:cxn>
                  <a:cxn ang="0">
                    <a:pos x="93" y="17"/>
                  </a:cxn>
                  <a:cxn ang="0">
                    <a:pos x="91" y="17"/>
                  </a:cxn>
                  <a:cxn ang="0">
                    <a:pos x="88" y="20"/>
                  </a:cxn>
                  <a:cxn ang="0">
                    <a:pos x="83" y="27"/>
                  </a:cxn>
                  <a:cxn ang="0">
                    <a:pos x="78" y="35"/>
                  </a:cxn>
                  <a:cxn ang="0">
                    <a:pos x="73" y="42"/>
                  </a:cxn>
                  <a:cxn ang="0">
                    <a:pos x="71" y="45"/>
                  </a:cxn>
                  <a:cxn ang="0">
                    <a:pos x="70" y="47"/>
                  </a:cxn>
                  <a:cxn ang="0">
                    <a:pos x="63" y="47"/>
                  </a:cxn>
                  <a:cxn ang="0">
                    <a:pos x="61" y="49"/>
                  </a:cxn>
                  <a:cxn ang="0">
                    <a:pos x="61" y="50"/>
                  </a:cxn>
                  <a:cxn ang="0">
                    <a:pos x="56" y="49"/>
                  </a:cxn>
                  <a:cxn ang="0">
                    <a:pos x="50" y="50"/>
                  </a:cxn>
                  <a:cxn ang="0">
                    <a:pos x="45" y="50"/>
                  </a:cxn>
                  <a:cxn ang="0">
                    <a:pos x="41" y="52"/>
                  </a:cxn>
                  <a:cxn ang="0">
                    <a:pos x="40" y="54"/>
                  </a:cxn>
                  <a:cxn ang="0">
                    <a:pos x="38" y="54"/>
                  </a:cxn>
                  <a:cxn ang="0">
                    <a:pos x="35" y="55"/>
                  </a:cxn>
                  <a:cxn ang="0">
                    <a:pos x="25" y="55"/>
                  </a:cxn>
                  <a:cxn ang="0">
                    <a:pos x="20" y="54"/>
                  </a:cxn>
                  <a:cxn ang="0">
                    <a:pos x="13" y="50"/>
                  </a:cxn>
                  <a:cxn ang="0">
                    <a:pos x="10" y="47"/>
                  </a:cxn>
                  <a:cxn ang="0">
                    <a:pos x="6" y="45"/>
                  </a:cxn>
                  <a:cxn ang="0">
                    <a:pos x="1" y="40"/>
                  </a:cxn>
                  <a:cxn ang="0">
                    <a:pos x="1" y="39"/>
                  </a:cxn>
                  <a:cxn ang="0">
                    <a:pos x="0" y="37"/>
                  </a:cxn>
                  <a:cxn ang="0">
                    <a:pos x="0" y="34"/>
                  </a:cxn>
                  <a:cxn ang="0">
                    <a:pos x="1" y="34"/>
                  </a:cxn>
                  <a:cxn ang="0">
                    <a:pos x="3" y="32"/>
                  </a:cxn>
                  <a:cxn ang="0">
                    <a:pos x="3" y="19"/>
                  </a:cxn>
                  <a:cxn ang="0">
                    <a:pos x="10" y="19"/>
                  </a:cxn>
                  <a:cxn ang="0">
                    <a:pos x="10" y="17"/>
                  </a:cxn>
                  <a:cxn ang="0">
                    <a:pos x="11" y="15"/>
                  </a:cxn>
                  <a:cxn ang="0">
                    <a:pos x="11" y="10"/>
                  </a:cxn>
                  <a:cxn ang="0">
                    <a:pos x="15" y="12"/>
                  </a:cxn>
                  <a:cxn ang="0">
                    <a:pos x="16" y="14"/>
                  </a:cxn>
                  <a:cxn ang="0">
                    <a:pos x="20" y="15"/>
                  </a:cxn>
                  <a:cxn ang="0">
                    <a:pos x="21" y="17"/>
                  </a:cxn>
                  <a:cxn ang="0">
                    <a:pos x="35" y="17"/>
                  </a:cxn>
                  <a:cxn ang="0">
                    <a:pos x="36" y="15"/>
                  </a:cxn>
                  <a:cxn ang="0">
                    <a:pos x="38" y="12"/>
                  </a:cxn>
                  <a:cxn ang="0">
                    <a:pos x="40" y="12"/>
                  </a:cxn>
                  <a:cxn ang="0">
                    <a:pos x="41" y="10"/>
                  </a:cxn>
                  <a:cxn ang="0">
                    <a:pos x="45" y="10"/>
                  </a:cxn>
                  <a:cxn ang="0">
                    <a:pos x="48" y="9"/>
                  </a:cxn>
                  <a:cxn ang="0">
                    <a:pos x="60" y="9"/>
                  </a:cxn>
                  <a:cxn ang="0">
                    <a:pos x="60" y="4"/>
                  </a:cxn>
                  <a:cxn ang="0">
                    <a:pos x="63" y="0"/>
                  </a:cxn>
                </a:cxnLst>
                <a:rect l="0" t="0" r="r" b="b"/>
                <a:pathLst>
                  <a:path w="98" h="55">
                    <a:moveTo>
                      <a:pt x="63" y="0"/>
                    </a:moveTo>
                    <a:lnTo>
                      <a:pt x="66" y="0"/>
                    </a:lnTo>
                    <a:lnTo>
                      <a:pt x="70" y="2"/>
                    </a:lnTo>
                    <a:lnTo>
                      <a:pt x="73" y="2"/>
                    </a:lnTo>
                    <a:lnTo>
                      <a:pt x="76" y="4"/>
                    </a:lnTo>
                    <a:lnTo>
                      <a:pt x="88" y="4"/>
                    </a:lnTo>
                    <a:lnTo>
                      <a:pt x="88" y="5"/>
                    </a:lnTo>
                    <a:lnTo>
                      <a:pt x="93" y="10"/>
                    </a:lnTo>
                    <a:lnTo>
                      <a:pt x="96" y="10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96" y="15"/>
                    </a:lnTo>
                    <a:lnTo>
                      <a:pt x="93" y="17"/>
                    </a:lnTo>
                    <a:lnTo>
                      <a:pt x="91" y="17"/>
                    </a:lnTo>
                    <a:lnTo>
                      <a:pt x="88" y="20"/>
                    </a:lnTo>
                    <a:lnTo>
                      <a:pt x="83" y="27"/>
                    </a:lnTo>
                    <a:lnTo>
                      <a:pt x="78" y="35"/>
                    </a:lnTo>
                    <a:lnTo>
                      <a:pt x="73" y="42"/>
                    </a:lnTo>
                    <a:lnTo>
                      <a:pt x="71" y="45"/>
                    </a:lnTo>
                    <a:lnTo>
                      <a:pt x="70" y="47"/>
                    </a:lnTo>
                    <a:lnTo>
                      <a:pt x="63" y="47"/>
                    </a:lnTo>
                    <a:lnTo>
                      <a:pt x="61" y="49"/>
                    </a:lnTo>
                    <a:lnTo>
                      <a:pt x="61" y="50"/>
                    </a:lnTo>
                    <a:lnTo>
                      <a:pt x="56" y="49"/>
                    </a:lnTo>
                    <a:lnTo>
                      <a:pt x="50" y="50"/>
                    </a:lnTo>
                    <a:lnTo>
                      <a:pt x="45" y="50"/>
                    </a:lnTo>
                    <a:lnTo>
                      <a:pt x="41" y="52"/>
                    </a:lnTo>
                    <a:lnTo>
                      <a:pt x="40" y="54"/>
                    </a:lnTo>
                    <a:lnTo>
                      <a:pt x="38" y="54"/>
                    </a:lnTo>
                    <a:lnTo>
                      <a:pt x="35" y="55"/>
                    </a:lnTo>
                    <a:lnTo>
                      <a:pt x="25" y="55"/>
                    </a:lnTo>
                    <a:lnTo>
                      <a:pt x="20" y="54"/>
                    </a:lnTo>
                    <a:lnTo>
                      <a:pt x="13" y="50"/>
                    </a:lnTo>
                    <a:lnTo>
                      <a:pt x="10" y="47"/>
                    </a:lnTo>
                    <a:lnTo>
                      <a:pt x="6" y="45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3" y="32"/>
                    </a:lnTo>
                    <a:lnTo>
                      <a:pt x="3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1" y="10"/>
                    </a:lnTo>
                    <a:lnTo>
                      <a:pt x="15" y="12"/>
                    </a:lnTo>
                    <a:lnTo>
                      <a:pt x="16" y="14"/>
                    </a:lnTo>
                    <a:lnTo>
                      <a:pt x="20" y="15"/>
                    </a:lnTo>
                    <a:lnTo>
                      <a:pt x="21" y="17"/>
                    </a:lnTo>
                    <a:lnTo>
                      <a:pt x="35" y="17"/>
                    </a:lnTo>
                    <a:lnTo>
                      <a:pt x="36" y="15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1" y="10"/>
                    </a:lnTo>
                    <a:lnTo>
                      <a:pt x="45" y="10"/>
                    </a:lnTo>
                    <a:lnTo>
                      <a:pt x="48" y="9"/>
                    </a:lnTo>
                    <a:lnTo>
                      <a:pt x="60" y="9"/>
                    </a:lnTo>
                    <a:lnTo>
                      <a:pt x="60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83" name="Freeform 28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641E894-A3BE-D045-879C-BDEE34E24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209462" y="2970908"/>
                <a:ext cx="543130" cy="234758"/>
              </a:xfrm>
              <a:custGeom>
                <a:avLst/>
                <a:gdLst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3381 w 10000"/>
                  <a:gd name="connsiteY144" fmla="*/ 5938 h 10000"/>
                  <a:gd name="connsiteX145" fmla="*/ 3324 w 10000"/>
                  <a:gd name="connsiteY145" fmla="*/ 5813 h 10000"/>
                  <a:gd name="connsiteX146" fmla="*/ 3266 w 10000"/>
                  <a:gd name="connsiteY146" fmla="*/ 5813 h 10000"/>
                  <a:gd name="connsiteX147" fmla="*/ 3123 w 10000"/>
                  <a:gd name="connsiteY147" fmla="*/ 5750 h 10000"/>
                  <a:gd name="connsiteX148" fmla="*/ 2837 w 10000"/>
                  <a:gd name="connsiteY148" fmla="*/ 5750 h 10000"/>
                  <a:gd name="connsiteX149" fmla="*/ 2693 w 10000"/>
                  <a:gd name="connsiteY149" fmla="*/ 5625 h 10000"/>
                  <a:gd name="connsiteX150" fmla="*/ 2521 w 10000"/>
                  <a:gd name="connsiteY150" fmla="*/ 5625 h 10000"/>
                  <a:gd name="connsiteX151" fmla="*/ 2464 w 10000"/>
                  <a:gd name="connsiteY151" fmla="*/ 5500 h 10000"/>
                  <a:gd name="connsiteX152" fmla="*/ 2378 w 10000"/>
                  <a:gd name="connsiteY152" fmla="*/ 5500 h 10000"/>
                  <a:gd name="connsiteX153" fmla="*/ 2235 w 10000"/>
                  <a:gd name="connsiteY153" fmla="*/ 5188 h 10000"/>
                  <a:gd name="connsiteX154" fmla="*/ 2235 w 10000"/>
                  <a:gd name="connsiteY154" fmla="*/ 5125 h 10000"/>
                  <a:gd name="connsiteX155" fmla="*/ 1891 w 10000"/>
                  <a:gd name="connsiteY155" fmla="*/ 5125 h 10000"/>
                  <a:gd name="connsiteX156" fmla="*/ 1805 w 10000"/>
                  <a:gd name="connsiteY156" fmla="*/ 5000 h 10000"/>
                  <a:gd name="connsiteX157" fmla="*/ 1719 w 10000"/>
                  <a:gd name="connsiteY157" fmla="*/ 5000 h 10000"/>
                  <a:gd name="connsiteX158" fmla="*/ 1605 w 10000"/>
                  <a:gd name="connsiteY158" fmla="*/ 4875 h 10000"/>
                  <a:gd name="connsiteX159" fmla="*/ 1519 w 10000"/>
                  <a:gd name="connsiteY159" fmla="*/ 4875 h 10000"/>
                  <a:gd name="connsiteX160" fmla="*/ 1433 w 10000"/>
                  <a:gd name="connsiteY160" fmla="*/ 5125 h 10000"/>
                  <a:gd name="connsiteX161" fmla="*/ 1433 w 10000"/>
                  <a:gd name="connsiteY161" fmla="*/ 5438 h 10000"/>
                  <a:gd name="connsiteX162" fmla="*/ 1089 w 10000"/>
                  <a:gd name="connsiteY162" fmla="*/ 5438 h 10000"/>
                  <a:gd name="connsiteX163" fmla="*/ 1003 w 10000"/>
                  <a:gd name="connsiteY163" fmla="*/ 5500 h 10000"/>
                  <a:gd name="connsiteX164" fmla="*/ 888 w 10000"/>
                  <a:gd name="connsiteY164" fmla="*/ 5500 h 10000"/>
                  <a:gd name="connsiteX165" fmla="*/ 860 w 10000"/>
                  <a:gd name="connsiteY165" fmla="*/ 5625 h 10000"/>
                  <a:gd name="connsiteX166" fmla="*/ 802 w 10000"/>
                  <a:gd name="connsiteY166" fmla="*/ 5625 h 10000"/>
                  <a:gd name="connsiteX167" fmla="*/ 745 w 10000"/>
                  <a:gd name="connsiteY167" fmla="*/ 5813 h 10000"/>
                  <a:gd name="connsiteX168" fmla="*/ 716 w 10000"/>
                  <a:gd name="connsiteY168" fmla="*/ 5938 h 10000"/>
                  <a:gd name="connsiteX169" fmla="*/ 315 w 10000"/>
                  <a:gd name="connsiteY169" fmla="*/ 5938 h 10000"/>
                  <a:gd name="connsiteX170" fmla="*/ 287 w 10000"/>
                  <a:gd name="connsiteY170" fmla="*/ 5813 h 10000"/>
                  <a:gd name="connsiteX171" fmla="*/ 172 w 10000"/>
                  <a:gd name="connsiteY171" fmla="*/ 5750 h 10000"/>
                  <a:gd name="connsiteX172" fmla="*/ 143 w 10000"/>
                  <a:gd name="connsiteY172" fmla="*/ 5625 h 10000"/>
                  <a:gd name="connsiteX173" fmla="*/ 29 w 10000"/>
                  <a:gd name="connsiteY173" fmla="*/ 5500 h 10000"/>
                  <a:gd name="connsiteX174" fmla="*/ 0 w 10000"/>
                  <a:gd name="connsiteY174" fmla="*/ 5313 h 10000"/>
                  <a:gd name="connsiteX175" fmla="*/ 0 w 10000"/>
                  <a:gd name="connsiteY175" fmla="*/ 4813 h 10000"/>
                  <a:gd name="connsiteX176" fmla="*/ 29 w 10000"/>
                  <a:gd name="connsiteY176" fmla="*/ 4688 h 10000"/>
                  <a:gd name="connsiteX177" fmla="*/ 315 w 10000"/>
                  <a:gd name="connsiteY177" fmla="*/ 4688 h 10000"/>
                  <a:gd name="connsiteX178" fmla="*/ 745 w 10000"/>
                  <a:gd name="connsiteY178" fmla="*/ 3750 h 10000"/>
                  <a:gd name="connsiteX179" fmla="*/ 802 w 10000"/>
                  <a:gd name="connsiteY179" fmla="*/ 3875 h 10000"/>
                  <a:gd name="connsiteX180" fmla="*/ 888 w 10000"/>
                  <a:gd name="connsiteY180" fmla="*/ 3938 h 10000"/>
                  <a:gd name="connsiteX181" fmla="*/ 1003 w 10000"/>
                  <a:gd name="connsiteY181" fmla="*/ 3938 h 10000"/>
                  <a:gd name="connsiteX182" fmla="*/ 1089 w 10000"/>
                  <a:gd name="connsiteY182" fmla="*/ 3750 h 10000"/>
                  <a:gd name="connsiteX183" fmla="*/ 1891 w 10000"/>
                  <a:gd name="connsiteY183" fmla="*/ 3750 h 10000"/>
                  <a:gd name="connsiteX184" fmla="*/ 2092 w 10000"/>
                  <a:gd name="connsiteY184" fmla="*/ 3875 h 10000"/>
                  <a:gd name="connsiteX185" fmla="*/ 2149 w 10000"/>
                  <a:gd name="connsiteY185" fmla="*/ 4063 h 10000"/>
                  <a:gd name="connsiteX186" fmla="*/ 2292 w 10000"/>
                  <a:gd name="connsiteY186" fmla="*/ 4375 h 10000"/>
                  <a:gd name="connsiteX187" fmla="*/ 2321 w 10000"/>
                  <a:gd name="connsiteY187" fmla="*/ 4563 h 10000"/>
                  <a:gd name="connsiteX188" fmla="*/ 2407 w 10000"/>
                  <a:gd name="connsiteY188" fmla="*/ 4375 h 10000"/>
                  <a:gd name="connsiteX189" fmla="*/ 2407 w 10000"/>
                  <a:gd name="connsiteY189" fmla="*/ 3750 h 10000"/>
                  <a:gd name="connsiteX190" fmla="*/ 2464 w 10000"/>
                  <a:gd name="connsiteY190" fmla="*/ 3563 h 10000"/>
                  <a:gd name="connsiteX191" fmla="*/ 2521 w 10000"/>
                  <a:gd name="connsiteY191" fmla="*/ 3438 h 10000"/>
                  <a:gd name="connsiteX192" fmla="*/ 2550 w 10000"/>
                  <a:gd name="connsiteY192" fmla="*/ 3250 h 10000"/>
                  <a:gd name="connsiteX193" fmla="*/ 2693 w 10000"/>
                  <a:gd name="connsiteY193" fmla="*/ 2938 h 10000"/>
                  <a:gd name="connsiteX194" fmla="*/ 2837 w 10000"/>
                  <a:gd name="connsiteY194" fmla="*/ 2813 h 10000"/>
                  <a:gd name="connsiteX195" fmla="*/ 2894 w 10000"/>
                  <a:gd name="connsiteY195" fmla="*/ 2688 h 10000"/>
                  <a:gd name="connsiteX196" fmla="*/ 3868 w 10000"/>
                  <a:gd name="connsiteY196" fmla="*/ 4059 h 10000"/>
                  <a:gd name="connsiteX197" fmla="*/ 3037 w 10000"/>
                  <a:gd name="connsiteY197" fmla="*/ 2313 h 10000"/>
                  <a:gd name="connsiteX198" fmla="*/ 2980 w 10000"/>
                  <a:gd name="connsiteY198" fmla="*/ 2188 h 10000"/>
                  <a:gd name="connsiteX199" fmla="*/ 2980 w 10000"/>
                  <a:gd name="connsiteY199" fmla="*/ 1750 h 10000"/>
                  <a:gd name="connsiteX200" fmla="*/ 2808 w 10000"/>
                  <a:gd name="connsiteY200" fmla="*/ 1375 h 10000"/>
                  <a:gd name="connsiteX201" fmla="*/ 2808 w 10000"/>
                  <a:gd name="connsiteY201" fmla="*/ 1125 h 10000"/>
                  <a:gd name="connsiteX202" fmla="*/ 2951 w 10000"/>
                  <a:gd name="connsiteY202" fmla="*/ 1125 h 10000"/>
                  <a:gd name="connsiteX203" fmla="*/ 2980 w 10000"/>
                  <a:gd name="connsiteY203" fmla="*/ 1063 h 10000"/>
                  <a:gd name="connsiteX204" fmla="*/ 3095 w 10000"/>
                  <a:gd name="connsiteY204" fmla="*/ 938 h 10000"/>
                  <a:gd name="connsiteX205" fmla="*/ 3123 w 10000"/>
                  <a:gd name="connsiteY205" fmla="*/ 813 h 10000"/>
                  <a:gd name="connsiteX206" fmla="*/ 3238 w 10000"/>
                  <a:gd name="connsiteY206" fmla="*/ 750 h 10000"/>
                  <a:gd name="connsiteX207" fmla="*/ 3668 w 10000"/>
                  <a:gd name="connsiteY207" fmla="*/ 750 h 10000"/>
                  <a:gd name="connsiteX208" fmla="*/ 3983 w 10000"/>
                  <a:gd name="connsiteY208" fmla="*/ 813 h 10000"/>
                  <a:gd name="connsiteX209" fmla="*/ 4269 w 10000"/>
                  <a:gd name="connsiteY209" fmla="*/ 938 h 10000"/>
                  <a:gd name="connsiteX210" fmla="*/ 4527 w 10000"/>
                  <a:gd name="connsiteY210" fmla="*/ 1250 h 10000"/>
                  <a:gd name="connsiteX211" fmla="*/ 4556 w 10000"/>
                  <a:gd name="connsiteY211" fmla="*/ 1375 h 10000"/>
                  <a:gd name="connsiteX212" fmla="*/ 4670 w 10000"/>
                  <a:gd name="connsiteY212" fmla="*/ 1375 h 10000"/>
                  <a:gd name="connsiteX213" fmla="*/ 4670 w 10000"/>
                  <a:gd name="connsiteY213" fmla="*/ 1125 h 10000"/>
                  <a:gd name="connsiteX214" fmla="*/ 4756 w 10000"/>
                  <a:gd name="connsiteY214" fmla="*/ 938 h 10000"/>
                  <a:gd name="connsiteX215" fmla="*/ 4814 w 10000"/>
                  <a:gd name="connsiteY215" fmla="*/ 1063 h 10000"/>
                  <a:gd name="connsiteX216" fmla="*/ 4842 w 10000"/>
                  <a:gd name="connsiteY216" fmla="*/ 1063 h 10000"/>
                  <a:gd name="connsiteX217" fmla="*/ 4842 w 10000"/>
                  <a:gd name="connsiteY217" fmla="*/ 1125 h 10000"/>
                  <a:gd name="connsiteX218" fmla="*/ 4900 w 10000"/>
                  <a:gd name="connsiteY218" fmla="*/ 1250 h 10000"/>
                  <a:gd name="connsiteX219" fmla="*/ 4986 w 10000"/>
                  <a:gd name="connsiteY219" fmla="*/ 1250 h 10000"/>
                  <a:gd name="connsiteX220" fmla="*/ 5100 w 10000"/>
                  <a:gd name="connsiteY220" fmla="*/ 1125 h 10000"/>
                  <a:gd name="connsiteX221" fmla="*/ 5186 w 10000"/>
                  <a:gd name="connsiteY221" fmla="*/ 938 h 10000"/>
                  <a:gd name="connsiteX222" fmla="*/ 5186 w 10000"/>
                  <a:gd name="connsiteY222" fmla="*/ 1063 h 10000"/>
                  <a:gd name="connsiteX223" fmla="*/ 5244 w 10000"/>
                  <a:gd name="connsiteY223" fmla="*/ 1125 h 10000"/>
                  <a:gd name="connsiteX224" fmla="*/ 5244 w 10000"/>
                  <a:gd name="connsiteY224" fmla="*/ 1250 h 10000"/>
                  <a:gd name="connsiteX225" fmla="*/ 5330 w 10000"/>
                  <a:gd name="connsiteY225" fmla="*/ 1438 h 10000"/>
                  <a:gd name="connsiteX226" fmla="*/ 5387 w 10000"/>
                  <a:gd name="connsiteY226" fmla="*/ 1438 h 10000"/>
                  <a:gd name="connsiteX227" fmla="*/ 5415 w 10000"/>
                  <a:gd name="connsiteY227" fmla="*/ 1375 h 10000"/>
                  <a:gd name="connsiteX228" fmla="*/ 5530 w 10000"/>
                  <a:gd name="connsiteY228" fmla="*/ 1250 h 10000"/>
                  <a:gd name="connsiteX229" fmla="*/ 5616 w 10000"/>
                  <a:gd name="connsiteY229" fmla="*/ 1250 h 10000"/>
                  <a:gd name="connsiteX230" fmla="*/ 5759 w 10000"/>
                  <a:gd name="connsiteY230" fmla="*/ 1563 h 10000"/>
                  <a:gd name="connsiteX231" fmla="*/ 5845 w 10000"/>
                  <a:gd name="connsiteY231" fmla="*/ 1563 h 10000"/>
                  <a:gd name="connsiteX232" fmla="*/ 5845 w 10000"/>
                  <a:gd name="connsiteY232" fmla="*/ 1250 h 10000"/>
                  <a:gd name="connsiteX233" fmla="*/ 5903 w 10000"/>
                  <a:gd name="connsiteY233" fmla="*/ 1063 h 10000"/>
                  <a:gd name="connsiteX234" fmla="*/ 5903 w 10000"/>
                  <a:gd name="connsiteY234" fmla="*/ 813 h 10000"/>
                  <a:gd name="connsiteX235" fmla="*/ 5989 w 10000"/>
                  <a:gd name="connsiteY235" fmla="*/ 625 h 10000"/>
                  <a:gd name="connsiteX236" fmla="*/ 6275 w 10000"/>
                  <a:gd name="connsiteY236" fmla="*/ 313 h 10000"/>
                  <a:gd name="connsiteX237" fmla="*/ 6390 w 10000"/>
                  <a:gd name="connsiteY237" fmla="*/ 313 h 10000"/>
                  <a:gd name="connsiteX238" fmla="*/ 6390 w 10000"/>
                  <a:gd name="connsiteY238" fmla="*/ 438 h 10000"/>
                  <a:gd name="connsiteX239" fmla="*/ 6476 w 10000"/>
                  <a:gd name="connsiteY239" fmla="*/ 625 h 10000"/>
                  <a:gd name="connsiteX240" fmla="*/ 6533 w 10000"/>
                  <a:gd name="connsiteY240" fmla="*/ 625 h 10000"/>
                  <a:gd name="connsiteX241" fmla="*/ 6676 w 10000"/>
                  <a:gd name="connsiteY241" fmla="*/ 313 h 10000"/>
                  <a:gd name="connsiteX242" fmla="*/ 6705 w 10000"/>
                  <a:gd name="connsiteY242" fmla="*/ 125 h 10000"/>
                  <a:gd name="connsiteX243" fmla="*/ 6762 w 10000"/>
                  <a:gd name="connsiteY243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3381 w 10000"/>
                  <a:gd name="connsiteY144" fmla="*/ 5938 h 10000"/>
                  <a:gd name="connsiteX145" fmla="*/ 3324 w 10000"/>
                  <a:gd name="connsiteY145" fmla="*/ 5813 h 10000"/>
                  <a:gd name="connsiteX146" fmla="*/ 3266 w 10000"/>
                  <a:gd name="connsiteY146" fmla="*/ 5813 h 10000"/>
                  <a:gd name="connsiteX147" fmla="*/ 3123 w 10000"/>
                  <a:gd name="connsiteY147" fmla="*/ 5750 h 10000"/>
                  <a:gd name="connsiteX148" fmla="*/ 2837 w 10000"/>
                  <a:gd name="connsiteY148" fmla="*/ 5750 h 10000"/>
                  <a:gd name="connsiteX149" fmla="*/ 2693 w 10000"/>
                  <a:gd name="connsiteY149" fmla="*/ 5625 h 10000"/>
                  <a:gd name="connsiteX150" fmla="*/ 2521 w 10000"/>
                  <a:gd name="connsiteY150" fmla="*/ 5625 h 10000"/>
                  <a:gd name="connsiteX151" fmla="*/ 2464 w 10000"/>
                  <a:gd name="connsiteY151" fmla="*/ 5500 h 10000"/>
                  <a:gd name="connsiteX152" fmla="*/ 2378 w 10000"/>
                  <a:gd name="connsiteY152" fmla="*/ 5500 h 10000"/>
                  <a:gd name="connsiteX153" fmla="*/ 2235 w 10000"/>
                  <a:gd name="connsiteY153" fmla="*/ 5188 h 10000"/>
                  <a:gd name="connsiteX154" fmla="*/ 2235 w 10000"/>
                  <a:gd name="connsiteY154" fmla="*/ 5125 h 10000"/>
                  <a:gd name="connsiteX155" fmla="*/ 1891 w 10000"/>
                  <a:gd name="connsiteY155" fmla="*/ 5125 h 10000"/>
                  <a:gd name="connsiteX156" fmla="*/ 1805 w 10000"/>
                  <a:gd name="connsiteY156" fmla="*/ 5000 h 10000"/>
                  <a:gd name="connsiteX157" fmla="*/ 1719 w 10000"/>
                  <a:gd name="connsiteY157" fmla="*/ 5000 h 10000"/>
                  <a:gd name="connsiteX158" fmla="*/ 1605 w 10000"/>
                  <a:gd name="connsiteY158" fmla="*/ 4875 h 10000"/>
                  <a:gd name="connsiteX159" fmla="*/ 1519 w 10000"/>
                  <a:gd name="connsiteY159" fmla="*/ 4875 h 10000"/>
                  <a:gd name="connsiteX160" fmla="*/ 1433 w 10000"/>
                  <a:gd name="connsiteY160" fmla="*/ 5125 h 10000"/>
                  <a:gd name="connsiteX161" fmla="*/ 1433 w 10000"/>
                  <a:gd name="connsiteY161" fmla="*/ 5438 h 10000"/>
                  <a:gd name="connsiteX162" fmla="*/ 1089 w 10000"/>
                  <a:gd name="connsiteY162" fmla="*/ 5438 h 10000"/>
                  <a:gd name="connsiteX163" fmla="*/ 1003 w 10000"/>
                  <a:gd name="connsiteY163" fmla="*/ 5500 h 10000"/>
                  <a:gd name="connsiteX164" fmla="*/ 888 w 10000"/>
                  <a:gd name="connsiteY164" fmla="*/ 5500 h 10000"/>
                  <a:gd name="connsiteX165" fmla="*/ 860 w 10000"/>
                  <a:gd name="connsiteY165" fmla="*/ 5625 h 10000"/>
                  <a:gd name="connsiteX166" fmla="*/ 802 w 10000"/>
                  <a:gd name="connsiteY166" fmla="*/ 5625 h 10000"/>
                  <a:gd name="connsiteX167" fmla="*/ 745 w 10000"/>
                  <a:gd name="connsiteY167" fmla="*/ 5813 h 10000"/>
                  <a:gd name="connsiteX168" fmla="*/ 716 w 10000"/>
                  <a:gd name="connsiteY168" fmla="*/ 5938 h 10000"/>
                  <a:gd name="connsiteX169" fmla="*/ 315 w 10000"/>
                  <a:gd name="connsiteY169" fmla="*/ 5938 h 10000"/>
                  <a:gd name="connsiteX170" fmla="*/ 287 w 10000"/>
                  <a:gd name="connsiteY170" fmla="*/ 5813 h 10000"/>
                  <a:gd name="connsiteX171" fmla="*/ 172 w 10000"/>
                  <a:gd name="connsiteY171" fmla="*/ 5750 h 10000"/>
                  <a:gd name="connsiteX172" fmla="*/ 143 w 10000"/>
                  <a:gd name="connsiteY172" fmla="*/ 5625 h 10000"/>
                  <a:gd name="connsiteX173" fmla="*/ 29 w 10000"/>
                  <a:gd name="connsiteY173" fmla="*/ 5500 h 10000"/>
                  <a:gd name="connsiteX174" fmla="*/ 0 w 10000"/>
                  <a:gd name="connsiteY174" fmla="*/ 5313 h 10000"/>
                  <a:gd name="connsiteX175" fmla="*/ 0 w 10000"/>
                  <a:gd name="connsiteY175" fmla="*/ 4813 h 10000"/>
                  <a:gd name="connsiteX176" fmla="*/ 29 w 10000"/>
                  <a:gd name="connsiteY176" fmla="*/ 4688 h 10000"/>
                  <a:gd name="connsiteX177" fmla="*/ 315 w 10000"/>
                  <a:gd name="connsiteY177" fmla="*/ 4688 h 10000"/>
                  <a:gd name="connsiteX178" fmla="*/ 745 w 10000"/>
                  <a:gd name="connsiteY178" fmla="*/ 3750 h 10000"/>
                  <a:gd name="connsiteX179" fmla="*/ 802 w 10000"/>
                  <a:gd name="connsiteY179" fmla="*/ 3875 h 10000"/>
                  <a:gd name="connsiteX180" fmla="*/ 888 w 10000"/>
                  <a:gd name="connsiteY180" fmla="*/ 3938 h 10000"/>
                  <a:gd name="connsiteX181" fmla="*/ 1003 w 10000"/>
                  <a:gd name="connsiteY181" fmla="*/ 3938 h 10000"/>
                  <a:gd name="connsiteX182" fmla="*/ 1089 w 10000"/>
                  <a:gd name="connsiteY182" fmla="*/ 3750 h 10000"/>
                  <a:gd name="connsiteX183" fmla="*/ 1891 w 10000"/>
                  <a:gd name="connsiteY183" fmla="*/ 3750 h 10000"/>
                  <a:gd name="connsiteX184" fmla="*/ 2092 w 10000"/>
                  <a:gd name="connsiteY184" fmla="*/ 3875 h 10000"/>
                  <a:gd name="connsiteX185" fmla="*/ 2149 w 10000"/>
                  <a:gd name="connsiteY185" fmla="*/ 4063 h 10000"/>
                  <a:gd name="connsiteX186" fmla="*/ 2292 w 10000"/>
                  <a:gd name="connsiteY186" fmla="*/ 4375 h 10000"/>
                  <a:gd name="connsiteX187" fmla="*/ 2321 w 10000"/>
                  <a:gd name="connsiteY187" fmla="*/ 4563 h 10000"/>
                  <a:gd name="connsiteX188" fmla="*/ 2407 w 10000"/>
                  <a:gd name="connsiteY188" fmla="*/ 4375 h 10000"/>
                  <a:gd name="connsiteX189" fmla="*/ 2407 w 10000"/>
                  <a:gd name="connsiteY189" fmla="*/ 3750 h 10000"/>
                  <a:gd name="connsiteX190" fmla="*/ 2464 w 10000"/>
                  <a:gd name="connsiteY190" fmla="*/ 3563 h 10000"/>
                  <a:gd name="connsiteX191" fmla="*/ 2521 w 10000"/>
                  <a:gd name="connsiteY191" fmla="*/ 3438 h 10000"/>
                  <a:gd name="connsiteX192" fmla="*/ 2550 w 10000"/>
                  <a:gd name="connsiteY192" fmla="*/ 3250 h 10000"/>
                  <a:gd name="connsiteX193" fmla="*/ 2693 w 10000"/>
                  <a:gd name="connsiteY193" fmla="*/ 2938 h 10000"/>
                  <a:gd name="connsiteX194" fmla="*/ 2837 w 10000"/>
                  <a:gd name="connsiteY194" fmla="*/ 2813 h 10000"/>
                  <a:gd name="connsiteX195" fmla="*/ 3868 w 10000"/>
                  <a:gd name="connsiteY195" fmla="*/ 4059 h 10000"/>
                  <a:gd name="connsiteX196" fmla="*/ 3037 w 10000"/>
                  <a:gd name="connsiteY196" fmla="*/ 2313 h 10000"/>
                  <a:gd name="connsiteX197" fmla="*/ 2980 w 10000"/>
                  <a:gd name="connsiteY197" fmla="*/ 2188 h 10000"/>
                  <a:gd name="connsiteX198" fmla="*/ 2980 w 10000"/>
                  <a:gd name="connsiteY198" fmla="*/ 1750 h 10000"/>
                  <a:gd name="connsiteX199" fmla="*/ 2808 w 10000"/>
                  <a:gd name="connsiteY199" fmla="*/ 1375 h 10000"/>
                  <a:gd name="connsiteX200" fmla="*/ 2808 w 10000"/>
                  <a:gd name="connsiteY200" fmla="*/ 1125 h 10000"/>
                  <a:gd name="connsiteX201" fmla="*/ 2951 w 10000"/>
                  <a:gd name="connsiteY201" fmla="*/ 1125 h 10000"/>
                  <a:gd name="connsiteX202" fmla="*/ 2980 w 10000"/>
                  <a:gd name="connsiteY202" fmla="*/ 1063 h 10000"/>
                  <a:gd name="connsiteX203" fmla="*/ 3095 w 10000"/>
                  <a:gd name="connsiteY203" fmla="*/ 938 h 10000"/>
                  <a:gd name="connsiteX204" fmla="*/ 3123 w 10000"/>
                  <a:gd name="connsiteY204" fmla="*/ 813 h 10000"/>
                  <a:gd name="connsiteX205" fmla="*/ 3238 w 10000"/>
                  <a:gd name="connsiteY205" fmla="*/ 750 h 10000"/>
                  <a:gd name="connsiteX206" fmla="*/ 3668 w 10000"/>
                  <a:gd name="connsiteY206" fmla="*/ 750 h 10000"/>
                  <a:gd name="connsiteX207" fmla="*/ 3983 w 10000"/>
                  <a:gd name="connsiteY207" fmla="*/ 813 h 10000"/>
                  <a:gd name="connsiteX208" fmla="*/ 4269 w 10000"/>
                  <a:gd name="connsiteY208" fmla="*/ 938 h 10000"/>
                  <a:gd name="connsiteX209" fmla="*/ 4527 w 10000"/>
                  <a:gd name="connsiteY209" fmla="*/ 1250 h 10000"/>
                  <a:gd name="connsiteX210" fmla="*/ 4556 w 10000"/>
                  <a:gd name="connsiteY210" fmla="*/ 1375 h 10000"/>
                  <a:gd name="connsiteX211" fmla="*/ 4670 w 10000"/>
                  <a:gd name="connsiteY211" fmla="*/ 1375 h 10000"/>
                  <a:gd name="connsiteX212" fmla="*/ 4670 w 10000"/>
                  <a:gd name="connsiteY212" fmla="*/ 1125 h 10000"/>
                  <a:gd name="connsiteX213" fmla="*/ 4756 w 10000"/>
                  <a:gd name="connsiteY213" fmla="*/ 938 h 10000"/>
                  <a:gd name="connsiteX214" fmla="*/ 4814 w 10000"/>
                  <a:gd name="connsiteY214" fmla="*/ 1063 h 10000"/>
                  <a:gd name="connsiteX215" fmla="*/ 4842 w 10000"/>
                  <a:gd name="connsiteY215" fmla="*/ 1063 h 10000"/>
                  <a:gd name="connsiteX216" fmla="*/ 4842 w 10000"/>
                  <a:gd name="connsiteY216" fmla="*/ 1125 h 10000"/>
                  <a:gd name="connsiteX217" fmla="*/ 4900 w 10000"/>
                  <a:gd name="connsiteY217" fmla="*/ 1250 h 10000"/>
                  <a:gd name="connsiteX218" fmla="*/ 4986 w 10000"/>
                  <a:gd name="connsiteY218" fmla="*/ 1250 h 10000"/>
                  <a:gd name="connsiteX219" fmla="*/ 5100 w 10000"/>
                  <a:gd name="connsiteY219" fmla="*/ 1125 h 10000"/>
                  <a:gd name="connsiteX220" fmla="*/ 5186 w 10000"/>
                  <a:gd name="connsiteY220" fmla="*/ 938 h 10000"/>
                  <a:gd name="connsiteX221" fmla="*/ 5186 w 10000"/>
                  <a:gd name="connsiteY221" fmla="*/ 1063 h 10000"/>
                  <a:gd name="connsiteX222" fmla="*/ 5244 w 10000"/>
                  <a:gd name="connsiteY222" fmla="*/ 1125 h 10000"/>
                  <a:gd name="connsiteX223" fmla="*/ 5244 w 10000"/>
                  <a:gd name="connsiteY223" fmla="*/ 1250 h 10000"/>
                  <a:gd name="connsiteX224" fmla="*/ 5330 w 10000"/>
                  <a:gd name="connsiteY224" fmla="*/ 1438 h 10000"/>
                  <a:gd name="connsiteX225" fmla="*/ 5387 w 10000"/>
                  <a:gd name="connsiteY225" fmla="*/ 1438 h 10000"/>
                  <a:gd name="connsiteX226" fmla="*/ 5415 w 10000"/>
                  <a:gd name="connsiteY226" fmla="*/ 1375 h 10000"/>
                  <a:gd name="connsiteX227" fmla="*/ 5530 w 10000"/>
                  <a:gd name="connsiteY227" fmla="*/ 1250 h 10000"/>
                  <a:gd name="connsiteX228" fmla="*/ 5616 w 10000"/>
                  <a:gd name="connsiteY228" fmla="*/ 1250 h 10000"/>
                  <a:gd name="connsiteX229" fmla="*/ 5759 w 10000"/>
                  <a:gd name="connsiteY229" fmla="*/ 1563 h 10000"/>
                  <a:gd name="connsiteX230" fmla="*/ 5845 w 10000"/>
                  <a:gd name="connsiteY230" fmla="*/ 1563 h 10000"/>
                  <a:gd name="connsiteX231" fmla="*/ 5845 w 10000"/>
                  <a:gd name="connsiteY231" fmla="*/ 1250 h 10000"/>
                  <a:gd name="connsiteX232" fmla="*/ 5903 w 10000"/>
                  <a:gd name="connsiteY232" fmla="*/ 1063 h 10000"/>
                  <a:gd name="connsiteX233" fmla="*/ 5903 w 10000"/>
                  <a:gd name="connsiteY233" fmla="*/ 813 h 10000"/>
                  <a:gd name="connsiteX234" fmla="*/ 5989 w 10000"/>
                  <a:gd name="connsiteY234" fmla="*/ 625 h 10000"/>
                  <a:gd name="connsiteX235" fmla="*/ 6275 w 10000"/>
                  <a:gd name="connsiteY235" fmla="*/ 313 h 10000"/>
                  <a:gd name="connsiteX236" fmla="*/ 6390 w 10000"/>
                  <a:gd name="connsiteY236" fmla="*/ 313 h 10000"/>
                  <a:gd name="connsiteX237" fmla="*/ 6390 w 10000"/>
                  <a:gd name="connsiteY237" fmla="*/ 438 h 10000"/>
                  <a:gd name="connsiteX238" fmla="*/ 6476 w 10000"/>
                  <a:gd name="connsiteY238" fmla="*/ 625 h 10000"/>
                  <a:gd name="connsiteX239" fmla="*/ 6533 w 10000"/>
                  <a:gd name="connsiteY239" fmla="*/ 625 h 10000"/>
                  <a:gd name="connsiteX240" fmla="*/ 6676 w 10000"/>
                  <a:gd name="connsiteY240" fmla="*/ 313 h 10000"/>
                  <a:gd name="connsiteX241" fmla="*/ 6705 w 10000"/>
                  <a:gd name="connsiteY241" fmla="*/ 125 h 10000"/>
                  <a:gd name="connsiteX242" fmla="*/ 6762 w 10000"/>
                  <a:gd name="connsiteY242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3381 w 10000"/>
                  <a:gd name="connsiteY144" fmla="*/ 5938 h 10000"/>
                  <a:gd name="connsiteX145" fmla="*/ 3324 w 10000"/>
                  <a:gd name="connsiteY145" fmla="*/ 5813 h 10000"/>
                  <a:gd name="connsiteX146" fmla="*/ 3266 w 10000"/>
                  <a:gd name="connsiteY146" fmla="*/ 5813 h 10000"/>
                  <a:gd name="connsiteX147" fmla="*/ 3123 w 10000"/>
                  <a:gd name="connsiteY147" fmla="*/ 5750 h 10000"/>
                  <a:gd name="connsiteX148" fmla="*/ 2837 w 10000"/>
                  <a:gd name="connsiteY148" fmla="*/ 5750 h 10000"/>
                  <a:gd name="connsiteX149" fmla="*/ 2693 w 10000"/>
                  <a:gd name="connsiteY149" fmla="*/ 5625 h 10000"/>
                  <a:gd name="connsiteX150" fmla="*/ 2521 w 10000"/>
                  <a:gd name="connsiteY150" fmla="*/ 5625 h 10000"/>
                  <a:gd name="connsiteX151" fmla="*/ 2464 w 10000"/>
                  <a:gd name="connsiteY151" fmla="*/ 5500 h 10000"/>
                  <a:gd name="connsiteX152" fmla="*/ 2378 w 10000"/>
                  <a:gd name="connsiteY152" fmla="*/ 5500 h 10000"/>
                  <a:gd name="connsiteX153" fmla="*/ 2372 w 10000"/>
                  <a:gd name="connsiteY153" fmla="*/ 4260 h 10000"/>
                  <a:gd name="connsiteX154" fmla="*/ 2235 w 10000"/>
                  <a:gd name="connsiteY154" fmla="*/ 5125 h 10000"/>
                  <a:gd name="connsiteX155" fmla="*/ 1891 w 10000"/>
                  <a:gd name="connsiteY155" fmla="*/ 5125 h 10000"/>
                  <a:gd name="connsiteX156" fmla="*/ 1805 w 10000"/>
                  <a:gd name="connsiteY156" fmla="*/ 5000 h 10000"/>
                  <a:gd name="connsiteX157" fmla="*/ 1719 w 10000"/>
                  <a:gd name="connsiteY157" fmla="*/ 5000 h 10000"/>
                  <a:gd name="connsiteX158" fmla="*/ 1605 w 10000"/>
                  <a:gd name="connsiteY158" fmla="*/ 4875 h 10000"/>
                  <a:gd name="connsiteX159" fmla="*/ 1519 w 10000"/>
                  <a:gd name="connsiteY159" fmla="*/ 4875 h 10000"/>
                  <a:gd name="connsiteX160" fmla="*/ 1433 w 10000"/>
                  <a:gd name="connsiteY160" fmla="*/ 5125 h 10000"/>
                  <a:gd name="connsiteX161" fmla="*/ 1433 w 10000"/>
                  <a:gd name="connsiteY161" fmla="*/ 5438 h 10000"/>
                  <a:gd name="connsiteX162" fmla="*/ 1089 w 10000"/>
                  <a:gd name="connsiteY162" fmla="*/ 5438 h 10000"/>
                  <a:gd name="connsiteX163" fmla="*/ 1003 w 10000"/>
                  <a:gd name="connsiteY163" fmla="*/ 5500 h 10000"/>
                  <a:gd name="connsiteX164" fmla="*/ 888 w 10000"/>
                  <a:gd name="connsiteY164" fmla="*/ 5500 h 10000"/>
                  <a:gd name="connsiteX165" fmla="*/ 860 w 10000"/>
                  <a:gd name="connsiteY165" fmla="*/ 5625 h 10000"/>
                  <a:gd name="connsiteX166" fmla="*/ 802 w 10000"/>
                  <a:gd name="connsiteY166" fmla="*/ 5625 h 10000"/>
                  <a:gd name="connsiteX167" fmla="*/ 745 w 10000"/>
                  <a:gd name="connsiteY167" fmla="*/ 5813 h 10000"/>
                  <a:gd name="connsiteX168" fmla="*/ 716 w 10000"/>
                  <a:gd name="connsiteY168" fmla="*/ 5938 h 10000"/>
                  <a:gd name="connsiteX169" fmla="*/ 315 w 10000"/>
                  <a:gd name="connsiteY169" fmla="*/ 5938 h 10000"/>
                  <a:gd name="connsiteX170" fmla="*/ 287 w 10000"/>
                  <a:gd name="connsiteY170" fmla="*/ 5813 h 10000"/>
                  <a:gd name="connsiteX171" fmla="*/ 172 w 10000"/>
                  <a:gd name="connsiteY171" fmla="*/ 5750 h 10000"/>
                  <a:gd name="connsiteX172" fmla="*/ 143 w 10000"/>
                  <a:gd name="connsiteY172" fmla="*/ 5625 h 10000"/>
                  <a:gd name="connsiteX173" fmla="*/ 29 w 10000"/>
                  <a:gd name="connsiteY173" fmla="*/ 5500 h 10000"/>
                  <a:gd name="connsiteX174" fmla="*/ 0 w 10000"/>
                  <a:gd name="connsiteY174" fmla="*/ 5313 h 10000"/>
                  <a:gd name="connsiteX175" fmla="*/ 0 w 10000"/>
                  <a:gd name="connsiteY175" fmla="*/ 4813 h 10000"/>
                  <a:gd name="connsiteX176" fmla="*/ 29 w 10000"/>
                  <a:gd name="connsiteY176" fmla="*/ 4688 h 10000"/>
                  <a:gd name="connsiteX177" fmla="*/ 315 w 10000"/>
                  <a:gd name="connsiteY177" fmla="*/ 4688 h 10000"/>
                  <a:gd name="connsiteX178" fmla="*/ 745 w 10000"/>
                  <a:gd name="connsiteY178" fmla="*/ 3750 h 10000"/>
                  <a:gd name="connsiteX179" fmla="*/ 802 w 10000"/>
                  <a:gd name="connsiteY179" fmla="*/ 3875 h 10000"/>
                  <a:gd name="connsiteX180" fmla="*/ 888 w 10000"/>
                  <a:gd name="connsiteY180" fmla="*/ 3938 h 10000"/>
                  <a:gd name="connsiteX181" fmla="*/ 1003 w 10000"/>
                  <a:gd name="connsiteY181" fmla="*/ 3938 h 10000"/>
                  <a:gd name="connsiteX182" fmla="*/ 1089 w 10000"/>
                  <a:gd name="connsiteY182" fmla="*/ 3750 h 10000"/>
                  <a:gd name="connsiteX183" fmla="*/ 1891 w 10000"/>
                  <a:gd name="connsiteY183" fmla="*/ 3750 h 10000"/>
                  <a:gd name="connsiteX184" fmla="*/ 2092 w 10000"/>
                  <a:gd name="connsiteY184" fmla="*/ 3875 h 10000"/>
                  <a:gd name="connsiteX185" fmla="*/ 2149 w 10000"/>
                  <a:gd name="connsiteY185" fmla="*/ 4063 h 10000"/>
                  <a:gd name="connsiteX186" fmla="*/ 2292 w 10000"/>
                  <a:gd name="connsiteY186" fmla="*/ 4375 h 10000"/>
                  <a:gd name="connsiteX187" fmla="*/ 2321 w 10000"/>
                  <a:gd name="connsiteY187" fmla="*/ 4563 h 10000"/>
                  <a:gd name="connsiteX188" fmla="*/ 2407 w 10000"/>
                  <a:gd name="connsiteY188" fmla="*/ 4375 h 10000"/>
                  <a:gd name="connsiteX189" fmla="*/ 2407 w 10000"/>
                  <a:gd name="connsiteY189" fmla="*/ 3750 h 10000"/>
                  <a:gd name="connsiteX190" fmla="*/ 2464 w 10000"/>
                  <a:gd name="connsiteY190" fmla="*/ 3563 h 10000"/>
                  <a:gd name="connsiteX191" fmla="*/ 2521 w 10000"/>
                  <a:gd name="connsiteY191" fmla="*/ 3438 h 10000"/>
                  <a:gd name="connsiteX192" fmla="*/ 2550 w 10000"/>
                  <a:gd name="connsiteY192" fmla="*/ 3250 h 10000"/>
                  <a:gd name="connsiteX193" fmla="*/ 2693 w 10000"/>
                  <a:gd name="connsiteY193" fmla="*/ 2938 h 10000"/>
                  <a:gd name="connsiteX194" fmla="*/ 2837 w 10000"/>
                  <a:gd name="connsiteY194" fmla="*/ 2813 h 10000"/>
                  <a:gd name="connsiteX195" fmla="*/ 3868 w 10000"/>
                  <a:gd name="connsiteY195" fmla="*/ 4059 h 10000"/>
                  <a:gd name="connsiteX196" fmla="*/ 3037 w 10000"/>
                  <a:gd name="connsiteY196" fmla="*/ 2313 h 10000"/>
                  <a:gd name="connsiteX197" fmla="*/ 2980 w 10000"/>
                  <a:gd name="connsiteY197" fmla="*/ 2188 h 10000"/>
                  <a:gd name="connsiteX198" fmla="*/ 2980 w 10000"/>
                  <a:gd name="connsiteY198" fmla="*/ 1750 h 10000"/>
                  <a:gd name="connsiteX199" fmla="*/ 2808 w 10000"/>
                  <a:gd name="connsiteY199" fmla="*/ 1375 h 10000"/>
                  <a:gd name="connsiteX200" fmla="*/ 2808 w 10000"/>
                  <a:gd name="connsiteY200" fmla="*/ 1125 h 10000"/>
                  <a:gd name="connsiteX201" fmla="*/ 2951 w 10000"/>
                  <a:gd name="connsiteY201" fmla="*/ 1125 h 10000"/>
                  <a:gd name="connsiteX202" fmla="*/ 2980 w 10000"/>
                  <a:gd name="connsiteY202" fmla="*/ 1063 h 10000"/>
                  <a:gd name="connsiteX203" fmla="*/ 3095 w 10000"/>
                  <a:gd name="connsiteY203" fmla="*/ 938 h 10000"/>
                  <a:gd name="connsiteX204" fmla="*/ 3123 w 10000"/>
                  <a:gd name="connsiteY204" fmla="*/ 813 h 10000"/>
                  <a:gd name="connsiteX205" fmla="*/ 3238 w 10000"/>
                  <a:gd name="connsiteY205" fmla="*/ 750 h 10000"/>
                  <a:gd name="connsiteX206" fmla="*/ 3668 w 10000"/>
                  <a:gd name="connsiteY206" fmla="*/ 750 h 10000"/>
                  <a:gd name="connsiteX207" fmla="*/ 3983 w 10000"/>
                  <a:gd name="connsiteY207" fmla="*/ 813 h 10000"/>
                  <a:gd name="connsiteX208" fmla="*/ 4269 w 10000"/>
                  <a:gd name="connsiteY208" fmla="*/ 938 h 10000"/>
                  <a:gd name="connsiteX209" fmla="*/ 4527 w 10000"/>
                  <a:gd name="connsiteY209" fmla="*/ 1250 h 10000"/>
                  <a:gd name="connsiteX210" fmla="*/ 4556 w 10000"/>
                  <a:gd name="connsiteY210" fmla="*/ 1375 h 10000"/>
                  <a:gd name="connsiteX211" fmla="*/ 4670 w 10000"/>
                  <a:gd name="connsiteY211" fmla="*/ 1375 h 10000"/>
                  <a:gd name="connsiteX212" fmla="*/ 4670 w 10000"/>
                  <a:gd name="connsiteY212" fmla="*/ 1125 h 10000"/>
                  <a:gd name="connsiteX213" fmla="*/ 4756 w 10000"/>
                  <a:gd name="connsiteY213" fmla="*/ 938 h 10000"/>
                  <a:gd name="connsiteX214" fmla="*/ 4814 w 10000"/>
                  <a:gd name="connsiteY214" fmla="*/ 1063 h 10000"/>
                  <a:gd name="connsiteX215" fmla="*/ 4842 w 10000"/>
                  <a:gd name="connsiteY215" fmla="*/ 1063 h 10000"/>
                  <a:gd name="connsiteX216" fmla="*/ 4842 w 10000"/>
                  <a:gd name="connsiteY216" fmla="*/ 1125 h 10000"/>
                  <a:gd name="connsiteX217" fmla="*/ 4900 w 10000"/>
                  <a:gd name="connsiteY217" fmla="*/ 1250 h 10000"/>
                  <a:gd name="connsiteX218" fmla="*/ 4986 w 10000"/>
                  <a:gd name="connsiteY218" fmla="*/ 1250 h 10000"/>
                  <a:gd name="connsiteX219" fmla="*/ 5100 w 10000"/>
                  <a:gd name="connsiteY219" fmla="*/ 1125 h 10000"/>
                  <a:gd name="connsiteX220" fmla="*/ 5186 w 10000"/>
                  <a:gd name="connsiteY220" fmla="*/ 938 h 10000"/>
                  <a:gd name="connsiteX221" fmla="*/ 5186 w 10000"/>
                  <a:gd name="connsiteY221" fmla="*/ 1063 h 10000"/>
                  <a:gd name="connsiteX222" fmla="*/ 5244 w 10000"/>
                  <a:gd name="connsiteY222" fmla="*/ 1125 h 10000"/>
                  <a:gd name="connsiteX223" fmla="*/ 5244 w 10000"/>
                  <a:gd name="connsiteY223" fmla="*/ 1250 h 10000"/>
                  <a:gd name="connsiteX224" fmla="*/ 5330 w 10000"/>
                  <a:gd name="connsiteY224" fmla="*/ 1438 h 10000"/>
                  <a:gd name="connsiteX225" fmla="*/ 5387 w 10000"/>
                  <a:gd name="connsiteY225" fmla="*/ 1438 h 10000"/>
                  <a:gd name="connsiteX226" fmla="*/ 5415 w 10000"/>
                  <a:gd name="connsiteY226" fmla="*/ 1375 h 10000"/>
                  <a:gd name="connsiteX227" fmla="*/ 5530 w 10000"/>
                  <a:gd name="connsiteY227" fmla="*/ 1250 h 10000"/>
                  <a:gd name="connsiteX228" fmla="*/ 5616 w 10000"/>
                  <a:gd name="connsiteY228" fmla="*/ 1250 h 10000"/>
                  <a:gd name="connsiteX229" fmla="*/ 5759 w 10000"/>
                  <a:gd name="connsiteY229" fmla="*/ 1563 h 10000"/>
                  <a:gd name="connsiteX230" fmla="*/ 5845 w 10000"/>
                  <a:gd name="connsiteY230" fmla="*/ 1563 h 10000"/>
                  <a:gd name="connsiteX231" fmla="*/ 5845 w 10000"/>
                  <a:gd name="connsiteY231" fmla="*/ 1250 h 10000"/>
                  <a:gd name="connsiteX232" fmla="*/ 5903 w 10000"/>
                  <a:gd name="connsiteY232" fmla="*/ 1063 h 10000"/>
                  <a:gd name="connsiteX233" fmla="*/ 5903 w 10000"/>
                  <a:gd name="connsiteY233" fmla="*/ 813 h 10000"/>
                  <a:gd name="connsiteX234" fmla="*/ 5989 w 10000"/>
                  <a:gd name="connsiteY234" fmla="*/ 625 h 10000"/>
                  <a:gd name="connsiteX235" fmla="*/ 6275 w 10000"/>
                  <a:gd name="connsiteY235" fmla="*/ 313 h 10000"/>
                  <a:gd name="connsiteX236" fmla="*/ 6390 w 10000"/>
                  <a:gd name="connsiteY236" fmla="*/ 313 h 10000"/>
                  <a:gd name="connsiteX237" fmla="*/ 6390 w 10000"/>
                  <a:gd name="connsiteY237" fmla="*/ 438 h 10000"/>
                  <a:gd name="connsiteX238" fmla="*/ 6476 w 10000"/>
                  <a:gd name="connsiteY238" fmla="*/ 625 h 10000"/>
                  <a:gd name="connsiteX239" fmla="*/ 6533 w 10000"/>
                  <a:gd name="connsiteY239" fmla="*/ 625 h 10000"/>
                  <a:gd name="connsiteX240" fmla="*/ 6676 w 10000"/>
                  <a:gd name="connsiteY240" fmla="*/ 313 h 10000"/>
                  <a:gd name="connsiteX241" fmla="*/ 6705 w 10000"/>
                  <a:gd name="connsiteY241" fmla="*/ 125 h 10000"/>
                  <a:gd name="connsiteX242" fmla="*/ 6762 w 10000"/>
                  <a:gd name="connsiteY242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3381 w 10000"/>
                  <a:gd name="connsiteY144" fmla="*/ 5938 h 10000"/>
                  <a:gd name="connsiteX145" fmla="*/ 3324 w 10000"/>
                  <a:gd name="connsiteY145" fmla="*/ 5813 h 10000"/>
                  <a:gd name="connsiteX146" fmla="*/ 3266 w 10000"/>
                  <a:gd name="connsiteY146" fmla="*/ 5813 h 10000"/>
                  <a:gd name="connsiteX147" fmla="*/ 3123 w 10000"/>
                  <a:gd name="connsiteY147" fmla="*/ 5750 h 10000"/>
                  <a:gd name="connsiteX148" fmla="*/ 2837 w 10000"/>
                  <a:gd name="connsiteY148" fmla="*/ 5750 h 10000"/>
                  <a:gd name="connsiteX149" fmla="*/ 2693 w 10000"/>
                  <a:gd name="connsiteY149" fmla="*/ 5625 h 10000"/>
                  <a:gd name="connsiteX150" fmla="*/ 2521 w 10000"/>
                  <a:gd name="connsiteY150" fmla="*/ 5625 h 10000"/>
                  <a:gd name="connsiteX151" fmla="*/ 2464 w 10000"/>
                  <a:gd name="connsiteY151" fmla="*/ 5500 h 10000"/>
                  <a:gd name="connsiteX152" fmla="*/ 2372 w 10000"/>
                  <a:gd name="connsiteY152" fmla="*/ 4260 h 10000"/>
                  <a:gd name="connsiteX153" fmla="*/ 2235 w 10000"/>
                  <a:gd name="connsiteY153" fmla="*/ 5125 h 10000"/>
                  <a:gd name="connsiteX154" fmla="*/ 1891 w 10000"/>
                  <a:gd name="connsiteY154" fmla="*/ 5125 h 10000"/>
                  <a:gd name="connsiteX155" fmla="*/ 1805 w 10000"/>
                  <a:gd name="connsiteY155" fmla="*/ 5000 h 10000"/>
                  <a:gd name="connsiteX156" fmla="*/ 1719 w 10000"/>
                  <a:gd name="connsiteY156" fmla="*/ 5000 h 10000"/>
                  <a:gd name="connsiteX157" fmla="*/ 1605 w 10000"/>
                  <a:gd name="connsiteY157" fmla="*/ 4875 h 10000"/>
                  <a:gd name="connsiteX158" fmla="*/ 1519 w 10000"/>
                  <a:gd name="connsiteY158" fmla="*/ 4875 h 10000"/>
                  <a:gd name="connsiteX159" fmla="*/ 1433 w 10000"/>
                  <a:gd name="connsiteY159" fmla="*/ 5125 h 10000"/>
                  <a:gd name="connsiteX160" fmla="*/ 1433 w 10000"/>
                  <a:gd name="connsiteY160" fmla="*/ 5438 h 10000"/>
                  <a:gd name="connsiteX161" fmla="*/ 1089 w 10000"/>
                  <a:gd name="connsiteY161" fmla="*/ 5438 h 10000"/>
                  <a:gd name="connsiteX162" fmla="*/ 1003 w 10000"/>
                  <a:gd name="connsiteY162" fmla="*/ 5500 h 10000"/>
                  <a:gd name="connsiteX163" fmla="*/ 888 w 10000"/>
                  <a:gd name="connsiteY163" fmla="*/ 5500 h 10000"/>
                  <a:gd name="connsiteX164" fmla="*/ 860 w 10000"/>
                  <a:gd name="connsiteY164" fmla="*/ 5625 h 10000"/>
                  <a:gd name="connsiteX165" fmla="*/ 802 w 10000"/>
                  <a:gd name="connsiteY165" fmla="*/ 5625 h 10000"/>
                  <a:gd name="connsiteX166" fmla="*/ 745 w 10000"/>
                  <a:gd name="connsiteY166" fmla="*/ 5813 h 10000"/>
                  <a:gd name="connsiteX167" fmla="*/ 716 w 10000"/>
                  <a:gd name="connsiteY167" fmla="*/ 5938 h 10000"/>
                  <a:gd name="connsiteX168" fmla="*/ 315 w 10000"/>
                  <a:gd name="connsiteY168" fmla="*/ 5938 h 10000"/>
                  <a:gd name="connsiteX169" fmla="*/ 287 w 10000"/>
                  <a:gd name="connsiteY169" fmla="*/ 5813 h 10000"/>
                  <a:gd name="connsiteX170" fmla="*/ 172 w 10000"/>
                  <a:gd name="connsiteY170" fmla="*/ 5750 h 10000"/>
                  <a:gd name="connsiteX171" fmla="*/ 143 w 10000"/>
                  <a:gd name="connsiteY171" fmla="*/ 5625 h 10000"/>
                  <a:gd name="connsiteX172" fmla="*/ 29 w 10000"/>
                  <a:gd name="connsiteY172" fmla="*/ 5500 h 10000"/>
                  <a:gd name="connsiteX173" fmla="*/ 0 w 10000"/>
                  <a:gd name="connsiteY173" fmla="*/ 5313 h 10000"/>
                  <a:gd name="connsiteX174" fmla="*/ 0 w 10000"/>
                  <a:gd name="connsiteY174" fmla="*/ 4813 h 10000"/>
                  <a:gd name="connsiteX175" fmla="*/ 29 w 10000"/>
                  <a:gd name="connsiteY175" fmla="*/ 4688 h 10000"/>
                  <a:gd name="connsiteX176" fmla="*/ 315 w 10000"/>
                  <a:gd name="connsiteY176" fmla="*/ 4688 h 10000"/>
                  <a:gd name="connsiteX177" fmla="*/ 745 w 10000"/>
                  <a:gd name="connsiteY177" fmla="*/ 3750 h 10000"/>
                  <a:gd name="connsiteX178" fmla="*/ 802 w 10000"/>
                  <a:gd name="connsiteY178" fmla="*/ 3875 h 10000"/>
                  <a:gd name="connsiteX179" fmla="*/ 888 w 10000"/>
                  <a:gd name="connsiteY179" fmla="*/ 3938 h 10000"/>
                  <a:gd name="connsiteX180" fmla="*/ 1003 w 10000"/>
                  <a:gd name="connsiteY180" fmla="*/ 3938 h 10000"/>
                  <a:gd name="connsiteX181" fmla="*/ 1089 w 10000"/>
                  <a:gd name="connsiteY181" fmla="*/ 3750 h 10000"/>
                  <a:gd name="connsiteX182" fmla="*/ 1891 w 10000"/>
                  <a:gd name="connsiteY182" fmla="*/ 3750 h 10000"/>
                  <a:gd name="connsiteX183" fmla="*/ 2092 w 10000"/>
                  <a:gd name="connsiteY183" fmla="*/ 3875 h 10000"/>
                  <a:gd name="connsiteX184" fmla="*/ 2149 w 10000"/>
                  <a:gd name="connsiteY184" fmla="*/ 4063 h 10000"/>
                  <a:gd name="connsiteX185" fmla="*/ 2292 w 10000"/>
                  <a:gd name="connsiteY185" fmla="*/ 4375 h 10000"/>
                  <a:gd name="connsiteX186" fmla="*/ 2321 w 10000"/>
                  <a:gd name="connsiteY186" fmla="*/ 4563 h 10000"/>
                  <a:gd name="connsiteX187" fmla="*/ 2407 w 10000"/>
                  <a:gd name="connsiteY187" fmla="*/ 4375 h 10000"/>
                  <a:gd name="connsiteX188" fmla="*/ 2407 w 10000"/>
                  <a:gd name="connsiteY188" fmla="*/ 3750 h 10000"/>
                  <a:gd name="connsiteX189" fmla="*/ 2464 w 10000"/>
                  <a:gd name="connsiteY189" fmla="*/ 3563 h 10000"/>
                  <a:gd name="connsiteX190" fmla="*/ 2521 w 10000"/>
                  <a:gd name="connsiteY190" fmla="*/ 3438 h 10000"/>
                  <a:gd name="connsiteX191" fmla="*/ 2550 w 10000"/>
                  <a:gd name="connsiteY191" fmla="*/ 3250 h 10000"/>
                  <a:gd name="connsiteX192" fmla="*/ 2693 w 10000"/>
                  <a:gd name="connsiteY192" fmla="*/ 2938 h 10000"/>
                  <a:gd name="connsiteX193" fmla="*/ 2837 w 10000"/>
                  <a:gd name="connsiteY193" fmla="*/ 2813 h 10000"/>
                  <a:gd name="connsiteX194" fmla="*/ 3868 w 10000"/>
                  <a:gd name="connsiteY194" fmla="*/ 4059 h 10000"/>
                  <a:gd name="connsiteX195" fmla="*/ 3037 w 10000"/>
                  <a:gd name="connsiteY195" fmla="*/ 2313 h 10000"/>
                  <a:gd name="connsiteX196" fmla="*/ 2980 w 10000"/>
                  <a:gd name="connsiteY196" fmla="*/ 2188 h 10000"/>
                  <a:gd name="connsiteX197" fmla="*/ 2980 w 10000"/>
                  <a:gd name="connsiteY197" fmla="*/ 1750 h 10000"/>
                  <a:gd name="connsiteX198" fmla="*/ 2808 w 10000"/>
                  <a:gd name="connsiteY198" fmla="*/ 1375 h 10000"/>
                  <a:gd name="connsiteX199" fmla="*/ 2808 w 10000"/>
                  <a:gd name="connsiteY199" fmla="*/ 1125 h 10000"/>
                  <a:gd name="connsiteX200" fmla="*/ 2951 w 10000"/>
                  <a:gd name="connsiteY200" fmla="*/ 1125 h 10000"/>
                  <a:gd name="connsiteX201" fmla="*/ 2980 w 10000"/>
                  <a:gd name="connsiteY201" fmla="*/ 1063 h 10000"/>
                  <a:gd name="connsiteX202" fmla="*/ 3095 w 10000"/>
                  <a:gd name="connsiteY202" fmla="*/ 938 h 10000"/>
                  <a:gd name="connsiteX203" fmla="*/ 3123 w 10000"/>
                  <a:gd name="connsiteY203" fmla="*/ 813 h 10000"/>
                  <a:gd name="connsiteX204" fmla="*/ 3238 w 10000"/>
                  <a:gd name="connsiteY204" fmla="*/ 750 h 10000"/>
                  <a:gd name="connsiteX205" fmla="*/ 3668 w 10000"/>
                  <a:gd name="connsiteY205" fmla="*/ 750 h 10000"/>
                  <a:gd name="connsiteX206" fmla="*/ 3983 w 10000"/>
                  <a:gd name="connsiteY206" fmla="*/ 813 h 10000"/>
                  <a:gd name="connsiteX207" fmla="*/ 4269 w 10000"/>
                  <a:gd name="connsiteY207" fmla="*/ 938 h 10000"/>
                  <a:gd name="connsiteX208" fmla="*/ 4527 w 10000"/>
                  <a:gd name="connsiteY208" fmla="*/ 1250 h 10000"/>
                  <a:gd name="connsiteX209" fmla="*/ 4556 w 10000"/>
                  <a:gd name="connsiteY209" fmla="*/ 1375 h 10000"/>
                  <a:gd name="connsiteX210" fmla="*/ 4670 w 10000"/>
                  <a:gd name="connsiteY210" fmla="*/ 1375 h 10000"/>
                  <a:gd name="connsiteX211" fmla="*/ 4670 w 10000"/>
                  <a:gd name="connsiteY211" fmla="*/ 1125 h 10000"/>
                  <a:gd name="connsiteX212" fmla="*/ 4756 w 10000"/>
                  <a:gd name="connsiteY212" fmla="*/ 938 h 10000"/>
                  <a:gd name="connsiteX213" fmla="*/ 4814 w 10000"/>
                  <a:gd name="connsiteY213" fmla="*/ 1063 h 10000"/>
                  <a:gd name="connsiteX214" fmla="*/ 4842 w 10000"/>
                  <a:gd name="connsiteY214" fmla="*/ 1063 h 10000"/>
                  <a:gd name="connsiteX215" fmla="*/ 4842 w 10000"/>
                  <a:gd name="connsiteY215" fmla="*/ 1125 h 10000"/>
                  <a:gd name="connsiteX216" fmla="*/ 4900 w 10000"/>
                  <a:gd name="connsiteY216" fmla="*/ 1250 h 10000"/>
                  <a:gd name="connsiteX217" fmla="*/ 4986 w 10000"/>
                  <a:gd name="connsiteY217" fmla="*/ 1250 h 10000"/>
                  <a:gd name="connsiteX218" fmla="*/ 5100 w 10000"/>
                  <a:gd name="connsiteY218" fmla="*/ 1125 h 10000"/>
                  <a:gd name="connsiteX219" fmla="*/ 5186 w 10000"/>
                  <a:gd name="connsiteY219" fmla="*/ 938 h 10000"/>
                  <a:gd name="connsiteX220" fmla="*/ 5186 w 10000"/>
                  <a:gd name="connsiteY220" fmla="*/ 1063 h 10000"/>
                  <a:gd name="connsiteX221" fmla="*/ 5244 w 10000"/>
                  <a:gd name="connsiteY221" fmla="*/ 1125 h 10000"/>
                  <a:gd name="connsiteX222" fmla="*/ 5244 w 10000"/>
                  <a:gd name="connsiteY222" fmla="*/ 1250 h 10000"/>
                  <a:gd name="connsiteX223" fmla="*/ 5330 w 10000"/>
                  <a:gd name="connsiteY223" fmla="*/ 1438 h 10000"/>
                  <a:gd name="connsiteX224" fmla="*/ 5387 w 10000"/>
                  <a:gd name="connsiteY224" fmla="*/ 1438 h 10000"/>
                  <a:gd name="connsiteX225" fmla="*/ 5415 w 10000"/>
                  <a:gd name="connsiteY225" fmla="*/ 1375 h 10000"/>
                  <a:gd name="connsiteX226" fmla="*/ 5530 w 10000"/>
                  <a:gd name="connsiteY226" fmla="*/ 1250 h 10000"/>
                  <a:gd name="connsiteX227" fmla="*/ 5616 w 10000"/>
                  <a:gd name="connsiteY227" fmla="*/ 1250 h 10000"/>
                  <a:gd name="connsiteX228" fmla="*/ 5759 w 10000"/>
                  <a:gd name="connsiteY228" fmla="*/ 1563 h 10000"/>
                  <a:gd name="connsiteX229" fmla="*/ 5845 w 10000"/>
                  <a:gd name="connsiteY229" fmla="*/ 1563 h 10000"/>
                  <a:gd name="connsiteX230" fmla="*/ 5845 w 10000"/>
                  <a:gd name="connsiteY230" fmla="*/ 1250 h 10000"/>
                  <a:gd name="connsiteX231" fmla="*/ 5903 w 10000"/>
                  <a:gd name="connsiteY231" fmla="*/ 1063 h 10000"/>
                  <a:gd name="connsiteX232" fmla="*/ 5903 w 10000"/>
                  <a:gd name="connsiteY232" fmla="*/ 813 h 10000"/>
                  <a:gd name="connsiteX233" fmla="*/ 5989 w 10000"/>
                  <a:gd name="connsiteY233" fmla="*/ 625 h 10000"/>
                  <a:gd name="connsiteX234" fmla="*/ 6275 w 10000"/>
                  <a:gd name="connsiteY234" fmla="*/ 313 h 10000"/>
                  <a:gd name="connsiteX235" fmla="*/ 6390 w 10000"/>
                  <a:gd name="connsiteY235" fmla="*/ 313 h 10000"/>
                  <a:gd name="connsiteX236" fmla="*/ 6390 w 10000"/>
                  <a:gd name="connsiteY236" fmla="*/ 438 h 10000"/>
                  <a:gd name="connsiteX237" fmla="*/ 6476 w 10000"/>
                  <a:gd name="connsiteY237" fmla="*/ 625 h 10000"/>
                  <a:gd name="connsiteX238" fmla="*/ 6533 w 10000"/>
                  <a:gd name="connsiteY238" fmla="*/ 625 h 10000"/>
                  <a:gd name="connsiteX239" fmla="*/ 6676 w 10000"/>
                  <a:gd name="connsiteY239" fmla="*/ 313 h 10000"/>
                  <a:gd name="connsiteX240" fmla="*/ 6705 w 10000"/>
                  <a:gd name="connsiteY240" fmla="*/ 125 h 10000"/>
                  <a:gd name="connsiteX241" fmla="*/ 6762 w 10000"/>
                  <a:gd name="connsiteY241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3381 w 10000"/>
                  <a:gd name="connsiteY144" fmla="*/ 5938 h 10000"/>
                  <a:gd name="connsiteX145" fmla="*/ 3324 w 10000"/>
                  <a:gd name="connsiteY145" fmla="*/ 5813 h 10000"/>
                  <a:gd name="connsiteX146" fmla="*/ 3266 w 10000"/>
                  <a:gd name="connsiteY146" fmla="*/ 5813 h 10000"/>
                  <a:gd name="connsiteX147" fmla="*/ 3123 w 10000"/>
                  <a:gd name="connsiteY147" fmla="*/ 5750 h 10000"/>
                  <a:gd name="connsiteX148" fmla="*/ 2837 w 10000"/>
                  <a:gd name="connsiteY148" fmla="*/ 5750 h 10000"/>
                  <a:gd name="connsiteX149" fmla="*/ 2693 w 10000"/>
                  <a:gd name="connsiteY149" fmla="*/ 5625 h 10000"/>
                  <a:gd name="connsiteX150" fmla="*/ 2521 w 10000"/>
                  <a:gd name="connsiteY150" fmla="*/ 5625 h 10000"/>
                  <a:gd name="connsiteX151" fmla="*/ 2372 w 10000"/>
                  <a:gd name="connsiteY151" fmla="*/ 4260 h 10000"/>
                  <a:gd name="connsiteX152" fmla="*/ 2235 w 10000"/>
                  <a:gd name="connsiteY152" fmla="*/ 5125 h 10000"/>
                  <a:gd name="connsiteX153" fmla="*/ 1891 w 10000"/>
                  <a:gd name="connsiteY153" fmla="*/ 5125 h 10000"/>
                  <a:gd name="connsiteX154" fmla="*/ 1805 w 10000"/>
                  <a:gd name="connsiteY154" fmla="*/ 5000 h 10000"/>
                  <a:gd name="connsiteX155" fmla="*/ 1719 w 10000"/>
                  <a:gd name="connsiteY155" fmla="*/ 5000 h 10000"/>
                  <a:gd name="connsiteX156" fmla="*/ 1605 w 10000"/>
                  <a:gd name="connsiteY156" fmla="*/ 4875 h 10000"/>
                  <a:gd name="connsiteX157" fmla="*/ 1519 w 10000"/>
                  <a:gd name="connsiteY157" fmla="*/ 4875 h 10000"/>
                  <a:gd name="connsiteX158" fmla="*/ 1433 w 10000"/>
                  <a:gd name="connsiteY158" fmla="*/ 5125 h 10000"/>
                  <a:gd name="connsiteX159" fmla="*/ 1433 w 10000"/>
                  <a:gd name="connsiteY159" fmla="*/ 5438 h 10000"/>
                  <a:gd name="connsiteX160" fmla="*/ 1089 w 10000"/>
                  <a:gd name="connsiteY160" fmla="*/ 5438 h 10000"/>
                  <a:gd name="connsiteX161" fmla="*/ 1003 w 10000"/>
                  <a:gd name="connsiteY161" fmla="*/ 5500 h 10000"/>
                  <a:gd name="connsiteX162" fmla="*/ 888 w 10000"/>
                  <a:gd name="connsiteY162" fmla="*/ 5500 h 10000"/>
                  <a:gd name="connsiteX163" fmla="*/ 860 w 10000"/>
                  <a:gd name="connsiteY163" fmla="*/ 5625 h 10000"/>
                  <a:gd name="connsiteX164" fmla="*/ 802 w 10000"/>
                  <a:gd name="connsiteY164" fmla="*/ 5625 h 10000"/>
                  <a:gd name="connsiteX165" fmla="*/ 745 w 10000"/>
                  <a:gd name="connsiteY165" fmla="*/ 5813 h 10000"/>
                  <a:gd name="connsiteX166" fmla="*/ 716 w 10000"/>
                  <a:gd name="connsiteY166" fmla="*/ 5938 h 10000"/>
                  <a:gd name="connsiteX167" fmla="*/ 315 w 10000"/>
                  <a:gd name="connsiteY167" fmla="*/ 5938 h 10000"/>
                  <a:gd name="connsiteX168" fmla="*/ 287 w 10000"/>
                  <a:gd name="connsiteY168" fmla="*/ 5813 h 10000"/>
                  <a:gd name="connsiteX169" fmla="*/ 172 w 10000"/>
                  <a:gd name="connsiteY169" fmla="*/ 5750 h 10000"/>
                  <a:gd name="connsiteX170" fmla="*/ 143 w 10000"/>
                  <a:gd name="connsiteY170" fmla="*/ 5625 h 10000"/>
                  <a:gd name="connsiteX171" fmla="*/ 29 w 10000"/>
                  <a:gd name="connsiteY171" fmla="*/ 5500 h 10000"/>
                  <a:gd name="connsiteX172" fmla="*/ 0 w 10000"/>
                  <a:gd name="connsiteY172" fmla="*/ 5313 h 10000"/>
                  <a:gd name="connsiteX173" fmla="*/ 0 w 10000"/>
                  <a:gd name="connsiteY173" fmla="*/ 4813 h 10000"/>
                  <a:gd name="connsiteX174" fmla="*/ 29 w 10000"/>
                  <a:gd name="connsiteY174" fmla="*/ 4688 h 10000"/>
                  <a:gd name="connsiteX175" fmla="*/ 315 w 10000"/>
                  <a:gd name="connsiteY175" fmla="*/ 4688 h 10000"/>
                  <a:gd name="connsiteX176" fmla="*/ 745 w 10000"/>
                  <a:gd name="connsiteY176" fmla="*/ 3750 h 10000"/>
                  <a:gd name="connsiteX177" fmla="*/ 802 w 10000"/>
                  <a:gd name="connsiteY177" fmla="*/ 3875 h 10000"/>
                  <a:gd name="connsiteX178" fmla="*/ 888 w 10000"/>
                  <a:gd name="connsiteY178" fmla="*/ 3938 h 10000"/>
                  <a:gd name="connsiteX179" fmla="*/ 1003 w 10000"/>
                  <a:gd name="connsiteY179" fmla="*/ 3938 h 10000"/>
                  <a:gd name="connsiteX180" fmla="*/ 1089 w 10000"/>
                  <a:gd name="connsiteY180" fmla="*/ 3750 h 10000"/>
                  <a:gd name="connsiteX181" fmla="*/ 1891 w 10000"/>
                  <a:gd name="connsiteY181" fmla="*/ 3750 h 10000"/>
                  <a:gd name="connsiteX182" fmla="*/ 2092 w 10000"/>
                  <a:gd name="connsiteY182" fmla="*/ 3875 h 10000"/>
                  <a:gd name="connsiteX183" fmla="*/ 2149 w 10000"/>
                  <a:gd name="connsiteY183" fmla="*/ 4063 h 10000"/>
                  <a:gd name="connsiteX184" fmla="*/ 2292 w 10000"/>
                  <a:gd name="connsiteY184" fmla="*/ 4375 h 10000"/>
                  <a:gd name="connsiteX185" fmla="*/ 2321 w 10000"/>
                  <a:gd name="connsiteY185" fmla="*/ 4563 h 10000"/>
                  <a:gd name="connsiteX186" fmla="*/ 2407 w 10000"/>
                  <a:gd name="connsiteY186" fmla="*/ 4375 h 10000"/>
                  <a:gd name="connsiteX187" fmla="*/ 2407 w 10000"/>
                  <a:gd name="connsiteY187" fmla="*/ 3750 h 10000"/>
                  <a:gd name="connsiteX188" fmla="*/ 2464 w 10000"/>
                  <a:gd name="connsiteY188" fmla="*/ 3563 h 10000"/>
                  <a:gd name="connsiteX189" fmla="*/ 2521 w 10000"/>
                  <a:gd name="connsiteY189" fmla="*/ 3438 h 10000"/>
                  <a:gd name="connsiteX190" fmla="*/ 2550 w 10000"/>
                  <a:gd name="connsiteY190" fmla="*/ 3250 h 10000"/>
                  <a:gd name="connsiteX191" fmla="*/ 2693 w 10000"/>
                  <a:gd name="connsiteY191" fmla="*/ 2938 h 10000"/>
                  <a:gd name="connsiteX192" fmla="*/ 2837 w 10000"/>
                  <a:gd name="connsiteY192" fmla="*/ 2813 h 10000"/>
                  <a:gd name="connsiteX193" fmla="*/ 3868 w 10000"/>
                  <a:gd name="connsiteY193" fmla="*/ 4059 h 10000"/>
                  <a:gd name="connsiteX194" fmla="*/ 3037 w 10000"/>
                  <a:gd name="connsiteY194" fmla="*/ 2313 h 10000"/>
                  <a:gd name="connsiteX195" fmla="*/ 2980 w 10000"/>
                  <a:gd name="connsiteY195" fmla="*/ 2188 h 10000"/>
                  <a:gd name="connsiteX196" fmla="*/ 2980 w 10000"/>
                  <a:gd name="connsiteY196" fmla="*/ 1750 h 10000"/>
                  <a:gd name="connsiteX197" fmla="*/ 2808 w 10000"/>
                  <a:gd name="connsiteY197" fmla="*/ 1375 h 10000"/>
                  <a:gd name="connsiteX198" fmla="*/ 2808 w 10000"/>
                  <a:gd name="connsiteY198" fmla="*/ 1125 h 10000"/>
                  <a:gd name="connsiteX199" fmla="*/ 2951 w 10000"/>
                  <a:gd name="connsiteY199" fmla="*/ 1125 h 10000"/>
                  <a:gd name="connsiteX200" fmla="*/ 2980 w 10000"/>
                  <a:gd name="connsiteY200" fmla="*/ 1063 h 10000"/>
                  <a:gd name="connsiteX201" fmla="*/ 3095 w 10000"/>
                  <a:gd name="connsiteY201" fmla="*/ 938 h 10000"/>
                  <a:gd name="connsiteX202" fmla="*/ 3123 w 10000"/>
                  <a:gd name="connsiteY202" fmla="*/ 813 h 10000"/>
                  <a:gd name="connsiteX203" fmla="*/ 3238 w 10000"/>
                  <a:gd name="connsiteY203" fmla="*/ 750 h 10000"/>
                  <a:gd name="connsiteX204" fmla="*/ 3668 w 10000"/>
                  <a:gd name="connsiteY204" fmla="*/ 750 h 10000"/>
                  <a:gd name="connsiteX205" fmla="*/ 3983 w 10000"/>
                  <a:gd name="connsiteY205" fmla="*/ 813 h 10000"/>
                  <a:gd name="connsiteX206" fmla="*/ 4269 w 10000"/>
                  <a:gd name="connsiteY206" fmla="*/ 938 h 10000"/>
                  <a:gd name="connsiteX207" fmla="*/ 4527 w 10000"/>
                  <a:gd name="connsiteY207" fmla="*/ 1250 h 10000"/>
                  <a:gd name="connsiteX208" fmla="*/ 4556 w 10000"/>
                  <a:gd name="connsiteY208" fmla="*/ 1375 h 10000"/>
                  <a:gd name="connsiteX209" fmla="*/ 4670 w 10000"/>
                  <a:gd name="connsiteY209" fmla="*/ 1375 h 10000"/>
                  <a:gd name="connsiteX210" fmla="*/ 4670 w 10000"/>
                  <a:gd name="connsiteY210" fmla="*/ 1125 h 10000"/>
                  <a:gd name="connsiteX211" fmla="*/ 4756 w 10000"/>
                  <a:gd name="connsiteY211" fmla="*/ 938 h 10000"/>
                  <a:gd name="connsiteX212" fmla="*/ 4814 w 10000"/>
                  <a:gd name="connsiteY212" fmla="*/ 1063 h 10000"/>
                  <a:gd name="connsiteX213" fmla="*/ 4842 w 10000"/>
                  <a:gd name="connsiteY213" fmla="*/ 1063 h 10000"/>
                  <a:gd name="connsiteX214" fmla="*/ 4842 w 10000"/>
                  <a:gd name="connsiteY214" fmla="*/ 1125 h 10000"/>
                  <a:gd name="connsiteX215" fmla="*/ 4900 w 10000"/>
                  <a:gd name="connsiteY215" fmla="*/ 1250 h 10000"/>
                  <a:gd name="connsiteX216" fmla="*/ 4986 w 10000"/>
                  <a:gd name="connsiteY216" fmla="*/ 1250 h 10000"/>
                  <a:gd name="connsiteX217" fmla="*/ 5100 w 10000"/>
                  <a:gd name="connsiteY217" fmla="*/ 1125 h 10000"/>
                  <a:gd name="connsiteX218" fmla="*/ 5186 w 10000"/>
                  <a:gd name="connsiteY218" fmla="*/ 938 h 10000"/>
                  <a:gd name="connsiteX219" fmla="*/ 5186 w 10000"/>
                  <a:gd name="connsiteY219" fmla="*/ 1063 h 10000"/>
                  <a:gd name="connsiteX220" fmla="*/ 5244 w 10000"/>
                  <a:gd name="connsiteY220" fmla="*/ 1125 h 10000"/>
                  <a:gd name="connsiteX221" fmla="*/ 5244 w 10000"/>
                  <a:gd name="connsiteY221" fmla="*/ 1250 h 10000"/>
                  <a:gd name="connsiteX222" fmla="*/ 5330 w 10000"/>
                  <a:gd name="connsiteY222" fmla="*/ 1438 h 10000"/>
                  <a:gd name="connsiteX223" fmla="*/ 5387 w 10000"/>
                  <a:gd name="connsiteY223" fmla="*/ 1438 h 10000"/>
                  <a:gd name="connsiteX224" fmla="*/ 5415 w 10000"/>
                  <a:gd name="connsiteY224" fmla="*/ 1375 h 10000"/>
                  <a:gd name="connsiteX225" fmla="*/ 5530 w 10000"/>
                  <a:gd name="connsiteY225" fmla="*/ 1250 h 10000"/>
                  <a:gd name="connsiteX226" fmla="*/ 5616 w 10000"/>
                  <a:gd name="connsiteY226" fmla="*/ 1250 h 10000"/>
                  <a:gd name="connsiteX227" fmla="*/ 5759 w 10000"/>
                  <a:gd name="connsiteY227" fmla="*/ 1563 h 10000"/>
                  <a:gd name="connsiteX228" fmla="*/ 5845 w 10000"/>
                  <a:gd name="connsiteY228" fmla="*/ 1563 h 10000"/>
                  <a:gd name="connsiteX229" fmla="*/ 5845 w 10000"/>
                  <a:gd name="connsiteY229" fmla="*/ 1250 h 10000"/>
                  <a:gd name="connsiteX230" fmla="*/ 5903 w 10000"/>
                  <a:gd name="connsiteY230" fmla="*/ 1063 h 10000"/>
                  <a:gd name="connsiteX231" fmla="*/ 5903 w 10000"/>
                  <a:gd name="connsiteY231" fmla="*/ 813 h 10000"/>
                  <a:gd name="connsiteX232" fmla="*/ 5989 w 10000"/>
                  <a:gd name="connsiteY232" fmla="*/ 625 h 10000"/>
                  <a:gd name="connsiteX233" fmla="*/ 6275 w 10000"/>
                  <a:gd name="connsiteY233" fmla="*/ 313 h 10000"/>
                  <a:gd name="connsiteX234" fmla="*/ 6390 w 10000"/>
                  <a:gd name="connsiteY234" fmla="*/ 313 h 10000"/>
                  <a:gd name="connsiteX235" fmla="*/ 6390 w 10000"/>
                  <a:gd name="connsiteY235" fmla="*/ 438 h 10000"/>
                  <a:gd name="connsiteX236" fmla="*/ 6476 w 10000"/>
                  <a:gd name="connsiteY236" fmla="*/ 625 h 10000"/>
                  <a:gd name="connsiteX237" fmla="*/ 6533 w 10000"/>
                  <a:gd name="connsiteY237" fmla="*/ 625 h 10000"/>
                  <a:gd name="connsiteX238" fmla="*/ 6676 w 10000"/>
                  <a:gd name="connsiteY238" fmla="*/ 313 h 10000"/>
                  <a:gd name="connsiteX239" fmla="*/ 6705 w 10000"/>
                  <a:gd name="connsiteY239" fmla="*/ 125 h 10000"/>
                  <a:gd name="connsiteX240" fmla="*/ 6762 w 10000"/>
                  <a:gd name="connsiteY240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3381 w 10000"/>
                  <a:gd name="connsiteY144" fmla="*/ 5938 h 10000"/>
                  <a:gd name="connsiteX145" fmla="*/ 3324 w 10000"/>
                  <a:gd name="connsiteY145" fmla="*/ 5813 h 10000"/>
                  <a:gd name="connsiteX146" fmla="*/ 3266 w 10000"/>
                  <a:gd name="connsiteY146" fmla="*/ 5813 h 10000"/>
                  <a:gd name="connsiteX147" fmla="*/ 3123 w 10000"/>
                  <a:gd name="connsiteY147" fmla="*/ 5750 h 10000"/>
                  <a:gd name="connsiteX148" fmla="*/ 2837 w 10000"/>
                  <a:gd name="connsiteY148" fmla="*/ 5750 h 10000"/>
                  <a:gd name="connsiteX149" fmla="*/ 2693 w 10000"/>
                  <a:gd name="connsiteY149" fmla="*/ 5625 h 10000"/>
                  <a:gd name="connsiteX150" fmla="*/ 2372 w 10000"/>
                  <a:gd name="connsiteY150" fmla="*/ 4260 h 10000"/>
                  <a:gd name="connsiteX151" fmla="*/ 2235 w 10000"/>
                  <a:gd name="connsiteY151" fmla="*/ 5125 h 10000"/>
                  <a:gd name="connsiteX152" fmla="*/ 1891 w 10000"/>
                  <a:gd name="connsiteY152" fmla="*/ 5125 h 10000"/>
                  <a:gd name="connsiteX153" fmla="*/ 1805 w 10000"/>
                  <a:gd name="connsiteY153" fmla="*/ 5000 h 10000"/>
                  <a:gd name="connsiteX154" fmla="*/ 1719 w 10000"/>
                  <a:gd name="connsiteY154" fmla="*/ 5000 h 10000"/>
                  <a:gd name="connsiteX155" fmla="*/ 1605 w 10000"/>
                  <a:gd name="connsiteY155" fmla="*/ 4875 h 10000"/>
                  <a:gd name="connsiteX156" fmla="*/ 1519 w 10000"/>
                  <a:gd name="connsiteY156" fmla="*/ 4875 h 10000"/>
                  <a:gd name="connsiteX157" fmla="*/ 1433 w 10000"/>
                  <a:gd name="connsiteY157" fmla="*/ 5125 h 10000"/>
                  <a:gd name="connsiteX158" fmla="*/ 1433 w 10000"/>
                  <a:gd name="connsiteY158" fmla="*/ 5438 h 10000"/>
                  <a:gd name="connsiteX159" fmla="*/ 1089 w 10000"/>
                  <a:gd name="connsiteY159" fmla="*/ 5438 h 10000"/>
                  <a:gd name="connsiteX160" fmla="*/ 1003 w 10000"/>
                  <a:gd name="connsiteY160" fmla="*/ 5500 h 10000"/>
                  <a:gd name="connsiteX161" fmla="*/ 888 w 10000"/>
                  <a:gd name="connsiteY161" fmla="*/ 5500 h 10000"/>
                  <a:gd name="connsiteX162" fmla="*/ 860 w 10000"/>
                  <a:gd name="connsiteY162" fmla="*/ 5625 h 10000"/>
                  <a:gd name="connsiteX163" fmla="*/ 802 w 10000"/>
                  <a:gd name="connsiteY163" fmla="*/ 5625 h 10000"/>
                  <a:gd name="connsiteX164" fmla="*/ 745 w 10000"/>
                  <a:gd name="connsiteY164" fmla="*/ 5813 h 10000"/>
                  <a:gd name="connsiteX165" fmla="*/ 716 w 10000"/>
                  <a:gd name="connsiteY165" fmla="*/ 5938 h 10000"/>
                  <a:gd name="connsiteX166" fmla="*/ 315 w 10000"/>
                  <a:gd name="connsiteY166" fmla="*/ 5938 h 10000"/>
                  <a:gd name="connsiteX167" fmla="*/ 287 w 10000"/>
                  <a:gd name="connsiteY167" fmla="*/ 5813 h 10000"/>
                  <a:gd name="connsiteX168" fmla="*/ 172 w 10000"/>
                  <a:gd name="connsiteY168" fmla="*/ 5750 h 10000"/>
                  <a:gd name="connsiteX169" fmla="*/ 143 w 10000"/>
                  <a:gd name="connsiteY169" fmla="*/ 5625 h 10000"/>
                  <a:gd name="connsiteX170" fmla="*/ 29 w 10000"/>
                  <a:gd name="connsiteY170" fmla="*/ 5500 h 10000"/>
                  <a:gd name="connsiteX171" fmla="*/ 0 w 10000"/>
                  <a:gd name="connsiteY171" fmla="*/ 5313 h 10000"/>
                  <a:gd name="connsiteX172" fmla="*/ 0 w 10000"/>
                  <a:gd name="connsiteY172" fmla="*/ 4813 h 10000"/>
                  <a:gd name="connsiteX173" fmla="*/ 29 w 10000"/>
                  <a:gd name="connsiteY173" fmla="*/ 4688 h 10000"/>
                  <a:gd name="connsiteX174" fmla="*/ 315 w 10000"/>
                  <a:gd name="connsiteY174" fmla="*/ 4688 h 10000"/>
                  <a:gd name="connsiteX175" fmla="*/ 745 w 10000"/>
                  <a:gd name="connsiteY175" fmla="*/ 3750 h 10000"/>
                  <a:gd name="connsiteX176" fmla="*/ 802 w 10000"/>
                  <a:gd name="connsiteY176" fmla="*/ 3875 h 10000"/>
                  <a:gd name="connsiteX177" fmla="*/ 888 w 10000"/>
                  <a:gd name="connsiteY177" fmla="*/ 3938 h 10000"/>
                  <a:gd name="connsiteX178" fmla="*/ 1003 w 10000"/>
                  <a:gd name="connsiteY178" fmla="*/ 3938 h 10000"/>
                  <a:gd name="connsiteX179" fmla="*/ 1089 w 10000"/>
                  <a:gd name="connsiteY179" fmla="*/ 3750 h 10000"/>
                  <a:gd name="connsiteX180" fmla="*/ 1891 w 10000"/>
                  <a:gd name="connsiteY180" fmla="*/ 3750 h 10000"/>
                  <a:gd name="connsiteX181" fmla="*/ 2092 w 10000"/>
                  <a:gd name="connsiteY181" fmla="*/ 3875 h 10000"/>
                  <a:gd name="connsiteX182" fmla="*/ 2149 w 10000"/>
                  <a:gd name="connsiteY182" fmla="*/ 4063 h 10000"/>
                  <a:gd name="connsiteX183" fmla="*/ 2292 w 10000"/>
                  <a:gd name="connsiteY183" fmla="*/ 4375 h 10000"/>
                  <a:gd name="connsiteX184" fmla="*/ 2321 w 10000"/>
                  <a:gd name="connsiteY184" fmla="*/ 4563 h 10000"/>
                  <a:gd name="connsiteX185" fmla="*/ 2407 w 10000"/>
                  <a:gd name="connsiteY185" fmla="*/ 4375 h 10000"/>
                  <a:gd name="connsiteX186" fmla="*/ 2407 w 10000"/>
                  <a:gd name="connsiteY186" fmla="*/ 3750 h 10000"/>
                  <a:gd name="connsiteX187" fmla="*/ 2464 w 10000"/>
                  <a:gd name="connsiteY187" fmla="*/ 3563 h 10000"/>
                  <a:gd name="connsiteX188" fmla="*/ 2521 w 10000"/>
                  <a:gd name="connsiteY188" fmla="*/ 3438 h 10000"/>
                  <a:gd name="connsiteX189" fmla="*/ 2550 w 10000"/>
                  <a:gd name="connsiteY189" fmla="*/ 3250 h 10000"/>
                  <a:gd name="connsiteX190" fmla="*/ 2693 w 10000"/>
                  <a:gd name="connsiteY190" fmla="*/ 2938 h 10000"/>
                  <a:gd name="connsiteX191" fmla="*/ 2837 w 10000"/>
                  <a:gd name="connsiteY191" fmla="*/ 2813 h 10000"/>
                  <a:gd name="connsiteX192" fmla="*/ 3868 w 10000"/>
                  <a:gd name="connsiteY192" fmla="*/ 4059 h 10000"/>
                  <a:gd name="connsiteX193" fmla="*/ 3037 w 10000"/>
                  <a:gd name="connsiteY193" fmla="*/ 2313 h 10000"/>
                  <a:gd name="connsiteX194" fmla="*/ 2980 w 10000"/>
                  <a:gd name="connsiteY194" fmla="*/ 2188 h 10000"/>
                  <a:gd name="connsiteX195" fmla="*/ 2980 w 10000"/>
                  <a:gd name="connsiteY195" fmla="*/ 1750 h 10000"/>
                  <a:gd name="connsiteX196" fmla="*/ 2808 w 10000"/>
                  <a:gd name="connsiteY196" fmla="*/ 1375 h 10000"/>
                  <a:gd name="connsiteX197" fmla="*/ 2808 w 10000"/>
                  <a:gd name="connsiteY197" fmla="*/ 1125 h 10000"/>
                  <a:gd name="connsiteX198" fmla="*/ 2951 w 10000"/>
                  <a:gd name="connsiteY198" fmla="*/ 1125 h 10000"/>
                  <a:gd name="connsiteX199" fmla="*/ 2980 w 10000"/>
                  <a:gd name="connsiteY199" fmla="*/ 1063 h 10000"/>
                  <a:gd name="connsiteX200" fmla="*/ 3095 w 10000"/>
                  <a:gd name="connsiteY200" fmla="*/ 938 h 10000"/>
                  <a:gd name="connsiteX201" fmla="*/ 3123 w 10000"/>
                  <a:gd name="connsiteY201" fmla="*/ 813 h 10000"/>
                  <a:gd name="connsiteX202" fmla="*/ 3238 w 10000"/>
                  <a:gd name="connsiteY202" fmla="*/ 750 h 10000"/>
                  <a:gd name="connsiteX203" fmla="*/ 3668 w 10000"/>
                  <a:gd name="connsiteY203" fmla="*/ 750 h 10000"/>
                  <a:gd name="connsiteX204" fmla="*/ 3983 w 10000"/>
                  <a:gd name="connsiteY204" fmla="*/ 813 h 10000"/>
                  <a:gd name="connsiteX205" fmla="*/ 4269 w 10000"/>
                  <a:gd name="connsiteY205" fmla="*/ 938 h 10000"/>
                  <a:gd name="connsiteX206" fmla="*/ 4527 w 10000"/>
                  <a:gd name="connsiteY206" fmla="*/ 1250 h 10000"/>
                  <a:gd name="connsiteX207" fmla="*/ 4556 w 10000"/>
                  <a:gd name="connsiteY207" fmla="*/ 1375 h 10000"/>
                  <a:gd name="connsiteX208" fmla="*/ 4670 w 10000"/>
                  <a:gd name="connsiteY208" fmla="*/ 1375 h 10000"/>
                  <a:gd name="connsiteX209" fmla="*/ 4670 w 10000"/>
                  <a:gd name="connsiteY209" fmla="*/ 1125 h 10000"/>
                  <a:gd name="connsiteX210" fmla="*/ 4756 w 10000"/>
                  <a:gd name="connsiteY210" fmla="*/ 938 h 10000"/>
                  <a:gd name="connsiteX211" fmla="*/ 4814 w 10000"/>
                  <a:gd name="connsiteY211" fmla="*/ 1063 h 10000"/>
                  <a:gd name="connsiteX212" fmla="*/ 4842 w 10000"/>
                  <a:gd name="connsiteY212" fmla="*/ 1063 h 10000"/>
                  <a:gd name="connsiteX213" fmla="*/ 4842 w 10000"/>
                  <a:gd name="connsiteY213" fmla="*/ 1125 h 10000"/>
                  <a:gd name="connsiteX214" fmla="*/ 4900 w 10000"/>
                  <a:gd name="connsiteY214" fmla="*/ 1250 h 10000"/>
                  <a:gd name="connsiteX215" fmla="*/ 4986 w 10000"/>
                  <a:gd name="connsiteY215" fmla="*/ 1250 h 10000"/>
                  <a:gd name="connsiteX216" fmla="*/ 5100 w 10000"/>
                  <a:gd name="connsiteY216" fmla="*/ 1125 h 10000"/>
                  <a:gd name="connsiteX217" fmla="*/ 5186 w 10000"/>
                  <a:gd name="connsiteY217" fmla="*/ 938 h 10000"/>
                  <a:gd name="connsiteX218" fmla="*/ 5186 w 10000"/>
                  <a:gd name="connsiteY218" fmla="*/ 1063 h 10000"/>
                  <a:gd name="connsiteX219" fmla="*/ 5244 w 10000"/>
                  <a:gd name="connsiteY219" fmla="*/ 1125 h 10000"/>
                  <a:gd name="connsiteX220" fmla="*/ 5244 w 10000"/>
                  <a:gd name="connsiteY220" fmla="*/ 1250 h 10000"/>
                  <a:gd name="connsiteX221" fmla="*/ 5330 w 10000"/>
                  <a:gd name="connsiteY221" fmla="*/ 1438 h 10000"/>
                  <a:gd name="connsiteX222" fmla="*/ 5387 w 10000"/>
                  <a:gd name="connsiteY222" fmla="*/ 1438 h 10000"/>
                  <a:gd name="connsiteX223" fmla="*/ 5415 w 10000"/>
                  <a:gd name="connsiteY223" fmla="*/ 1375 h 10000"/>
                  <a:gd name="connsiteX224" fmla="*/ 5530 w 10000"/>
                  <a:gd name="connsiteY224" fmla="*/ 1250 h 10000"/>
                  <a:gd name="connsiteX225" fmla="*/ 5616 w 10000"/>
                  <a:gd name="connsiteY225" fmla="*/ 1250 h 10000"/>
                  <a:gd name="connsiteX226" fmla="*/ 5759 w 10000"/>
                  <a:gd name="connsiteY226" fmla="*/ 1563 h 10000"/>
                  <a:gd name="connsiteX227" fmla="*/ 5845 w 10000"/>
                  <a:gd name="connsiteY227" fmla="*/ 1563 h 10000"/>
                  <a:gd name="connsiteX228" fmla="*/ 5845 w 10000"/>
                  <a:gd name="connsiteY228" fmla="*/ 1250 h 10000"/>
                  <a:gd name="connsiteX229" fmla="*/ 5903 w 10000"/>
                  <a:gd name="connsiteY229" fmla="*/ 1063 h 10000"/>
                  <a:gd name="connsiteX230" fmla="*/ 5903 w 10000"/>
                  <a:gd name="connsiteY230" fmla="*/ 813 h 10000"/>
                  <a:gd name="connsiteX231" fmla="*/ 5989 w 10000"/>
                  <a:gd name="connsiteY231" fmla="*/ 625 h 10000"/>
                  <a:gd name="connsiteX232" fmla="*/ 6275 w 10000"/>
                  <a:gd name="connsiteY232" fmla="*/ 313 h 10000"/>
                  <a:gd name="connsiteX233" fmla="*/ 6390 w 10000"/>
                  <a:gd name="connsiteY233" fmla="*/ 313 h 10000"/>
                  <a:gd name="connsiteX234" fmla="*/ 6390 w 10000"/>
                  <a:gd name="connsiteY234" fmla="*/ 438 h 10000"/>
                  <a:gd name="connsiteX235" fmla="*/ 6476 w 10000"/>
                  <a:gd name="connsiteY235" fmla="*/ 625 h 10000"/>
                  <a:gd name="connsiteX236" fmla="*/ 6533 w 10000"/>
                  <a:gd name="connsiteY236" fmla="*/ 625 h 10000"/>
                  <a:gd name="connsiteX237" fmla="*/ 6676 w 10000"/>
                  <a:gd name="connsiteY237" fmla="*/ 313 h 10000"/>
                  <a:gd name="connsiteX238" fmla="*/ 6705 w 10000"/>
                  <a:gd name="connsiteY238" fmla="*/ 125 h 10000"/>
                  <a:gd name="connsiteX239" fmla="*/ 6762 w 10000"/>
                  <a:gd name="connsiteY239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3381 w 10000"/>
                  <a:gd name="connsiteY144" fmla="*/ 5938 h 10000"/>
                  <a:gd name="connsiteX145" fmla="*/ 3324 w 10000"/>
                  <a:gd name="connsiteY145" fmla="*/ 5813 h 10000"/>
                  <a:gd name="connsiteX146" fmla="*/ 3266 w 10000"/>
                  <a:gd name="connsiteY146" fmla="*/ 5813 h 10000"/>
                  <a:gd name="connsiteX147" fmla="*/ 3123 w 10000"/>
                  <a:gd name="connsiteY147" fmla="*/ 5750 h 10000"/>
                  <a:gd name="connsiteX148" fmla="*/ 2837 w 10000"/>
                  <a:gd name="connsiteY148" fmla="*/ 5750 h 10000"/>
                  <a:gd name="connsiteX149" fmla="*/ 2372 w 10000"/>
                  <a:gd name="connsiteY149" fmla="*/ 4260 h 10000"/>
                  <a:gd name="connsiteX150" fmla="*/ 2235 w 10000"/>
                  <a:gd name="connsiteY150" fmla="*/ 5125 h 10000"/>
                  <a:gd name="connsiteX151" fmla="*/ 1891 w 10000"/>
                  <a:gd name="connsiteY151" fmla="*/ 5125 h 10000"/>
                  <a:gd name="connsiteX152" fmla="*/ 1805 w 10000"/>
                  <a:gd name="connsiteY152" fmla="*/ 5000 h 10000"/>
                  <a:gd name="connsiteX153" fmla="*/ 1719 w 10000"/>
                  <a:gd name="connsiteY153" fmla="*/ 5000 h 10000"/>
                  <a:gd name="connsiteX154" fmla="*/ 1605 w 10000"/>
                  <a:gd name="connsiteY154" fmla="*/ 4875 h 10000"/>
                  <a:gd name="connsiteX155" fmla="*/ 1519 w 10000"/>
                  <a:gd name="connsiteY155" fmla="*/ 4875 h 10000"/>
                  <a:gd name="connsiteX156" fmla="*/ 1433 w 10000"/>
                  <a:gd name="connsiteY156" fmla="*/ 5125 h 10000"/>
                  <a:gd name="connsiteX157" fmla="*/ 1433 w 10000"/>
                  <a:gd name="connsiteY157" fmla="*/ 5438 h 10000"/>
                  <a:gd name="connsiteX158" fmla="*/ 1089 w 10000"/>
                  <a:gd name="connsiteY158" fmla="*/ 5438 h 10000"/>
                  <a:gd name="connsiteX159" fmla="*/ 1003 w 10000"/>
                  <a:gd name="connsiteY159" fmla="*/ 5500 h 10000"/>
                  <a:gd name="connsiteX160" fmla="*/ 888 w 10000"/>
                  <a:gd name="connsiteY160" fmla="*/ 5500 h 10000"/>
                  <a:gd name="connsiteX161" fmla="*/ 860 w 10000"/>
                  <a:gd name="connsiteY161" fmla="*/ 5625 h 10000"/>
                  <a:gd name="connsiteX162" fmla="*/ 802 w 10000"/>
                  <a:gd name="connsiteY162" fmla="*/ 5625 h 10000"/>
                  <a:gd name="connsiteX163" fmla="*/ 745 w 10000"/>
                  <a:gd name="connsiteY163" fmla="*/ 5813 h 10000"/>
                  <a:gd name="connsiteX164" fmla="*/ 716 w 10000"/>
                  <a:gd name="connsiteY164" fmla="*/ 5938 h 10000"/>
                  <a:gd name="connsiteX165" fmla="*/ 315 w 10000"/>
                  <a:gd name="connsiteY165" fmla="*/ 5938 h 10000"/>
                  <a:gd name="connsiteX166" fmla="*/ 287 w 10000"/>
                  <a:gd name="connsiteY166" fmla="*/ 5813 h 10000"/>
                  <a:gd name="connsiteX167" fmla="*/ 172 w 10000"/>
                  <a:gd name="connsiteY167" fmla="*/ 5750 h 10000"/>
                  <a:gd name="connsiteX168" fmla="*/ 143 w 10000"/>
                  <a:gd name="connsiteY168" fmla="*/ 5625 h 10000"/>
                  <a:gd name="connsiteX169" fmla="*/ 29 w 10000"/>
                  <a:gd name="connsiteY169" fmla="*/ 5500 h 10000"/>
                  <a:gd name="connsiteX170" fmla="*/ 0 w 10000"/>
                  <a:gd name="connsiteY170" fmla="*/ 5313 h 10000"/>
                  <a:gd name="connsiteX171" fmla="*/ 0 w 10000"/>
                  <a:gd name="connsiteY171" fmla="*/ 4813 h 10000"/>
                  <a:gd name="connsiteX172" fmla="*/ 29 w 10000"/>
                  <a:gd name="connsiteY172" fmla="*/ 4688 h 10000"/>
                  <a:gd name="connsiteX173" fmla="*/ 315 w 10000"/>
                  <a:gd name="connsiteY173" fmla="*/ 4688 h 10000"/>
                  <a:gd name="connsiteX174" fmla="*/ 745 w 10000"/>
                  <a:gd name="connsiteY174" fmla="*/ 3750 h 10000"/>
                  <a:gd name="connsiteX175" fmla="*/ 802 w 10000"/>
                  <a:gd name="connsiteY175" fmla="*/ 3875 h 10000"/>
                  <a:gd name="connsiteX176" fmla="*/ 888 w 10000"/>
                  <a:gd name="connsiteY176" fmla="*/ 3938 h 10000"/>
                  <a:gd name="connsiteX177" fmla="*/ 1003 w 10000"/>
                  <a:gd name="connsiteY177" fmla="*/ 3938 h 10000"/>
                  <a:gd name="connsiteX178" fmla="*/ 1089 w 10000"/>
                  <a:gd name="connsiteY178" fmla="*/ 3750 h 10000"/>
                  <a:gd name="connsiteX179" fmla="*/ 1891 w 10000"/>
                  <a:gd name="connsiteY179" fmla="*/ 3750 h 10000"/>
                  <a:gd name="connsiteX180" fmla="*/ 2092 w 10000"/>
                  <a:gd name="connsiteY180" fmla="*/ 3875 h 10000"/>
                  <a:gd name="connsiteX181" fmla="*/ 2149 w 10000"/>
                  <a:gd name="connsiteY181" fmla="*/ 4063 h 10000"/>
                  <a:gd name="connsiteX182" fmla="*/ 2292 w 10000"/>
                  <a:gd name="connsiteY182" fmla="*/ 4375 h 10000"/>
                  <a:gd name="connsiteX183" fmla="*/ 2321 w 10000"/>
                  <a:gd name="connsiteY183" fmla="*/ 4563 h 10000"/>
                  <a:gd name="connsiteX184" fmla="*/ 2407 w 10000"/>
                  <a:gd name="connsiteY184" fmla="*/ 4375 h 10000"/>
                  <a:gd name="connsiteX185" fmla="*/ 2407 w 10000"/>
                  <a:gd name="connsiteY185" fmla="*/ 3750 h 10000"/>
                  <a:gd name="connsiteX186" fmla="*/ 2464 w 10000"/>
                  <a:gd name="connsiteY186" fmla="*/ 3563 h 10000"/>
                  <a:gd name="connsiteX187" fmla="*/ 2521 w 10000"/>
                  <a:gd name="connsiteY187" fmla="*/ 3438 h 10000"/>
                  <a:gd name="connsiteX188" fmla="*/ 2550 w 10000"/>
                  <a:gd name="connsiteY188" fmla="*/ 3250 h 10000"/>
                  <a:gd name="connsiteX189" fmla="*/ 2693 w 10000"/>
                  <a:gd name="connsiteY189" fmla="*/ 2938 h 10000"/>
                  <a:gd name="connsiteX190" fmla="*/ 2837 w 10000"/>
                  <a:gd name="connsiteY190" fmla="*/ 2813 h 10000"/>
                  <a:gd name="connsiteX191" fmla="*/ 3868 w 10000"/>
                  <a:gd name="connsiteY191" fmla="*/ 4059 h 10000"/>
                  <a:gd name="connsiteX192" fmla="*/ 3037 w 10000"/>
                  <a:gd name="connsiteY192" fmla="*/ 2313 h 10000"/>
                  <a:gd name="connsiteX193" fmla="*/ 2980 w 10000"/>
                  <a:gd name="connsiteY193" fmla="*/ 2188 h 10000"/>
                  <a:gd name="connsiteX194" fmla="*/ 2980 w 10000"/>
                  <a:gd name="connsiteY194" fmla="*/ 1750 h 10000"/>
                  <a:gd name="connsiteX195" fmla="*/ 2808 w 10000"/>
                  <a:gd name="connsiteY195" fmla="*/ 1375 h 10000"/>
                  <a:gd name="connsiteX196" fmla="*/ 2808 w 10000"/>
                  <a:gd name="connsiteY196" fmla="*/ 1125 h 10000"/>
                  <a:gd name="connsiteX197" fmla="*/ 2951 w 10000"/>
                  <a:gd name="connsiteY197" fmla="*/ 1125 h 10000"/>
                  <a:gd name="connsiteX198" fmla="*/ 2980 w 10000"/>
                  <a:gd name="connsiteY198" fmla="*/ 1063 h 10000"/>
                  <a:gd name="connsiteX199" fmla="*/ 3095 w 10000"/>
                  <a:gd name="connsiteY199" fmla="*/ 938 h 10000"/>
                  <a:gd name="connsiteX200" fmla="*/ 3123 w 10000"/>
                  <a:gd name="connsiteY200" fmla="*/ 813 h 10000"/>
                  <a:gd name="connsiteX201" fmla="*/ 3238 w 10000"/>
                  <a:gd name="connsiteY201" fmla="*/ 750 h 10000"/>
                  <a:gd name="connsiteX202" fmla="*/ 3668 w 10000"/>
                  <a:gd name="connsiteY202" fmla="*/ 750 h 10000"/>
                  <a:gd name="connsiteX203" fmla="*/ 3983 w 10000"/>
                  <a:gd name="connsiteY203" fmla="*/ 813 h 10000"/>
                  <a:gd name="connsiteX204" fmla="*/ 4269 w 10000"/>
                  <a:gd name="connsiteY204" fmla="*/ 938 h 10000"/>
                  <a:gd name="connsiteX205" fmla="*/ 4527 w 10000"/>
                  <a:gd name="connsiteY205" fmla="*/ 1250 h 10000"/>
                  <a:gd name="connsiteX206" fmla="*/ 4556 w 10000"/>
                  <a:gd name="connsiteY206" fmla="*/ 1375 h 10000"/>
                  <a:gd name="connsiteX207" fmla="*/ 4670 w 10000"/>
                  <a:gd name="connsiteY207" fmla="*/ 1375 h 10000"/>
                  <a:gd name="connsiteX208" fmla="*/ 4670 w 10000"/>
                  <a:gd name="connsiteY208" fmla="*/ 1125 h 10000"/>
                  <a:gd name="connsiteX209" fmla="*/ 4756 w 10000"/>
                  <a:gd name="connsiteY209" fmla="*/ 938 h 10000"/>
                  <a:gd name="connsiteX210" fmla="*/ 4814 w 10000"/>
                  <a:gd name="connsiteY210" fmla="*/ 1063 h 10000"/>
                  <a:gd name="connsiteX211" fmla="*/ 4842 w 10000"/>
                  <a:gd name="connsiteY211" fmla="*/ 1063 h 10000"/>
                  <a:gd name="connsiteX212" fmla="*/ 4842 w 10000"/>
                  <a:gd name="connsiteY212" fmla="*/ 1125 h 10000"/>
                  <a:gd name="connsiteX213" fmla="*/ 4900 w 10000"/>
                  <a:gd name="connsiteY213" fmla="*/ 1250 h 10000"/>
                  <a:gd name="connsiteX214" fmla="*/ 4986 w 10000"/>
                  <a:gd name="connsiteY214" fmla="*/ 1250 h 10000"/>
                  <a:gd name="connsiteX215" fmla="*/ 5100 w 10000"/>
                  <a:gd name="connsiteY215" fmla="*/ 1125 h 10000"/>
                  <a:gd name="connsiteX216" fmla="*/ 5186 w 10000"/>
                  <a:gd name="connsiteY216" fmla="*/ 938 h 10000"/>
                  <a:gd name="connsiteX217" fmla="*/ 5186 w 10000"/>
                  <a:gd name="connsiteY217" fmla="*/ 1063 h 10000"/>
                  <a:gd name="connsiteX218" fmla="*/ 5244 w 10000"/>
                  <a:gd name="connsiteY218" fmla="*/ 1125 h 10000"/>
                  <a:gd name="connsiteX219" fmla="*/ 5244 w 10000"/>
                  <a:gd name="connsiteY219" fmla="*/ 1250 h 10000"/>
                  <a:gd name="connsiteX220" fmla="*/ 5330 w 10000"/>
                  <a:gd name="connsiteY220" fmla="*/ 1438 h 10000"/>
                  <a:gd name="connsiteX221" fmla="*/ 5387 w 10000"/>
                  <a:gd name="connsiteY221" fmla="*/ 1438 h 10000"/>
                  <a:gd name="connsiteX222" fmla="*/ 5415 w 10000"/>
                  <a:gd name="connsiteY222" fmla="*/ 1375 h 10000"/>
                  <a:gd name="connsiteX223" fmla="*/ 5530 w 10000"/>
                  <a:gd name="connsiteY223" fmla="*/ 1250 h 10000"/>
                  <a:gd name="connsiteX224" fmla="*/ 5616 w 10000"/>
                  <a:gd name="connsiteY224" fmla="*/ 1250 h 10000"/>
                  <a:gd name="connsiteX225" fmla="*/ 5759 w 10000"/>
                  <a:gd name="connsiteY225" fmla="*/ 1563 h 10000"/>
                  <a:gd name="connsiteX226" fmla="*/ 5845 w 10000"/>
                  <a:gd name="connsiteY226" fmla="*/ 1563 h 10000"/>
                  <a:gd name="connsiteX227" fmla="*/ 5845 w 10000"/>
                  <a:gd name="connsiteY227" fmla="*/ 1250 h 10000"/>
                  <a:gd name="connsiteX228" fmla="*/ 5903 w 10000"/>
                  <a:gd name="connsiteY228" fmla="*/ 1063 h 10000"/>
                  <a:gd name="connsiteX229" fmla="*/ 5903 w 10000"/>
                  <a:gd name="connsiteY229" fmla="*/ 813 h 10000"/>
                  <a:gd name="connsiteX230" fmla="*/ 5989 w 10000"/>
                  <a:gd name="connsiteY230" fmla="*/ 625 h 10000"/>
                  <a:gd name="connsiteX231" fmla="*/ 6275 w 10000"/>
                  <a:gd name="connsiteY231" fmla="*/ 313 h 10000"/>
                  <a:gd name="connsiteX232" fmla="*/ 6390 w 10000"/>
                  <a:gd name="connsiteY232" fmla="*/ 313 h 10000"/>
                  <a:gd name="connsiteX233" fmla="*/ 6390 w 10000"/>
                  <a:gd name="connsiteY233" fmla="*/ 438 h 10000"/>
                  <a:gd name="connsiteX234" fmla="*/ 6476 w 10000"/>
                  <a:gd name="connsiteY234" fmla="*/ 625 h 10000"/>
                  <a:gd name="connsiteX235" fmla="*/ 6533 w 10000"/>
                  <a:gd name="connsiteY235" fmla="*/ 625 h 10000"/>
                  <a:gd name="connsiteX236" fmla="*/ 6676 w 10000"/>
                  <a:gd name="connsiteY236" fmla="*/ 313 h 10000"/>
                  <a:gd name="connsiteX237" fmla="*/ 6705 w 10000"/>
                  <a:gd name="connsiteY237" fmla="*/ 125 h 10000"/>
                  <a:gd name="connsiteX238" fmla="*/ 6762 w 10000"/>
                  <a:gd name="connsiteY238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3381 w 10000"/>
                  <a:gd name="connsiteY144" fmla="*/ 5938 h 10000"/>
                  <a:gd name="connsiteX145" fmla="*/ 3324 w 10000"/>
                  <a:gd name="connsiteY145" fmla="*/ 5813 h 10000"/>
                  <a:gd name="connsiteX146" fmla="*/ 3266 w 10000"/>
                  <a:gd name="connsiteY146" fmla="*/ 5813 h 10000"/>
                  <a:gd name="connsiteX147" fmla="*/ 3123 w 10000"/>
                  <a:gd name="connsiteY147" fmla="*/ 5750 h 10000"/>
                  <a:gd name="connsiteX148" fmla="*/ 2372 w 10000"/>
                  <a:gd name="connsiteY148" fmla="*/ 4260 h 10000"/>
                  <a:gd name="connsiteX149" fmla="*/ 2235 w 10000"/>
                  <a:gd name="connsiteY149" fmla="*/ 5125 h 10000"/>
                  <a:gd name="connsiteX150" fmla="*/ 1891 w 10000"/>
                  <a:gd name="connsiteY150" fmla="*/ 5125 h 10000"/>
                  <a:gd name="connsiteX151" fmla="*/ 1805 w 10000"/>
                  <a:gd name="connsiteY151" fmla="*/ 5000 h 10000"/>
                  <a:gd name="connsiteX152" fmla="*/ 1719 w 10000"/>
                  <a:gd name="connsiteY152" fmla="*/ 5000 h 10000"/>
                  <a:gd name="connsiteX153" fmla="*/ 1605 w 10000"/>
                  <a:gd name="connsiteY153" fmla="*/ 4875 h 10000"/>
                  <a:gd name="connsiteX154" fmla="*/ 1519 w 10000"/>
                  <a:gd name="connsiteY154" fmla="*/ 4875 h 10000"/>
                  <a:gd name="connsiteX155" fmla="*/ 1433 w 10000"/>
                  <a:gd name="connsiteY155" fmla="*/ 5125 h 10000"/>
                  <a:gd name="connsiteX156" fmla="*/ 1433 w 10000"/>
                  <a:gd name="connsiteY156" fmla="*/ 5438 h 10000"/>
                  <a:gd name="connsiteX157" fmla="*/ 1089 w 10000"/>
                  <a:gd name="connsiteY157" fmla="*/ 5438 h 10000"/>
                  <a:gd name="connsiteX158" fmla="*/ 1003 w 10000"/>
                  <a:gd name="connsiteY158" fmla="*/ 5500 h 10000"/>
                  <a:gd name="connsiteX159" fmla="*/ 888 w 10000"/>
                  <a:gd name="connsiteY159" fmla="*/ 5500 h 10000"/>
                  <a:gd name="connsiteX160" fmla="*/ 860 w 10000"/>
                  <a:gd name="connsiteY160" fmla="*/ 5625 h 10000"/>
                  <a:gd name="connsiteX161" fmla="*/ 802 w 10000"/>
                  <a:gd name="connsiteY161" fmla="*/ 5625 h 10000"/>
                  <a:gd name="connsiteX162" fmla="*/ 745 w 10000"/>
                  <a:gd name="connsiteY162" fmla="*/ 5813 h 10000"/>
                  <a:gd name="connsiteX163" fmla="*/ 716 w 10000"/>
                  <a:gd name="connsiteY163" fmla="*/ 5938 h 10000"/>
                  <a:gd name="connsiteX164" fmla="*/ 315 w 10000"/>
                  <a:gd name="connsiteY164" fmla="*/ 5938 h 10000"/>
                  <a:gd name="connsiteX165" fmla="*/ 287 w 10000"/>
                  <a:gd name="connsiteY165" fmla="*/ 5813 h 10000"/>
                  <a:gd name="connsiteX166" fmla="*/ 172 w 10000"/>
                  <a:gd name="connsiteY166" fmla="*/ 5750 h 10000"/>
                  <a:gd name="connsiteX167" fmla="*/ 143 w 10000"/>
                  <a:gd name="connsiteY167" fmla="*/ 5625 h 10000"/>
                  <a:gd name="connsiteX168" fmla="*/ 29 w 10000"/>
                  <a:gd name="connsiteY168" fmla="*/ 5500 h 10000"/>
                  <a:gd name="connsiteX169" fmla="*/ 0 w 10000"/>
                  <a:gd name="connsiteY169" fmla="*/ 5313 h 10000"/>
                  <a:gd name="connsiteX170" fmla="*/ 0 w 10000"/>
                  <a:gd name="connsiteY170" fmla="*/ 4813 h 10000"/>
                  <a:gd name="connsiteX171" fmla="*/ 29 w 10000"/>
                  <a:gd name="connsiteY171" fmla="*/ 4688 h 10000"/>
                  <a:gd name="connsiteX172" fmla="*/ 315 w 10000"/>
                  <a:gd name="connsiteY172" fmla="*/ 4688 h 10000"/>
                  <a:gd name="connsiteX173" fmla="*/ 745 w 10000"/>
                  <a:gd name="connsiteY173" fmla="*/ 3750 h 10000"/>
                  <a:gd name="connsiteX174" fmla="*/ 802 w 10000"/>
                  <a:gd name="connsiteY174" fmla="*/ 3875 h 10000"/>
                  <a:gd name="connsiteX175" fmla="*/ 888 w 10000"/>
                  <a:gd name="connsiteY175" fmla="*/ 3938 h 10000"/>
                  <a:gd name="connsiteX176" fmla="*/ 1003 w 10000"/>
                  <a:gd name="connsiteY176" fmla="*/ 3938 h 10000"/>
                  <a:gd name="connsiteX177" fmla="*/ 1089 w 10000"/>
                  <a:gd name="connsiteY177" fmla="*/ 3750 h 10000"/>
                  <a:gd name="connsiteX178" fmla="*/ 1891 w 10000"/>
                  <a:gd name="connsiteY178" fmla="*/ 3750 h 10000"/>
                  <a:gd name="connsiteX179" fmla="*/ 2092 w 10000"/>
                  <a:gd name="connsiteY179" fmla="*/ 3875 h 10000"/>
                  <a:gd name="connsiteX180" fmla="*/ 2149 w 10000"/>
                  <a:gd name="connsiteY180" fmla="*/ 4063 h 10000"/>
                  <a:gd name="connsiteX181" fmla="*/ 2292 w 10000"/>
                  <a:gd name="connsiteY181" fmla="*/ 4375 h 10000"/>
                  <a:gd name="connsiteX182" fmla="*/ 2321 w 10000"/>
                  <a:gd name="connsiteY182" fmla="*/ 4563 h 10000"/>
                  <a:gd name="connsiteX183" fmla="*/ 2407 w 10000"/>
                  <a:gd name="connsiteY183" fmla="*/ 4375 h 10000"/>
                  <a:gd name="connsiteX184" fmla="*/ 2407 w 10000"/>
                  <a:gd name="connsiteY184" fmla="*/ 3750 h 10000"/>
                  <a:gd name="connsiteX185" fmla="*/ 2464 w 10000"/>
                  <a:gd name="connsiteY185" fmla="*/ 3563 h 10000"/>
                  <a:gd name="connsiteX186" fmla="*/ 2521 w 10000"/>
                  <a:gd name="connsiteY186" fmla="*/ 3438 h 10000"/>
                  <a:gd name="connsiteX187" fmla="*/ 2550 w 10000"/>
                  <a:gd name="connsiteY187" fmla="*/ 3250 h 10000"/>
                  <a:gd name="connsiteX188" fmla="*/ 2693 w 10000"/>
                  <a:gd name="connsiteY188" fmla="*/ 2938 h 10000"/>
                  <a:gd name="connsiteX189" fmla="*/ 2837 w 10000"/>
                  <a:gd name="connsiteY189" fmla="*/ 2813 h 10000"/>
                  <a:gd name="connsiteX190" fmla="*/ 3868 w 10000"/>
                  <a:gd name="connsiteY190" fmla="*/ 4059 h 10000"/>
                  <a:gd name="connsiteX191" fmla="*/ 3037 w 10000"/>
                  <a:gd name="connsiteY191" fmla="*/ 2313 h 10000"/>
                  <a:gd name="connsiteX192" fmla="*/ 2980 w 10000"/>
                  <a:gd name="connsiteY192" fmla="*/ 2188 h 10000"/>
                  <a:gd name="connsiteX193" fmla="*/ 2980 w 10000"/>
                  <a:gd name="connsiteY193" fmla="*/ 1750 h 10000"/>
                  <a:gd name="connsiteX194" fmla="*/ 2808 w 10000"/>
                  <a:gd name="connsiteY194" fmla="*/ 1375 h 10000"/>
                  <a:gd name="connsiteX195" fmla="*/ 2808 w 10000"/>
                  <a:gd name="connsiteY195" fmla="*/ 1125 h 10000"/>
                  <a:gd name="connsiteX196" fmla="*/ 2951 w 10000"/>
                  <a:gd name="connsiteY196" fmla="*/ 1125 h 10000"/>
                  <a:gd name="connsiteX197" fmla="*/ 2980 w 10000"/>
                  <a:gd name="connsiteY197" fmla="*/ 1063 h 10000"/>
                  <a:gd name="connsiteX198" fmla="*/ 3095 w 10000"/>
                  <a:gd name="connsiteY198" fmla="*/ 938 h 10000"/>
                  <a:gd name="connsiteX199" fmla="*/ 3123 w 10000"/>
                  <a:gd name="connsiteY199" fmla="*/ 813 h 10000"/>
                  <a:gd name="connsiteX200" fmla="*/ 3238 w 10000"/>
                  <a:gd name="connsiteY200" fmla="*/ 750 h 10000"/>
                  <a:gd name="connsiteX201" fmla="*/ 3668 w 10000"/>
                  <a:gd name="connsiteY201" fmla="*/ 750 h 10000"/>
                  <a:gd name="connsiteX202" fmla="*/ 3983 w 10000"/>
                  <a:gd name="connsiteY202" fmla="*/ 813 h 10000"/>
                  <a:gd name="connsiteX203" fmla="*/ 4269 w 10000"/>
                  <a:gd name="connsiteY203" fmla="*/ 938 h 10000"/>
                  <a:gd name="connsiteX204" fmla="*/ 4527 w 10000"/>
                  <a:gd name="connsiteY204" fmla="*/ 1250 h 10000"/>
                  <a:gd name="connsiteX205" fmla="*/ 4556 w 10000"/>
                  <a:gd name="connsiteY205" fmla="*/ 1375 h 10000"/>
                  <a:gd name="connsiteX206" fmla="*/ 4670 w 10000"/>
                  <a:gd name="connsiteY206" fmla="*/ 1375 h 10000"/>
                  <a:gd name="connsiteX207" fmla="*/ 4670 w 10000"/>
                  <a:gd name="connsiteY207" fmla="*/ 1125 h 10000"/>
                  <a:gd name="connsiteX208" fmla="*/ 4756 w 10000"/>
                  <a:gd name="connsiteY208" fmla="*/ 938 h 10000"/>
                  <a:gd name="connsiteX209" fmla="*/ 4814 w 10000"/>
                  <a:gd name="connsiteY209" fmla="*/ 1063 h 10000"/>
                  <a:gd name="connsiteX210" fmla="*/ 4842 w 10000"/>
                  <a:gd name="connsiteY210" fmla="*/ 1063 h 10000"/>
                  <a:gd name="connsiteX211" fmla="*/ 4842 w 10000"/>
                  <a:gd name="connsiteY211" fmla="*/ 1125 h 10000"/>
                  <a:gd name="connsiteX212" fmla="*/ 4900 w 10000"/>
                  <a:gd name="connsiteY212" fmla="*/ 1250 h 10000"/>
                  <a:gd name="connsiteX213" fmla="*/ 4986 w 10000"/>
                  <a:gd name="connsiteY213" fmla="*/ 1250 h 10000"/>
                  <a:gd name="connsiteX214" fmla="*/ 5100 w 10000"/>
                  <a:gd name="connsiteY214" fmla="*/ 1125 h 10000"/>
                  <a:gd name="connsiteX215" fmla="*/ 5186 w 10000"/>
                  <a:gd name="connsiteY215" fmla="*/ 938 h 10000"/>
                  <a:gd name="connsiteX216" fmla="*/ 5186 w 10000"/>
                  <a:gd name="connsiteY216" fmla="*/ 1063 h 10000"/>
                  <a:gd name="connsiteX217" fmla="*/ 5244 w 10000"/>
                  <a:gd name="connsiteY217" fmla="*/ 1125 h 10000"/>
                  <a:gd name="connsiteX218" fmla="*/ 5244 w 10000"/>
                  <a:gd name="connsiteY218" fmla="*/ 1250 h 10000"/>
                  <a:gd name="connsiteX219" fmla="*/ 5330 w 10000"/>
                  <a:gd name="connsiteY219" fmla="*/ 1438 h 10000"/>
                  <a:gd name="connsiteX220" fmla="*/ 5387 w 10000"/>
                  <a:gd name="connsiteY220" fmla="*/ 1438 h 10000"/>
                  <a:gd name="connsiteX221" fmla="*/ 5415 w 10000"/>
                  <a:gd name="connsiteY221" fmla="*/ 1375 h 10000"/>
                  <a:gd name="connsiteX222" fmla="*/ 5530 w 10000"/>
                  <a:gd name="connsiteY222" fmla="*/ 1250 h 10000"/>
                  <a:gd name="connsiteX223" fmla="*/ 5616 w 10000"/>
                  <a:gd name="connsiteY223" fmla="*/ 1250 h 10000"/>
                  <a:gd name="connsiteX224" fmla="*/ 5759 w 10000"/>
                  <a:gd name="connsiteY224" fmla="*/ 1563 h 10000"/>
                  <a:gd name="connsiteX225" fmla="*/ 5845 w 10000"/>
                  <a:gd name="connsiteY225" fmla="*/ 1563 h 10000"/>
                  <a:gd name="connsiteX226" fmla="*/ 5845 w 10000"/>
                  <a:gd name="connsiteY226" fmla="*/ 1250 h 10000"/>
                  <a:gd name="connsiteX227" fmla="*/ 5903 w 10000"/>
                  <a:gd name="connsiteY227" fmla="*/ 1063 h 10000"/>
                  <a:gd name="connsiteX228" fmla="*/ 5903 w 10000"/>
                  <a:gd name="connsiteY228" fmla="*/ 813 h 10000"/>
                  <a:gd name="connsiteX229" fmla="*/ 5989 w 10000"/>
                  <a:gd name="connsiteY229" fmla="*/ 625 h 10000"/>
                  <a:gd name="connsiteX230" fmla="*/ 6275 w 10000"/>
                  <a:gd name="connsiteY230" fmla="*/ 313 h 10000"/>
                  <a:gd name="connsiteX231" fmla="*/ 6390 w 10000"/>
                  <a:gd name="connsiteY231" fmla="*/ 313 h 10000"/>
                  <a:gd name="connsiteX232" fmla="*/ 6390 w 10000"/>
                  <a:gd name="connsiteY232" fmla="*/ 438 h 10000"/>
                  <a:gd name="connsiteX233" fmla="*/ 6476 w 10000"/>
                  <a:gd name="connsiteY233" fmla="*/ 625 h 10000"/>
                  <a:gd name="connsiteX234" fmla="*/ 6533 w 10000"/>
                  <a:gd name="connsiteY234" fmla="*/ 625 h 10000"/>
                  <a:gd name="connsiteX235" fmla="*/ 6676 w 10000"/>
                  <a:gd name="connsiteY235" fmla="*/ 313 h 10000"/>
                  <a:gd name="connsiteX236" fmla="*/ 6705 w 10000"/>
                  <a:gd name="connsiteY236" fmla="*/ 125 h 10000"/>
                  <a:gd name="connsiteX237" fmla="*/ 6762 w 10000"/>
                  <a:gd name="connsiteY237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3381 w 10000"/>
                  <a:gd name="connsiteY144" fmla="*/ 5938 h 10000"/>
                  <a:gd name="connsiteX145" fmla="*/ 3324 w 10000"/>
                  <a:gd name="connsiteY145" fmla="*/ 5813 h 10000"/>
                  <a:gd name="connsiteX146" fmla="*/ 3266 w 10000"/>
                  <a:gd name="connsiteY146" fmla="*/ 5813 h 10000"/>
                  <a:gd name="connsiteX147" fmla="*/ 2372 w 10000"/>
                  <a:gd name="connsiteY147" fmla="*/ 4260 h 10000"/>
                  <a:gd name="connsiteX148" fmla="*/ 2235 w 10000"/>
                  <a:gd name="connsiteY148" fmla="*/ 5125 h 10000"/>
                  <a:gd name="connsiteX149" fmla="*/ 1891 w 10000"/>
                  <a:gd name="connsiteY149" fmla="*/ 5125 h 10000"/>
                  <a:gd name="connsiteX150" fmla="*/ 1805 w 10000"/>
                  <a:gd name="connsiteY150" fmla="*/ 5000 h 10000"/>
                  <a:gd name="connsiteX151" fmla="*/ 1719 w 10000"/>
                  <a:gd name="connsiteY151" fmla="*/ 5000 h 10000"/>
                  <a:gd name="connsiteX152" fmla="*/ 1605 w 10000"/>
                  <a:gd name="connsiteY152" fmla="*/ 4875 h 10000"/>
                  <a:gd name="connsiteX153" fmla="*/ 1519 w 10000"/>
                  <a:gd name="connsiteY153" fmla="*/ 4875 h 10000"/>
                  <a:gd name="connsiteX154" fmla="*/ 1433 w 10000"/>
                  <a:gd name="connsiteY154" fmla="*/ 5125 h 10000"/>
                  <a:gd name="connsiteX155" fmla="*/ 1433 w 10000"/>
                  <a:gd name="connsiteY155" fmla="*/ 5438 h 10000"/>
                  <a:gd name="connsiteX156" fmla="*/ 1089 w 10000"/>
                  <a:gd name="connsiteY156" fmla="*/ 5438 h 10000"/>
                  <a:gd name="connsiteX157" fmla="*/ 1003 w 10000"/>
                  <a:gd name="connsiteY157" fmla="*/ 5500 h 10000"/>
                  <a:gd name="connsiteX158" fmla="*/ 888 w 10000"/>
                  <a:gd name="connsiteY158" fmla="*/ 5500 h 10000"/>
                  <a:gd name="connsiteX159" fmla="*/ 860 w 10000"/>
                  <a:gd name="connsiteY159" fmla="*/ 5625 h 10000"/>
                  <a:gd name="connsiteX160" fmla="*/ 802 w 10000"/>
                  <a:gd name="connsiteY160" fmla="*/ 5625 h 10000"/>
                  <a:gd name="connsiteX161" fmla="*/ 745 w 10000"/>
                  <a:gd name="connsiteY161" fmla="*/ 5813 h 10000"/>
                  <a:gd name="connsiteX162" fmla="*/ 716 w 10000"/>
                  <a:gd name="connsiteY162" fmla="*/ 5938 h 10000"/>
                  <a:gd name="connsiteX163" fmla="*/ 315 w 10000"/>
                  <a:gd name="connsiteY163" fmla="*/ 5938 h 10000"/>
                  <a:gd name="connsiteX164" fmla="*/ 287 w 10000"/>
                  <a:gd name="connsiteY164" fmla="*/ 5813 h 10000"/>
                  <a:gd name="connsiteX165" fmla="*/ 172 w 10000"/>
                  <a:gd name="connsiteY165" fmla="*/ 5750 h 10000"/>
                  <a:gd name="connsiteX166" fmla="*/ 143 w 10000"/>
                  <a:gd name="connsiteY166" fmla="*/ 5625 h 10000"/>
                  <a:gd name="connsiteX167" fmla="*/ 29 w 10000"/>
                  <a:gd name="connsiteY167" fmla="*/ 5500 h 10000"/>
                  <a:gd name="connsiteX168" fmla="*/ 0 w 10000"/>
                  <a:gd name="connsiteY168" fmla="*/ 5313 h 10000"/>
                  <a:gd name="connsiteX169" fmla="*/ 0 w 10000"/>
                  <a:gd name="connsiteY169" fmla="*/ 4813 h 10000"/>
                  <a:gd name="connsiteX170" fmla="*/ 29 w 10000"/>
                  <a:gd name="connsiteY170" fmla="*/ 4688 h 10000"/>
                  <a:gd name="connsiteX171" fmla="*/ 315 w 10000"/>
                  <a:gd name="connsiteY171" fmla="*/ 4688 h 10000"/>
                  <a:gd name="connsiteX172" fmla="*/ 745 w 10000"/>
                  <a:gd name="connsiteY172" fmla="*/ 3750 h 10000"/>
                  <a:gd name="connsiteX173" fmla="*/ 802 w 10000"/>
                  <a:gd name="connsiteY173" fmla="*/ 3875 h 10000"/>
                  <a:gd name="connsiteX174" fmla="*/ 888 w 10000"/>
                  <a:gd name="connsiteY174" fmla="*/ 3938 h 10000"/>
                  <a:gd name="connsiteX175" fmla="*/ 1003 w 10000"/>
                  <a:gd name="connsiteY175" fmla="*/ 3938 h 10000"/>
                  <a:gd name="connsiteX176" fmla="*/ 1089 w 10000"/>
                  <a:gd name="connsiteY176" fmla="*/ 3750 h 10000"/>
                  <a:gd name="connsiteX177" fmla="*/ 1891 w 10000"/>
                  <a:gd name="connsiteY177" fmla="*/ 3750 h 10000"/>
                  <a:gd name="connsiteX178" fmla="*/ 2092 w 10000"/>
                  <a:gd name="connsiteY178" fmla="*/ 3875 h 10000"/>
                  <a:gd name="connsiteX179" fmla="*/ 2149 w 10000"/>
                  <a:gd name="connsiteY179" fmla="*/ 4063 h 10000"/>
                  <a:gd name="connsiteX180" fmla="*/ 2292 w 10000"/>
                  <a:gd name="connsiteY180" fmla="*/ 4375 h 10000"/>
                  <a:gd name="connsiteX181" fmla="*/ 2321 w 10000"/>
                  <a:gd name="connsiteY181" fmla="*/ 4563 h 10000"/>
                  <a:gd name="connsiteX182" fmla="*/ 2407 w 10000"/>
                  <a:gd name="connsiteY182" fmla="*/ 4375 h 10000"/>
                  <a:gd name="connsiteX183" fmla="*/ 2407 w 10000"/>
                  <a:gd name="connsiteY183" fmla="*/ 3750 h 10000"/>
                  <a:gd name="connsiteX184" fmla="*/ 2464 w 10000"/>
                  <a:gd name="connsiteY184" fmla="*/ 3563 h 10000"/>
                  <a:gd name="connsiteX185" fmla="*/ 2521 w 10000"/>
                  <a:gd name="connsiteY185" fmla="*/ 3438 h 10000"/>
                  <a:gd name="connsiteX186" fmla="*/ 2550 w 10000"/>
                  <a:gd name="connsiteY186" fmla="*/ 3250 h 10000"/>
                  <a:gd name="connsiteX187" fmla="*/ 2693 w 10000"/>
                  <a:gd name="connsiteY187" fmla="*/ 2938 h 10000"/>
                  <a:gd name="connsiteX188" fmla="*/ 2837 w 10000"/>
                  <a:gd name="connsiteY188" fmla="*/ 2813 h 10000"/>
                  <a:gd name="connsiteX189" fmla="*/ 3868 w 10000"/>
                  <a:gd name="connsiteY189" fmla="*/ 4059 h 10000"/>
                  <a:gd name="connsiteX190" fmla="*/ 3037 w 10000"/>
                  <a:gd name="connsiteY190" fmla="*/ 2313 h 10000"/>
                  <a:gd name="connsiteX191" fmla="*/ 2980 w 10000"/>
                  <a:gd name="connsiteY191" fmla="*/ 2188 h 10000"/>
                  <a:gd name="connsiteX192" fmla="*/ 2980 w 10000"/>
                  <a:gd name="connsiteY192" fmla="*/ 1750 h 10000"/>
                  <a:gd name="connsiteX193" fmla="*/ 2808 w 10000"/>
                  <a:gd name="connsiteY193" fmla="*/ 1375 h 10000"/>
                  <a:gd name="connsiteX194" fmla="*/ 2808 w 10000"/>
                  <a:gd name="connsiteY194" fmla="*/ 1125 h 10000"/>
                  <a:gd name="connsiteX195" fmla="*/ 2951 w 10000"/>
                  <a:gd name="connsiteY195" fmla="*/ 1125 h 10000"/>
                  <a:gd name="connsiteX196" fmla="*/ 2980 w 10000"/>
                  <a:gd name="connsiteY196" fmla="*/ 1063 h 10000"/>
                  <a:gd name="connsiteX197" fmla="*/ 3095 w 10000"/>
                  <a:gd name="connsiteY197" fmla="*/ 938 h 10000"/>
                  <a:gd name="connsiteX198" fmla="*/ 3123 w 10000"/>
                  <a:gd name="connsiteY198" fmla="*/ 813 h 10000"/>
                  <a:gd name="connsiteX199" fmla="*/ 3238 w 10000"/>
                  <a:gd name="connsiteY199" fmla="*/ 750 h 10000"/>
                  <a:gd name="connsiteX200" fmla="*/ 3668 w 10000"/>
                  <a:gd name="connsiteY200" fmla="*/ 750 h 10000"/>
                  <a:gd name="connsiteX201" fmla="*/ 3983 w 10000"/>
                  <a:gd name="connsiteY201" fmla="*/ 813 h 10000"/>
                  <a:gd name="connsiteX202" fmla="*/ 4269 w 10000"/>
                  <a:gd name="connsiteY202" fmla="*/ 938 h 10000"/>
                  <a:gd name="connsiteX203" fmla="*/ 4527 w 10000"/>
                  <a:gd name="connsiteY203" fmla="*/ 1250 h 10000"/>
                  <a:gd name="connsiteX204" fmla="*/ 4556 w 10000"/>
                  <a:gd name="connsiteY204" fmla="*/ 1375 h 10000"/>
                  <a:gd name="connsiteX205" fmla="*/ 4670 w 10000"/>
                  <a:gd name="connsiteY205" fmla="*/ 1375 h 10000"/>
                  <a:gd name="connsiteX206" fmla="*/ 4670 w 10000"/>
                  <a:gd name="connsiteY206" fmla="*/ 1125 h 10000"/>
                  <a:gd name="connsiteX207" fmla="*/ 4756 w 10000"/>
                  <a:gd name="connsiteY207" fmla="*/ 938 h 10000"/>
                  <a:gd name="connsiteX208" fmla="*/ 4814 w 10000"/>
                  <a:gd name="connsiteY208" fmla="*/ 1063 h 10000"/>
                  <a:gd name="connsiteX209" fmla="*/ 4842 w 10000"/>
                  <a:gd name="connsiteY209" fmla="*/ 1063 h 10000"/>
                  <a:gd name="connsiteX210" fmla="*/ 4842 w 10000"/>
                  <a:gd name="connsiteY210" fmla="*/ 1125 h 10000"/>
                  <a:gd name="connsiteX211" fmla="*/ 4900 w 10000"/>
                  <a:gd name="connsiteY211" fmla="*/ 1250 h 10000"/>
                  <a:gd name="connsiteX212" fmla="*/ 4986 w 10000"/>
                  <a:gd name="connsiteY212" fmla="*/ 1250 h 10000"/>
                  <a:gd name="connsiteX213" fmla="*/ 5100 w 10000"/>
                  <a:gd name="connsiteY213" fmla="*/ 1125 h 10000"/>
                  <a:gd name="connsiteX214" fmla="*/ 5186 w 10000"/>
                  <a:gd name="connsiteY214" fmla="*/ 938 h 10000"/>
                  <a:gd name="connsiteX215" fmla="*/ 5186 w 10000"/>
                  <a:gd name="connsiteY215" fmla="*/ 1063 h 10000"/>
                  <a:gd name="connsiteX216" fmla="*/ 5244 w 10000"/>
                  <a:gd name="connsiteY216" fmla="*/ 1125 h 10000"/>
                  <a:gd name="connsiteX217" fmla="*/ 5244 w 10000"/>
                  <a:gd name="connsiteY217" fmla="*/ 1250 h 10000"/>
                  <a:gd name="connsiteX218" fmla="*/ 5330 w 10000"/>
                  <a:gd name="connsiteY218" fmla="*/ 1438 h 10000"/>
                  <a:gd name="connsiteX219" fmla="*/ 5387 w 10000"/>
                  <a:gd name="connsiteY219" fmla="*/ 1438 h 10000"/>
                  <a:gd name="connsiteX220" fmla="*/ 5415 w 10000"/>
                  <a:gd name="connsiteY220" fmla="*/ 1375 h 10000"/>
                  <a:gd name="connsiteX221" fmla="*/ 5530 w 10000"/>
                  <a:gd name="connsiteY221" fmla="*/ 1250 h 10000"/>
                  <a:gd name="connsiteX222" fmla="*/ 5616 w 10000"/>
                  <a:gd name="connsiteY222" fmla="*/ 1250 h 10000"/>
                  <a:gd name="connsiteX223" fmla="*/ 5759 w 10000"/>
                  <a:gd name="connsiteY223" fmla="*/ 1563 h 10000"/>
                  <a:gd name="connsiteX224" fmla="*/ 5845 w 10000"/>
                  <a:gd name="connsiteY224" fmla="*/ 1563 h 10000"/>
                  <a:gd name="connsiteX225" fmla="*/ 5845 w 10000"/>
                  <a:gd name="connsiteY225" fmla="*/ 1250 h 10000"/>
                  <a:gd name="connsiteX226" fmla="*/ 5903 w 10000"/>
                  <a:gd name="connsiteY226" fmla="*/ 1063 h 10000"/>
                  <a:gd name="connsiteX227" fmla="*/ 5903 w 10000"/>
                  <a:gd name="connsiteY227" fmla="*/ 813 h 10000"/>
                  <a:gd name="connsiteX228" fmla="*/ 5989 w 10000"/>
                  <a:gd name="connsiteY228" fmla="*/ 625 h 10000"/>
                  <a:gd name="connsiteX229" fmla="*/ 6275 w 10000"/>
                  <a:gd name="connsiteY229" fmla="*/ 313 h 10000"/>
                  <a:gd name="connsiteX230" fmla="*/ 6390 w 10000"/>
                  <a:gd name="connsiteY230" fmla="*/ 313 h 10000"/>
                  <a:gd name="connsiteX231" fmla="*/ 6390 w 10000"/>
                  <a:gd name="connsiteY231" fmla="*/ 438 h 10000"/>
                  <a:gd name="connsiteX232" fmla="*/ 6476 w 10000"/>
                  <a:gd name="connsiteY232" fmla="*/ 625 h 10000"/>
                  <a:gd name="connsiteX233" fmla="*/ 6533 w 10000"/>
                  <a:gd name="connsiteY233" fmla="*/ 625 h 10000"/>
                  <a:gd name="connsiteX234" fmla="*/ 6676 w 10000"/>
                  <a:gd name="connsiteY234" fmla="*/ 313 h 10000"/>
                  <a:gd name="connsiteX235" fmla="*/ 6705 w 10000"/>
                  <a:gd name="connsiteY235" fmla="*/ 125 h 10000"/>
                  <a:gd name="connsiteX236" fmla="*/ 6762 w 10000"/>
                  <a:gd name="connsiteY236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3381 w 10000"/>
                  <a:gd name="connsiteY144" fmla="*/ 5938 h 10000"/>
                  <a:gd name="connsiteX145" fmla="*/ 3324 w 10000"/>
                  <a:gd name="connsiteY145" fmla="*/ 5813 h 10000"/>
                  <a:gd name="connsiteX146" fmla="*/ 2372 w 10000"/>
                  <a:gd name="connsiteY146" fmla="*/ 4260 h 10000"/>
                  <a:gd name="connsiteX147" fmla="*/ 2235 w 10000"/>
                  <a:gd name="connsiteY147" fmla="*/ 5125 h 10000"/>
                  <a:gd name="connsiteX148" fmla="*/ 1891 w 10000"/>
                  <a:gd name="connsiteY148" fmla="*/ 5125 h 10000"/>
                  <a:gd name="connsiteX149" fmla="*/ 1805 w 10000"/>
                  <a:gd name="connsiteY149" fmla="*/ 5000 h 10000"/>
                  <a:gd name="connsiteX150" fmla="*/ 1719 w 10000"/>
                  <a:gd name="connsiteY150" fmla="*/ 5000 h 10000"/>
                  <a:gd name="connsiteX151" fmla="*/ 1605 w 10000"/>
                  <a:gd name="connsiteY151" fmla="*/ 4875 h 10000"/>
                  <a:gd name="connsiteX152" fmla="*/ 1519 w 10000"/>
                  <a:gd name="connsiteY152" fmla="*/ 4875 h 10000"/>
                  <a:gd name="connsiteX153" fmla="*/ 1433 w 10000"/>
                  <a:gd name="connsiteY153" fmla="*/ 5125 h 10000"/>
                  <a:gd name="connsiteX154" fmla="*/ 1433 w 10000"/>
                  <a:gd name="connsiteY154" fmla="*/ 5438 h 10000"/>
                  <a:gd name="connsiteX155" fmla="*/ 1089 w 10000"/>
                  <a:gd name="connsiteY155" fmla="*/ 5438 h 10000"/>
                  <a:gd name="connsiteX156" fmla="*/ 1003 w 10000"/>
                  <a:gd name="connsiteY156" fmla="*/ 5500 h 10000"/>
                  <a:gd name="connsiteX157" fmla="*/ 888 w 10000"/>
                  <a:gd name="connsiteY157" fmla="*/ 5500 h 10000"/>
                  <a:gd name="connsiteX158" fmla="*/ 860 w 10000"/>
                  <a:gd name="connsiteY158" fmla="*/ 5625 h 10000"/>
                  <a:gd name="connsiteX159" fmla="*/ 802 w 10000"/>
                  <a:gd name="connsiteY159" fmla="*/ 5625 h 10000"/>
                  <a:gd name="connsiteX160" fmla="*/ 745 w 10000"/>
                  <a:gd name="connsiteY160" fmla="*/ 5813 h 10000"/>
                  <a:gd name="connsiteX161" fmla="*/ 716 w 10000"/>
                  <a:gd name="connsiteY161" fmla="*/ 5938 h 10000"/>
                  <a:gd name="connsiteX162" fmla="*/ 315 w 10000"/>
                  <a:gd name="connsiteY162" fmla="*/ 5938 h 10000"/>
                  <a:gd name="connsiteX163" fmla="*/ 287 w 10000"/>
                  <a:gd name="connsiteY163" fmla="*/ 5813 h 10000"/>
                  <a:gd name="connsiteX164" fmla="*/ 172 w 10000"/>
                  <a:gd name="connsiteY164" fmla="*/ 5750 h 10000"/>
                  <a:gd name="connsiteX165" fmla="*/ 143 w 10000"/>
                  <a:gd name="connsiteY165" fmla="*/ 5625 h 10000"/>
                  <a:gd name="connsiteX166" fmla="*/ 29 w 10000"/>
                  <a:gd name="connsiteY166" fmla="*/ 5500 h 10000"/>
                  <a:gd name="connsiteX167" fmla="*/ 0 w 10000"/>
                  <a:gd name="connsiteY167" fmla="*/ 5313 h 10000"/>
                  <a:gd name="connsiteX168" fmla="*/ 0 w 10000"/>
                  <a:gd name="connsiteY168" fmla="*/ 4813 h 10000"/>
                  <a:gd name="connsiteX169" fmla="*/ 29 w 10000"/>
                  <a:gd name="connsiteY169" fmla="*/ 4688 h 10000"/>
                  <a:gd name="connsiteX170" fmla="*/ 315 w 10000"/>
                  <a:gd name="connsiteY170" fmla="*/ 4688 h 10000"/>
                  <a:gd name="connsiteX171" fmla="*/ 745 w 10000"/>
                  <a:gd name="connsiteY171" fmla="*/ 3750 h 10000"/>
                  <a:gd name="connsiteX172" fmla="*/ 802 w 10000"/>
                  <a:gd name="connsiteY172" fmla="*/ 3875 h 10000"/>
                  <a:gd name="connsiteX173" fmla="*/ 888 w 10000"/>
                  <a:gd name="connsiteY173" fmla="*/ 3938 h 10000"/>
                  <a:gd name="connsiteX174" fmla="*/ 1003 w 10000"/>
                  <a:gd name="connsiteY174" fmla="*/ 3938 h 10000"/>
                  <a:gd name="connsiteX175" fmla="*/ 1089 w 10000"/>
                  <a:gd name="connsiteY175" fmla="*/ 3750 h 10000"/>
                  <a:gd name="connsiteX176" fmla="*/ 1891 w 10000"/>
                  <a:gd name="connsiteY176" fmla="*/ 3750 h 10000"/>
                  <a:gd name="connsiteX177" fmla="*/ 2092 w 10000"/>
                  <a:gd name="connsiteY177" fmla="*/ 3875 h 10000"/>
                  <a:gd name="connsiteX178" fmla="*/ 2149 w 10000"/>
                  <a:gd name="connsiteY178" fmla="*/ 4063 h 10000"/>
                  <a:gd name="connsiteX179" fmla="*/ 2292 w 10000"/>
                  <a:gd name="connsiteY179" fmla="*/ 4375 h 10000"/>
                  <a:gd name="connsiteX180" fmla="*/ 2321 w 10000"/>
                  <a:gd name="connsiteY180" fmla="*/ 4563 h 10000"/>
                  <a:gd name="connsiteX181" fmla="*/ 2407 w 10000"/>
                  <a:gd name="connsiteY181" fmla="*/ 4375 h 10000"/>
                  <a:gd name="connsiteX182" fmla="*/ 2407 w 10000"/>
                  <a:gd name="connsiteY182" fmla="*/ 3750 h 10000"/>
                  <a:gd name="connsiteX183" fmla="*/ 2464 w 10000"/>
                  <a:gd name="connsiteY183" fmla="*/ 3563 h 10000"/>
                  <a:gd name="connsiteX184" fmla="*/ 2521 w 10000"/>
                  <a:gd name="connsiteY184" fmla="*/ 3438 h 10000"/>
                  <a:gd name="connsiteX185" fmla="*/ 2550 w 10000"/>
                  <a:gd name="connsiteY185" fmla="*/ 3250 h 10000"/>
                  <a:gd name="connsiteX186" fmla="*/ 2693 w 10000"/>
                  <a:gd name="connsiteY186" fmla="*/ 2938 h 10000"/>
                  <a:gd name="connsiteX187" fmla="*/ 2837 w 10000"/>
                  <a:gd name="connsiteY187" fmla="*/ 2813 h 10000"/>
                  <a:gd name="connsiteX188" fmla="*/ 3868 w 10000"/>
                  <a:gd name="connsiteY188" fmla="*/ 4059 h 10000"/>
                  <a:gd name="connsiteX189" fmla="*/ 3037 w 10000"/>
                  <a:gd name="connsiteY189" fmla="*/ 2313 h 10000"/>
                  <a:gd name="connsiteX190" fmla="*/ 2980 w 10000"/>
                  <a:gd name="connsiteY190" fmla="*/ 2188 h 10000"/>
                  <a:gd name="connsiteX191" fmla="*/ 2980 w 10000"/>
                  <a:gd name="connsiteY191" fmla="*/ 1750 h 10000"/>
                  <a:gd name="connsiteX192" fmla="*/ 2808 w 10000"/>
                  <a:gd name="connsiteY192" fmla="*/ 1375 h 10000"/>
                  <a:gd name="connsiteX193" fmla="*/ 2808 w 10000"/>
                  <a:gd name="connsiteY193" fmla="*/ 1125 h 10000"/>
                  <a:gd name="connsiteX194" fmla="*/ 2951 w 10000"/>
                  <a:gd name="connsiteY194" fmla="*/ 1125 h 10000"/>
                  <a:gd name="connsiteX195" fmla="*/ 2980 w 10000"/>
                  <a:gd name="connsiteY195" fmla="*/ 1063 h 10000"/>
                  <a:gd name="connsiteX196" fmla="*/ 3095 w 10000"/>
                  <a:gd name="connsiteY196" fmla="*/ 938 h 10000"/>
                  <a:gd name="connsiteX197" fmla="*/ 3123 w 10000"/>
                  <a:gd name="connsiteY197" fmla="*/ 813 h 10000"/>
                  <a:gd name="connsiteX198" fmla="*/ 3238 w 10000"/>
                  <a:gd name="connsiteY198" fmla="*/ 750 h 10000"/>
                  <a:gd name="connsiteX199" fmla="*/ 3668 w 10000"/>
                  <a:gd name="connsiteY199" fmla="*/ 750 h 10000"/>
                  <a:gd name="connsiteX200" fmla="*/ 3983 w 10000"/>
                  <a:gd name="connsiteY200" fmla="*/ 813 h 10000"/>
                  <a:gd name="connsiteX201" fmla="*/ 4269 w 10000"/>
                  <a:gd name="connsiteY201" fmla="*/ 938 h 10000"/>
                  <a:gd name="connsiteX202" fmla="*/ 4527 w 10000"/>
                  <a:gd name="connsiteY202" fmla="*/ 1250 h 10000"/>
                  <a:gd name="connsiteX203" fmla="*/ 4556 w 10000"/>
                  <a:gd name="connsiteY203" fmla="*/ 1375 h 10000"/>
                  <a:gd name="connsiteX204" fmla="*/ 4670 w 10000"/>
                  <a:gd name="connsiteY204" fmla="*/ 1375 h 10000"/>
                  <a:gd name="connsiteX205" fmla="*/ 4670 w 10000"/>
                  <a:gd name="connsiteY205" fmla="*/ 1125 h 10000"/>
                  <a:gd name="connsiteX206" fmla="*/ 4756 w 10000"/>
                  <a:gd name="connsiteY206" fmla="*/ 938 h 10000"/>
                  <a:gd name="connsiteX207" fmla="*/ 4814 w 10000"/>
                  <a:gd name="connsiteY207" fmla="*/ 1063 h 10000"/>
                  <a:gd name="connsiteX208" fmla="*/ 4842 w 10000"/>
                  <a:gd name="connsiteY208" fmla="*/ 1063 h 10000"/>
                  <a:gd name="connsiteX209" fmla="*/ 4842 w 10000"/>
                  <a:gd name="connsiteY209" fmla="*/ 1125 h 10000"/>
                  <a:gd name="connsiteX210" fmla="*/ 4900 w 10000"/>
                  <a:gd name="connsiteY210" fmla="*/ 1250 h 10000"/>
                  <a:gd name="connsiteX211" fmla="*/ 4986 w 10000"/>
                  <a:gd name="connsiteY211" fmla="*/ 1250 h 10000"/>
                  <a:gd name="connsiteX212" fmla="*/ 5100 w 10000"/>
                  <a:gd name="connsiteY212" fmla="*/ 1125 h 10000"/>
                  <a:gd name="connsiteX213" fmla="*/ 5186 w 10000"/>
                  <a:gd name="connsiteY213" fmla="*/ 938 h 10000"/>
                  <a:gd name="connsiteX214" fmla="*/ 5186 w 10000"/>
                  <a:gd name="connsiteY214" fmla="*/ 1063 h 10000"/>
                  <a:gd name="connsiteX215" fmla="*/ 5244 w 10000"/>
                  <a:gd name="connsiteY215" fmla="*/ 1125 h 10000"/>
                  <a:gd name="connsiteX216" fmla="*/ 5244 w 10000"/>
                  <a:gd name="connsiteY216" fmla="*/ 1250 h 10000"/>
                  <a:gd name="connsiteX217" fmla="*/ 5330 w 10000"/>
                  <a:gd name="connsiteY217" fmla="*/ 1438 h 10000"/>
                  <a:gd name="connsiteX218" fmla="*/ 5387 w 10000"/>
                  <a:gd name="connsiteY218" fmla="*/ 1438 h 10000"/>
                  <a:gd name="connsiteX219" fmla="*/ 5415 w 10000"/>
                  <a:gd name="connsiteY219" fmla="*/ 1375 h 10000"/>
                  <a:gd name="connsiteX220" fmla="*/ 5530 w 10000"/>
                  <a:gd name="connsiteY220" fmla="*/ 1250 h 10000"/>
                  <a:gd name="connsiteX221" fmla="*/ 5616 w 10000"/>
                  <a:gd name="connsiteY221" fmla="*/ 1250 h 10000"/>
                  <a:gd name="connsiteX222" fmla="*/ 5759 w 10000"/>
                  <a:gd name="connsiteY222" fmla="*/ 1563 h 10000"/>
                  <a:gd name="connsiteX223" fmla="*/ 5845 w 10000"/>
                  <a:gd name="connsiteY223" fmla="*/ 1563 h 10000"/>
                  <a:gd name="connsiteX224" fmla="*/ 5845 w 10000"/>
                  <a:gd name="connsiteY224" fmla="*/ 1250 h 10000"/>
                  <a:gd name="connsiteX225" fmla="*/ 5903 w 10000"/>
                  <a:gd name="connsiteY225" fmla="*/ 1063 h 10000"/>
                  <a:gd name="connsiteX226" fmla="*/ 5903 w 10000"/>
                  <a:gd name="connsiteY226" fmla="*/ 813 h 10000"/>
                  <a:gd name="connsiteX227" fmla="*/ 5989 w 10000"/>
                  <a:gd name="connsiteY227" fmla="*/ 625 h 10000"/>
                  <a:gd name="connsiteX228" fmla="*/ 6275 w 10000"/>
                  <a:gd name="connsiteY228" fmla="*/ 313 h 10000"/>
                  <a:gd name="connsiteX229" fmla="*/ 6390 w 10000"/>
                  <a:gd name="connsiteY229" fmla="*/ 313 h 10000"/>
                  <a:gd name="connsiteX230" fmla="*/ 6390 w 10000"/>
                  <a:gd name="connsiteY230" fmla="*/ 438 h 10000"/>
                  <a:gd name="connsiteX231" fmla="*/ 6476 w 10000"/>
                  <a:gd name="connsiteY231" fmla="*/ 625 h 10000"/>
                  <a:gd name="connsiteX232" fmla="*/ 6533 w 10000"/>
                  <a:gd name="connsiteY232" fmla="*/ 625 h 10000"/>
                  <a:gd name="connsiteX233" fmla="*/ 6676 w 10000"/>
                  <a:gd name="connsiteY233" fmla="*/ 313 h 10000"/>
                  <a:gd name="connsiteX234" fmla="*/ 6705 w 10000"/>
                  <a:gd name="connsiteY234" fmla="*/ 125 h 10000"/>
                  <a:gd name="connsiteX235" fmla="*/ 6762 w 10000"/>
                  <a:gd name="connsiteY235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3381 w 10000"/>
                  <a:gd name="connsiteY144" fmla="*/ 5938 h 10000"/>
                  <a:gd name="connsiteX145" fmla="*/ 2372 w 10000"/>
                  <a:gd name="connsiteY145" fmla="*/ 4260 h 10000"/>
                  <a:gd name="connsiteX146" fmla="*/ 2235 w 10000"/>
                  <a:gd name="connsiteY146" fmla="*/ 5125 h 10000"/>
                  <a:gd name="connsiteX147" fmla="*/ 1891 w 10000"/>
                  <a:gd name="connsiteY147" fmla="*/ 5125 h 10000"/>
                  <a:gd name="connsiteX148" fmla="*/ 1805 w 10000"/>
                  <a:gd name="connsiteY148" fmla="*/ 5000 h 10000"/>
                  <a:gd name="connsiteX149" fmla="*/ 1719 w 10000"/>
                  <a:gd name="connsiteY149" fmla="*/ 5000 h 10000"/>
                  <a:gd name="connsiteX150" fmla="*/ 1605 w 10000"/>
                  <a:gd name="connsiteY150" fmla="*/ 4875 h 10000"/>
                  <a:gd name="connsiteX151" fmla="*/ 1519 w 10000"/>
                  <a:gd name="connsiteY151" fmla="*/ 4875 h 10000"/>
                  <a:gd name="connsiteX152" fmla="*/ 1433 w 10000"/>
                  <a:gd name="connsiteY152" fmla="*/ 5125 h 10000"/>
                  <a:gd name="connsiteX153" fmla="*/ 1433 w 10000"/>
                  <a:gd name="connsiteY153" fmla="*/ 5438 h 10000"/>
                  <a:gd name="connsiteX154" fmla="*/ 1089 w 10000"/>
                  <a:gd name="connsiteY154" fmla="*/ 5438 h 10000"/>
                  <a:gd name="connsiteX155" fmla="*/ 1003 w 10000"/>
                  <a:gd name="connsiteY155" fmla="*/ 5500 h 10000"/>
                  <a:gd name="connsiteX156" fmla="*/ 888 w 10000"/>
                  <a:gd name="connsiteY156" fmla="*/ 5500 h 10000"/>
                  <a:gd name="connsiteX157" fmla="*/ 860 w 10000"/>
                  <a:gd name="connsiteY157" fmla="*/ 5625 h 10000"/>
                  <a:gd name="connsiteX158" fmla="*/ 802 w 10000"/>
                  <a:gd name="connsiteY158" fmla="*/ 5625 h 10000"/>
                  <a:gd name="connsiteX159" fmla="*/ 745 w 10000"/>
                  <a:gd name="connsiteY159" fmla="*/ 5813 h 10000"/>
                  <a:gd name="connsiteX160" fmla="*/ 716 w 10000"/>
                  <a:gd name="connsiteY160" fmla="*/ 5938 h 10000"/>
                  <a:gd name="connsiteX161" fmla="*/ 315 w 10000"/>
                  <a:gd name="connsiteY161" fmla="*/ 5938 h 10000"/>
                  <a:gd name="connsiteX162" fmla="*/ 287 w 10000"/>
                  <a:gd name="connsiteY162" fmla="*/ 5813 h 10000"/>
                  <a:gd name="connsiteX163" fmla="*/ 172 w 10000"/>
                  <a:gd name="connsiteY163" fmla="*/ 5750 h 10000"/>
                  <a:gd name="connsiteX164" fmla="*/ 143 w 10000"/>
                  <a:gd name="connsiteY164" fmla="*/ 5625 h 10000"/>
                  <a:gd name="connsiteX165" fmla="*/ 29 w 10000"/>
                  <a:gd name="connsiteY165" fmla="*/ 5500 h 10000"/>
                  <a:gd name="connsiteX166" fmla="*/ 0 w 10000"/>
                  <a:gd name="connsiteY166" fmla="*/ 5313 h 10000"/>
                  <a:gd name="connsiteX167" fmla="*/ 0 w 10000"/>
                  <a:gd name="connsiteY167" fmla="*/ 4813 h 10000"/>
                  <a:gd name="connsiteX168" fmla="*/ 29 w 10000"/>
                  <a:gd name="connsiteY168" fmla="*/ 4688 h 10000"/>
                  <a:gd name="connsiteX169" fmla="*/ 315 w 10000"/>
                  <a:gd name="connsiteY169" fmla="*/ 4688 h 10000"/>
                  <a:gd name="connsiteX170" fmla="*/ 745 w 10000"/>
                  <a:gd name="connsiteY170" fmla="*/ 3750 h 10000"/>
                  <a:gd name="connsiteX171" fmla="*/ 802 w 10000"/>
                  <a:gd name="connsiteY171" fmla="*/ 3875 h 10000"/>
                  <a:gd name="connsiteX172" fmla="*/ 888 w 10000"/>
                  <a:gd name="connsiteY172" fmla="*/ 3938 h 10000"/>
                  <a:gd name="connsiteX173" fmla="*/ 1003 w 10000"/>
                  <a:gd name="connsiteY173" fmla="*/ 3938 h 10000"/>
                  <a:gd name="connsiteX174" fmla="*/ 1089 w 10000"/>
                  <a:gd name="connsiteY174" fmla="*/ 3750 h 10000"/>
                  <a:gd name="connsiteX175" fmla="*/ 1891 w 10000"/>
                  <a:gd name="connsiteY175" fmla="*/ 3750 h 10000"/>
                  <a:gd name="connsiteX176" fmla="*/ 2092 w 10000"/>
                  <a:gd name="connsiteY176" fmla="*/ 3875 h 10000"/>
                  <a:gd name="connsiteX177" fmla="*/ 2149 w 10000"/>
                  <a:gd name="connsiteY177" fmla="*/ 4063 h 10000"/>
                  <a:gd name="connsiteX178" fmla="*/ 2292 w 10000"/>
                  <a:gd name="connsiteY178" fmla="*/ 4375 h 10000"/>
                  <a:gd name="connsiteX179" fmla="*/ 2321 w 10000"/>
                  <a:gd name="connsiteY179" fmla="*/ 4563 h 10000"/>
                  <a:gd name="connsiteX180" fmla="*/ 2407 w 10000"/>
                  <a:gd name="connsiteY180" fmla="*/ 4375 h 10000"/>
                  <a:gd name="connsiteX181" fmla="*/ 2407 w 10000"/>
                  <a:gd name="connsiteY181" fmla="*/ 3750 h 10000"/>
                  <a:gd name="connsiteX182" fmla="*/ 2464 w 10000"/>
                  <a:gd name="connsiteY182" fmla="*/ 3563 h 10000"/>
                  <a:gd name="connsiteX183" fmla="*/ 2521 w 10000"/>
                  <a:gd name="connsiteY183" fmla="*/ 3438 h 10000"/>
                  <a:gd name="connsiteX184" fmla="*/ 2550 w 10000"/>
                  <a:gd name="connsiteY184" fmla="*/ 3250 h 10000"/>
                  <a:gd name="connsiteX185" fmla="*/ 2693 w 10000"/>
                  <a:gd name="connsiteY185" fmla="*/ 2938 h 10000"/>
                  <a:gd name="connsiteX186" fmla="*/ 2837 w 10000"/>
                  <a:gd name="connsiteY186" fmla="*/ 2813 h 10000"/>
                  <a:gd name="connsiteX187" fmla="*/ 3868 w 10000"/>
                  <a:gd name="connsiteY187" fmla="*/ 4059 h 10000"/>
                  <a:gd name="connsiteX188" fmla="*/ 3037 w 10000"/>
                  <a:gd name="connsiteY188" fmla="*/ 2313 h 10000"/>
                  <a:gd name="connsiteX189" fmla="*/ 2980 w 10000"/>
                  <a:gd name="connsiteY189" fmla="*/ 2188 h 10000"/>
                  <a:gd name="connsiteX190" fmla="*/ 2980 w 10000"/>
                  <a:gd name="connsiteY190" fmla="*/ 1750 h 10000"/>
                  <a:gd name="connsiteX191" fmla="*/ 2808 w 10000"/>
                  <a:gd name="connsiteY191" fmla="*/ 1375 h 10000"/>
                  <a:gd name="connsiteX192" fmla="*/ 2808 w 10000"/>
                  <a:gd name="connsiteY192" fmla="*/ 1125 h 10000"/>
                  <a:gd name="connsiteX193" fmla="*/ 2951 w 10000"/>
                  <a:gd name="connsiteY193" fmla="*/ 1125 h 10000"/>
                  <a:gd name="connsiteX194" fmla="*/ 2980 w 10000"/>
                  <a:gd name="connsiteY194" fmla="*/ 1063 h 10000"/>
                  <a:gd name="connsiteX195" fmla="*/ 3095 w 10000"/>
                  <a:gd name="connsiteY195" fmla="*/ 938 h 10000"/>
                  <a:gd name="connsiteX196" fmla="*/ 3123 w 10000"/>
                  <a:gd name="connsiteY196" fmla="*/ 813 h 10000"/>
                  <a:gd name="connsiteX197" fmla="*/ 3238 w 10000"/>
                  <a:gd name="connsiteY197" fmla="*/ 750 h 10000"/>
                  <a:gd name="connsiteX198" fmla="*/ 3668 w 10000"/>
                  <a:gd name="connsiteY198" fmla="*/ 750 h 10000"/>
                  <a:gd name="connsiteX199" fmla="*/ 3983 w 10000"/>
                  <a:gd name="connsiteY199" fmla="*/ 813 h 10000"/>
                  <a:gd name="connsiteX200" fmla="*/ 4269 w 10000"/>
                  <a:gd name="connsiteY200" fmla="*/ 938 h 10000"/>
                  <a:gd name="connsiteX201" fmla="*/ 4527 w 10000"/>
                  <a:gd name="connsiteY201" fmla="*/ 1250 h 10000"/>
                  <a:gd name="connsiteX202" fmla="*/ 4556 w 10000"/>
                  <a:gd name="connsiteY202" fmla="*/ 1375 h 10000"/>
                  <a:gd name="connsiteX203" fmla="*/ 4670 w 10000"/>
                  <a:gd name="connsiteY203" fmla="*/ 1375 h 10000"/>
                  <a:gd name="connsiteX204" fmla="*/ 4670 w 10000"/>
                  <a:gd name="connsiteY204" fmla="*/ 1125 h 10000"/>
                  <a:gd name="connsiteX205" fmla="*/ 4756 w 10000"/>
                  <a:gd name="connsiteY205" fmla="*/ 938 h 10000"/>
                  <a:gd name="connsiteX206" fmla="*/ 4814 w 10000"/>
                  <a:gd name="connsiteY206" fmla="*/ 1063 h 10000"/>
                  <a:gd name="connsiteX207" fmla="*/ 4842 w 10000"/>
                  <a:gd name="connsiteY207" fmla="*/ 1063 h 10000"/>
                  <a:gd name="connsiteX208" fmla="*/ 4842 w 10000"/>
                  <a:gd name="connsiteY208" fmla="*/ 1125 h 10000"/>
                  <a:gd name="connsiteX209" fmla="*/ 4900 w 10000"/>
                  <a:gd name="connsiteY209" fmla="*/ 1250 h 10000"/>
                  <a:gd name="connsiteX210" fmla="*/ 4986 w 10000"/>
                  <a:gd name="connsiteY210" fmla="*/ 1250 h 10000"/>
                  <a:gd name="connsiteX211" fmla="*/ 5100 w 10000"/>
                  <a:gd name="connsiteY211" fmla="*/ 1125 h 10000"/>
                  <a:gd name="connsiteX212" fmla="*/ 5186 w 10000"/>
                  <a:gd name="connsiteY212" fmla="*/ 938 h 10000"/>
                  <a:gd name="connsiteX213" fmla="*/ 5186 w 10000"/>
                  <a:gd name="connsiteY213" fmla="*/ 1063 h 10000"/>
                  <a:gd name="connsiteX214" fmla="*/ 5244 w 10000"/>
                  <a:gd name="connsiteY214" fmla="*/ 1125 h 10000"/>
                  <a:gd name="connsiteX215" fmla="*/ 5244 w 10000"/>
                  <a:gd name="connsiteY215" fmla="*/ 1250 h 10000"/>
                  <a:gd name="connsiteX216" fmla="*/ 5330 w 10000"/>
                  <a:gd name="connsiteY216" fmla="*/ 1438 h 10000"/>
                  <a:gd name="connsiteX217" fmla="*/ 5387 w 10000"/>
                  <a:gd name="connsiteY217" fmla="*/ 1438 h 10000"/>
                  <a:gd name="connsiteX218" fmla="*/ 5415 w 10000"/>
                  <a:gd name="connsiteY218" fmla="*/ 1375 h 10000"/>
                  <a:gd name="connsiteX219" fmla="*/ 5530 w 10000"/>
                  <a:gd name="connsiteY219" fmla="*/ 1250 h 10000"/>
                  <a:gd name="connsiteX220" fmla="*/ 5616 w 10000"/>
                  <a:gd name="connsiteY220" fmla="*/ 1250 h 10000"/>
                  <a:gd name="connsiteX221" fmla="*/ 5759 w 10000"/>
                  <a:gd name="connsiteY221" fmla="*/ 1563 h 10000"/>
                  <a:gd name="connsiteX222" fmla="*/ 5845 w 10000"/>
                  <a:gd name="connsiteY222" fmla="*/ 1563 h 10000"/>
                  <a:gd name="connsiteX223" fmla="*/ 5845 w 10000"/>
                  <a:gd name="connsiteY223" fmla="*/ 1250 h 10000"/>
                  <a:gd name="connsiteX224" fmla="*/ 5903 w 10000"/>
                  <a:gd name="connsiteY224" fmla="*/ 1063 h 10000"/>
                  <a:gd name="connsiteX225" fmla="*/ 5903 w 10000"/>
                  <a:gd name="connsiteY225" fmla="*/ 813 h 10000"/>
                  <a:gd name="connsiteX226" fmla="*/ 5989 w 10000"/>
                  <a:gd name="connsiteY226" fmla="*/ 625 h 10000"/>
                  <a:gd name="connsiteX227" fmla="*/ 6275 w 10000"/>
                  <a:gd name="connsiteY227" fmla="*/ 313 h 10000"/>
                  <a:gd name="connsiteX228" fmla="*/ 6390 w 10000"/>
                  <a:gd name="connsiteY228" fmla="*/ 313 h 10000"/>
                  <a:gd name="connsiteX229" fmla="*/ 6390 w 10000"/>
                  <a:gd name="connsiteY229" fmla="*/ 438 h 10000"/>
                  <a:gd name="connsiteX230" fmla="*/ 6476 w 10000"/>
                  <a:gd name="connsiteY230" fmla="*/ 625 h 10000"/>
                  <a:gd name="connsiteX231" fmla="*/ 6533 w 10000"/>
                  <a:gd name="connsiteY231" fmla="*/ 625 h 10000"/>
                  <a:gd name="connsiteX232" fmla="*/ 6676 w 10000"/>
                  <a:gd name="connsiteY232" fmla="*/ 313 h 10000"/>
                  <a:gd name="connsiteX233" fmla="*/ 6705 w 10000"/>
                  <a:gd name="connsiteY233" fmla="*/ 125 h 10000"/>
                  <a:gd name="connsiteX234" fmla="*/ 6762 w 10000"/>
                  <a:gd name="connsiteY234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3467 w 10000"/>
                  <a:gd name="connsiteY143" fmla="*/ 5938 h 10000"/>
                  <a:gd name="connsiteX144" fmla="*/ 2372 w 10000"/>
                  <a:gd name="connsiteY144" fmla="*/ 4260 h 10000"/>
                  <a:gd name="connsiteX145" fmla="*/ 2235 w 10000"/>
                  <a:gd name="connsiteY145" fmla="*/ 5125 h 10000"/>
                  <a:gd name="connsiteX146" fmla="*/ 1891 w 10000"/>
                  <a:gd name="connsiteY146" fmla="*/ 5125 h 10000"/>
                  <a:gd name="connsiteX147" fmla="*/ 1805 w 10000"/>
                  <a:gd name="connsiteY147" fmla="*/ 5000 h 10000"/>
                  <a:gd name="connsiteX148" fmla="*/ 1719 w 10000"/>
                  <a:gd name="connsiteY148" fmla="*/ 5000 h 10000"/>
                  <a:gd name="connsiteX149" fmla="*/ 1605 w 10000"/>
                  <a:gd name="connsiteY149" fmla="*/ 4875 h 10000"/>
                  <a:gd name="connsiteX150" fmla="*/ 1519 w 10000"/>
                  <a:gd name="connsiteY150" fmla="*/ 4875 h 10000"/>
                  <a:gd name="connsiteX151" fmla="*/ 1433 w 10000"/>
                  <a:gd name="connsiteY151" fmla="*/ 5125 h 10000"/>
                  <a:gd name="connsiteX152" fmla="*/ 1433 w 10000"/>
                  <a:gd name="connsiteY152" fmla="*/ 5438 h 10000"/>
                  <a:gd name="connsiteX153" fmla="*/ 1089 w 10000"/>
                  <a:gd name="connsiteY153" fmla="*/ 5438 h 10000"/>
                  <a:gd name="connsiteX154" fmla="*/ 1003 w 10000"/>
                  <a:gd name="connsiteY154" fmla="*/ 5500 h 10000"/>
                  <a:gd name="connsiteX155" fmla="*/ 888 w 10000"/>
                  <a:gd name="connsiteY155" fmla="*/ 5500 h 10000"/>
                  <a:gd name="connsiteX156" fmla="*/ 860 w 10000"/>
                  <a:gd name="connsiteY156" fmla="*/ 5625 h 10000"/>
                  <a:gd name="connsiteX157" fmla="*/ 802 w 10000"/>
                  <a:gd name="connsiteY157" fmla="*/ 5625 h 10000"/>
                  <a:gd name="connsiteX158" fmla="*/ 745 w 10000"/>
                  <a:gd name="connsiteY158" fmla="*/ 5813 h 10000"/>
                  <a:gd name="connsiteX159" fmla="*/ 716 w 10000"/>
                  <a:gd name="connsiteY159" fmla="*/ 5938 h 10000"/>
                  <a:gd name="connsiteX160" fmla="*/ 315 w 10000"/>
                  <a:gd name="connsiteY160" fmla="*/ 5938 h 10000"/>
                  <a:gd name="connsiteX161" fmla="*/ 287 w 10000"/>
                  <a:gd name="connsiteY161" fmla="*/ 5813 h 10000"/>
                  <a:gd name="connsiteX162" fmla="*/ 172 w 10000"/>
                  <a:gd name="connsiteY162" fmla="*/ 5750 h 10000"/>
                  <a:gd name="connsiteX163" fmla="*/ 143 w 10000"/>
                  <a:gd name="connsiteY163" fmla="*/ 5625 h 10000"/>
                  <a:gd name="connsiteX164" fmla="*/ 29 w 10000"/>
                  <a:gd name="connsiteY164" fmla="*/ 5500 h 10000"/>
                  <a:gd name="connsiteX165" fmla="*/ 0 w 10000"/>
                  <a:gd name="connsiteY165" fmla="*/ 5313 h 10000"/>
                  <a:gd name="connsiteX166" fmla="*/ 0 w 10000"/>
                  <a:gd name="connsiteY166" fmla="*/ 4813 h 10000"/>
                  <a:gd name="connsiteX167" fmla="*/ 29 w 10000"/>
                  <a:gd name="connsiteY167" fmla="*/ 4688 h 10000"/>
                  <a:gd name="connsiteX168" fmla="*/ 315 w 10000"/>
                  <a:gd name="connsiteY168" fmla="*/ 4688 h 10000"/>
                  <a:gd name="connsiteX169" fmla="*/ 745 w 10000"/>
                  <a:gd name="connsiteY169" fmla="*/ 3750 h 10000"/>
                  <a:gd name="connsiteX170" fmla="*/ 802 w 10000"/>
                  <a:gd name="connsiteY170" fmla="*/ 3875 h 10000"/>
                  <a:gd name="connsiteX171" fmla="*/ 888 w 10000"/>
                  <a:gd name="connsiteY171" fmla="*/ 3938 h 10000"/>
                  <a:gd name="connsiteX172" fmla="*/ 1003 w 10000"/>
                  <a:gd name="connsiteY172" fmla="*/ 3938 h 10000"/>
                  <a:gd name="connsiteX173" fmla="*/ 1089 w 10000"/>
                  <a:gd name="connsiteY173" fmla="*/ 3750 h 10000"/>
                  <a:gd name="connsiteX174" fmla="*/ 1891 w 10000"/>
                  <a:gd name="connsiteY174" fmla="*/ 3750 h 10000"/>
                  <a:gd name="connsiteX175" fmla="*/ 2092 w 10000"/>
                  <a:gd name="connsiteY175" fmla="*/ 3875 h 10000"/>
                  <a:gd name="connsiteX176" fmla="*/ 2149 w 10000"/>
                  <a:gd name="connsiteY176" fmla="*/ 4063 h 10000"/>
                  <a:gd name="connsiteX177" fmla="*/ 2292 w 10000"/>
                  <a:gd name="connsiteY177" fmla="*/ 4375 h 10000"/>
                  <a:gd name="connsiteX178" fmla="*/ 2321 w 10000"/>
                  <a:gd name="connsiteY178" fmla="*/ 4563 h 10000"/>
                  <a:gd name="connsiteX179" fmla="*/ 2407 w 10000"/>
                  <a:gd name="connsiteY179" fmla="*/ 4375 h 10000"/>
                  <a:gd name="connsiteX180" fmla="*/ 2407 w 10000"/>
                  <a:gd name="connsiteY180" fmla="*/ 3750 h 10000"/>
                  <a:gd name="connsiteX181" fmla="*/ 2464 w 10000"/>
                  <a:gd name="connsiteY181" fmla="*/ 3563 h 10000"/>
                  <a:gd name="connsiteX182" fmla="*/ 2521 w 10000"/>
                  <a:gd name="connsiteY182" fmla="*/ 3438 h 10000"/>
                  <a:gd name="connsiteX183" fmla="*/ 2550 w 10000"/>
                  <a:gd name="connsiteY183" fmla="*/ 3250 h 10000"/>
                  <a:gd name="connsiteX184" fmla="*/ 2693 w 10000"/>
                  <a:gd name="connsiteY184" fmla="*/ 2938 h 10000"/>
                  <a:gd name="connsiteX185" fmla="*/ 2837 w 10000"/>
                  <a:gd name="connsiteY185" fmla="*/ 2813 h 10000"/>
                  <a:gd name="connsiteX186" fmla="*/ 3868 w 10000"/>
                  <a:gd name="connsiteY186" fmla="*/ 4059 h 10000"/>
                  <a:gd name="connsiteX187" fmla="*/ 3037 w 10000"/>
                  <a:gd name="connsiteY187" fmla="*/ 2313 h 10000"/>
                  <a:gd name="connsiteX188" fmla="*/ 2980 w 10000"/>
                  <a:gd name="connsiteY188" fmla="*/ 2188 h 10000"/>
                  <a:gd name="connsiteX189" fmla="*/ 2980 w 10000"/>
                  <a:gd name="connsiteY189" fmla="*/ 1750 h 10000"/>
                  <a:gd name="connsiteX190" fmla="*/ 2808 w 10000"/>
                  <a:gd name="connsiteY190" fmla="*/ 1375 h 10000"/>
                  <a:gd name="connsiteX191" fmla="*/ 2808 w 10000"/>
                  <a:gd name="connsiteY191" fmla="*/ 1125 h 10000"/>
                  <a:gd name="connsiteX192" fmla="*/ 2951 w 10000"/>
                  <a:gd name="connsiteY192" fmla="*/ 1125 h 10000"/>
                  <a:gd name="connsiteX193" fmla="*/ 2980 w 10000"/>
                  <a:gd name="connsiteY193" fmla="*/ 1063 h 10000"/>
                  <a:gd name="connsiteX194" fmla="*/ 3095 w 10000"/>
                  <a:gd name="connsiteY194" fmla="*/ 938 h 10000"/>
                  <a:gd name="connsiteX195" fmla="*/ 3123 w 10000"/>
                  <a:gd name="connsiteY195" fmla="*/ 813 h 10000"/>
                  <a:gd name="connsiteX196" fmla="*/ 3238 w 10000"/>
                  <a:gd name="connsiteY196" fmla="*/ 750 h 10000"/>
                  <a:gd name="connsiteX197" fmla="*/ 3668 w 10000"/>
                  <a:gd name="connsiteY197" fmla="*/ 750 h 10000"/>
                  <a:gd name="connsiteX198" fmla="*/ 3983 w 10000"/>
                  <a:gd name="connsiteY198" fmla="*/ 813 h 10000"/>
                  <a:gd name="connsiteX199" fmla="*/ 4269 w 10000"/>
                  <a:gd name="connsiteY199" fmla="*/ 938 h 10000"/>
                  <a:gd name="connsiteX200" fmla="*/ 4527 w 10000"/>
                  <a:gd name="connsiteY200" fmla="*/ 1250 h 10000"/>
                  <a:gd name="connsiteX201" fmla="*/ 4556 w 10000"/>
                  <a:gd name="connsiteY201" fmla="*/ 1375 h 10000"/>
                  <a:gd name="connsiteX202" fmla="*/ 4670 w 10000"/>
                  <a:gd name="connsiteY202" fmla="*/ 1375 h 10000"/>
                  <a:gd name="connsiteX203" fmla="*/ 4670 w 10000"/>
                  <a:gd name="connsiteY203" fmla="*/ 1125 h 10000"/>
                  <a:gd name="connsiteX204" fmla="*/ 4756 w 10000"/>
                  <a:gd name="connsiteY204" fmla="*/ 938 h 10000"/>
                  <a:gd name="connsiteX205" fmla="*/ 4814 w 10000"/>
                  <a:gd name="connsiteY205" fmla="*/ 1063 h 10000"/>
                  <a:gd name="connsiteX206" fmla="*/ 4842 w 10000"/>
                  <a:gd name="connsiteY206" fmla="*/ 1063 h 10000"/>
                  <a:gd name="connsiteX207" fmla="*/ 4842 w 10000"/>
                  <a:gd name="connsiteY207" fmla="*/ 1125 h 10000"/>
                  <a:gd name="connsiteX208" fmla="*/ 4900 w 10000"/>
                  <a:gd name="connsiteY208" fmla="*/ 1250 h 10000"/>
                  <a:gd name="connsiteX209" fmla="*/ 4986 w 10000"/>
                  <a:gd name="connsiteY209" fmla="*/ 1250 h 10000"/>
                  <a:gd name="connsiteX210" fmla="*/ 5100 w 10000"/>
                  <a:gd name="connsiteY210" fmla="*/ 1125 h 10000"/>
                  <a:gd name="connsiteX211" fmla="*/ 5186 w 10000"/>
                  <a:gd name="connsiteY211" fmla="*/ 938 h 10000"/>
                  <a:gd name="connsiteX212" fmla="*/ 5186 w 10000"/>
                  <a:gd name="connsiteY212" fmla="*/ 1063 h 10000"/>
                  <a:gd name="connsiteX213" fmla="*/ 5244 w 10000"/>
                  <a:gd name="connsiteY213" fmla="*/ 1125 h 10000"/>
                  <a:gd name="connsiteX214" fmla="*/ 5244 w 10000"/>
                  <a:gd name="connsiteY214" fmla="*/ 1250 h 10000"/>
                  <a:gd name="connsiteX215" fmla="*/ 5330 w 10000"/>
                  <a:gd name="connsiteY215" fmla="*/ 1438 h 10000"/>
                  <a:gd name="connsiteX216" fmla="*/ 5387 w 10000"/>
                  <a:gd name="connsiteY216" fmla="*/ 1438 h 10000"/>
                  <a:gd name="connsiteX217" fmla="*/ 5415 w 10000"/>
                  <a:gd name="connsiteY217" fmla="*/ 1375 h 10000"/>
                  <a:gd name="connsiteX218" fmla="*/ 5530 w 10000"/>
                  <a:gd name="connsiteY218" fmla="*/ 1250 h 10000"/>
                  <a:gd name="connsiteX219" fmla="*/ 5616 w 10000"/>
                  <a:gd name="connsiteY219" fmla="*/ 1250 h 10000"/>
                  <a:gd name="connsiteX220" fmla="*/ 5759 w 10000"/>
                  <a:gd name="connsiteY220" fmla="*/ 1563 h 10000"/>
                  <a:gd name="connsiteX221" fmla="*/ 5845 w 10000"/>
                  <a:gd name="connsiteY221" fmla="*/ 1563 h 10000"/>
                  <a:gd name="connsiteX222" fmla="*/ 5845 w 10000"/>
                  <a:gd name="connsiteY222" fmla="*/ 1250 h 10000"/>
                  <a:gd name="connsiteX223" fmla="*/ 5903 w 10000"/>
                  <a:gd name="connsiteY223" fmla="*/ 1063 h 10000"/>
                  <a:gd name="connsiteX224" fmla="*/ 5903 w 10000"/>
                  <a:gd name="connsiteY224" fmla="*/ 813 h 10000"/>
                  <a:gd name="connsiteX225" fmla="*/ 5989 w 10000"/>
                  <a:gd name="connsiteY225" fmla="*/ 625 h 10000"/>
                  <a:gd name="connsiteX226" fmla="*/ 6275 w 10000"/>
                  <a:gd name="connsiteY226" fmla="*/ 313 h 10000"/>
                  <a:gd name="connsiteX227" fmla="*/ 6390 w 10000"/>
                  <a:gd name="connsiteY227" fmla="*/ 313 h 10000"/>
                  <a:gd name="connsiteX228" fmla="*/ 6390 w 10000"/>
                  <a:gd name="connsiteY228" fmla="*/ 438 h 10000"/>
                  <a:gd name="connsiteX229" fmla="*/ 6476 w 10000"/>
                  <a:gd name="connsiteY229" fmla="*/ 625 h 10000"/>
                  <a:gd name="connsiteX230" fmla="*/ 6533 w 10000"/>
                  <a:gd name="connsiteY230" fmla="*/ 625 h 10000"/>
                  <a:gd name="connsiteX231" fmla="*/ 6676 w 10000"/>
                  <a:gd name="connsiteY231" fmla="*/ 313 h 10000"/>
                  <a:gd name="connsiteX232" fmla="*/ 6705 w 10000"/>
                  <a:gd name="connsiteY232" fmla="*/ 125 h 10000"/>
                  <a:gd name="connsiteX233" fmla="*/ 6762 w 10000"/>
                  <a:gd name="connsiteY233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3553 w 10000"/>
                  <a:gd name="connsiteY142" fmla="*/ 5750 h 10000"/>
                  <a:gd name="connsiteX143" fmla="*/ 2372 w 10000"/>
                  <a:gd name="connsiteY143" fmla="*/ 4260 h 10000"/>
                  <a:gd name="connsiteX144" fmla="*/ 2235 w 10000"/>
                  <a:gd name="connsiteY144" fmla="*/ 5125 h 10000"/>
                  <a:gd name="connsiteX145" fmla="*/ 1891 w 10000"/>
                  <a:gd name="connsiteY145" fmla="*/ 5125 h 10000"/>
                  <a:gd name="connsiteX146" fmla="*/ 1805 w 10000"/>
                  <a:gd name="connsiteY146" fmla="*/ 5000 h 10000"/>
                  <a:gd name="connsiteX147" fmla="*/ 1719 w 10000"/>
                  <a:gd name="connsiteY147" fmla="*/ 5000 h 10000"/>
                  <a:gd name="connsiteX148" fmla="*/ 1605 w 10000"/>
                  <a:gd name="connsiteY148" fmla="*/ 4875 h 10000"/>
                  <a:gd name="connsiteX149" fmla="*/ 1519 w 10000"/>
                  <a:gd name="connsiteY149" fmla="*/ 4875 h 10000"/>
                  <a:gd name="connsiteX150" fmla="*/ 1433 w 10000"/>
                  <a:gd name="connsiteY150" fmla="*/ 5125 h 10000"/>
                  <a:gd name="connsiteX151" fmla="*/ 1433 w 10000"/>
                  <a:gd name="connsiteY151" fmla="*/ 5438 h 10000"/>
                  <a:gd name="connsiteX152" fmla="*/ 1089 w 10000"/>
                  <a:gd name="connsiteY152" fmla="*/ 5438 h 10000"/>
                  <a:gd name="connsiteX153" fmla="*/ 1003 w 10000"/>
                  <a:gd name="connsiteY153" fmla="*/ 5500 h 10000"/>
                  <a:gd name="connsiteX154" fmla="*/ 888 w 10000"/>
                  <a:gd name="connsiteY154" fmla="*/ 5500 h 10000"/>
                  <a:gd name="connsiteX155" fmla="*/ 860 w 10000"/>
                  <a:gd name="connsiteY155" fmla="*/ 5625 h 10000"/>
                  <a:gd name="connsiteX156" fmla="*/ 802 w 10000"/>
                  <a:gd name="connsiteY156" fmla="*/ 5625 h 10000"/>
                  <a:gd name="connsiteX157" fmla="*/ 745 w 10000"/>
                  <a:gd name="connsiteY157" fmla="*/ 5813 h 10000"/>
                  <a:gd name="connsiteX158" fmla="*/ 716 w 10000"/>
                  <a:gd name="connsiteY158" fmla="*/ 5938 h 10000"/>
                  <a:gd name="connsiteX159" fmla="*/ 315 w 10000"/>
                  <a:gd name="connsiteY159" fmla="*/ 5938 h 10000"/>
                  <a:gd name="connsiteX160" fmla="*/ 287 w 10000"/>
                  <a:gd name="connsiteY160" fmla="*/ 5813 h 10000"/>
                  <a:gd name="connsiteX161" fmla="*/ 172 w 10000"/>
                  <a:gd name="connsiteY161" fmla="*/ 5750 h 10000"/>
                  <a:gd name="connsiteX162" fmla="*/ 143 w 10000"/>
                  <a:gd name="connsiteY162" fmla="*/ 5625 h 10000"/>
                  <a:gd name="connsiteX163" fmla="*/ 29 w 10000"/>
                  <a:gd name="connsiteY163" fmla="*/ 5500 h 10000"/>
                  <a:gd name="connsiteX164" fmla="*/ 0 w 10000"/>
                  <a:gd name="connsiteY164" fmla="*/ 5313 h 10000"/>
                  <a:gd name="connsiteX165" fmla="*/ 0 w 10000"/>
                  <a:gd name="connsiteY165" fmla="*/ 4813 h 10000"/>
                  <a:gd name="connsiteX166" fmla="*/ 29 w 10000"/>
                  <a:gd name="connsiteY166" fmla="*/ 4688 h 10000"/>
                  <a:gd name="connsiteX167" fmla="*/ 315 w 10000"/>
                  <a:gd name="connsiteY167" fmla="*/ 4688 h 10000"/>
                  <a:gd name="connsiteX168" fmla="*/ 745 w 10000"/>
                  <a:gd name="connsiteY168" fmla="*/ 3750 h 10000"/>
                  <a:gd name="connsiteX169" fmla="*/ 802 w 10000"/>
                  <a:gd name="connsiteY169" fmla="*/ 3875 h 10000"/>
                  <a:gd name="connsiteX170" fmla="*/ 888 w 10000"/>
                  <a:gd name="connsiteY170" fmla="*/ 3938 h 10000"/>
                  <a:gd name="connsiteX171" fmla="*/ 1003 w 10000"/>
                  <a:gd name="connsiteY171" fmla="*/ 3938 h 10000"/>
                  <a:gd name="connsiteX172" fmla="*/ 1089 w 10000"/>
                  <a:gd name="connsiteY172" fmla="*/ 3750 h 10000"/>
                  <a:gd name="connsiteX173" fmla="*/ 1891 w 10000"/>
                  <a:gd name="connsiteY173" fmla="*/ 3750 h 10000"/>
                  <a:gd name="connsiteX174" fmla="*/ 2092 w 10000"/>
                  <a:gd name="connsiteY174" fmla="*/ 3875 h 10000"/>
                  <a:gd name="connsiteX175" fmla="*/ 2149 w 10000"/>
                  <a:gd name="connsiteY175" fmla="*/ 4063 h 10000"/>
                  <a:gd name="connsiteX176" fmla="*/ 2292 w 10000"/>
                  <a:gd name="connsiteY176" fmla="*/ 4375 h 10000"/>
                  <a:gd name="connsiteX177" fmla="*/ 2321 w 10000"/>
                  <a:gd name="connsiteY177" fmla="*/ 4563 h 10000"/>
                  <a:gd name="connsiteX178" fmla="*/ 2407 w 10000"/>
                  <a:gd name="connsiteY178" fmla="*/ 4375 h 10000"/>
                  <a:gd name="connsiteX179" fmla="*/ 2407 w 10000"/>
                  <a:gd name="connsiteY179" fmla="*/ 3750 h 10000"/>
                  <a:gd name="connsiteX180" fmla="*/ 2464 w 10000"/>
                  <a:gd name="connsiteY180" fmla="*/ 3563 h 10000"/>
                  <a:gd name="connsiteX181" fmla="*/ 2521 w 10000"/>
                  <a:gd name="connsiteY181" fmla="*/ 3438 h 10000"/>
                  <a:gd name="connsiteX182" fmla="*/ 2550 w 10000"/>
                  <a:gd name="connsiteY182" fmla="*/ 3250 h 10000"/>
                  <a:gd name="connsiteX183" fmla="*/ 2693 w 10000"/>
                  <a:gd name="connsiteY183" fmla="*/ 2938 h 10000"/>
                  <a:gd name="connsiteX184" fmla="*/ 2837 w 10000"/>
                  <a:gd name="connsiteY184" fmla="*/ 2813 h 10000"/>
                  <a:gd name="connsiteX185" fmla="*/ 3868 w 10000"/>
                  <a:gd name="connsiteY185" fmla="*/ 4059 h 10000"/>
                  <a:gd name="connsiteX186" fmla="*/ 3037 w 10000"/>
                  <a:gd name="connsiteY186" fmla="*/ 2313 h 10000"/>
                  <a:gd name="connsiteX187" fmla="*/ 2980 w 10000"/>
                  <a:gd name="connsiteY187" fmla="*/ 2188 h 10000"/>
                  <a:gd name="connsiteX188" fmla="*/ 2980 w 10000"/>
                  <a:gd name="connsiteY188" fmla="*/ 1750 h 10000"/>
                  <a:gd name="connsiteX189" fmla="*/ 2808 w 10000"/>
                  <a:gd name="connsiteY189" fmla="*/ 1375 h 10000"/>
                  <a:gd name="connsiteX190" fmla="*/ 2808 w 10000"/>
                  <a:gd name="connsiteY190" fmla="*/ 1125 h 10000"/>
                  <a:gd name="connsiteX191" fmla="*/ 2951 w 10000"/>
                  <a:gd name="connsiteY191" fmla="*/ 1125 h 10000"/>
                  <a:gd name="connsiteX192" fmla="*/ 2980 w 10000"/>
                  <a:gd name="connsiteY192" fmla="*/ 1063 h 10000"/>
                  <a:gd name="connsiteX193" fmla="*/ 3095 w 10000"/>
                  <a:gd name="connsiteY193" fmla="*/ 938 h 10000"/>
                  <a:gd name="connsiteX194" fmla="*/ 3123 w 10000"/>
                  <a:gd name="connsiteY194" fmla="*/ 813 h 10000"/>
                  <a:gd name="connsiteX195" fmla="*/ 3238 w 10000"/>
                  <a:gd name="connsiteY195" fmla="*/ 750 h 10000"/>
                  <a:gd name="connsiteX196" fmla="*/ 3668 w 10000"/>
                  <a:gd name="connsiteY196" fmla="*/ 750 h 10000"/>
                  <a:gd name="connsiteX197" fmla="*/ 3983 w 10000"/>
                  <a:gd name="connsiteY197" fmla="*/ 813 h 10000"/>
                  <a:gd name="connsiteX198" fmla="*/ 4269 w 10000"/>
                  <a:gd name="connsiteY198" fmla="*/ 938 h 10000"/>
                  <a:gd name="connsiteX199" fmla="*/ 4527 w 10000"/>
                  <a:gd name="connsiteY199" fmla="*/ 1250 h 10000"/>
                  <a:gd name="connsiteX200" fmla="*/ 4556 w 10000"/>
                  <a:gd name="connsiteY200" fmla="*/ 1375 h 10000"/>
                  <a:gd name="connsiteX201" fmla="*/ 4670 w 10000"/>
                  <a:gd name="connsiteY201" fmla="*/ 1375 h 10000"/>
                  <a:gd name="connsiteX202" fmla="*/ 4670 w 10000"/>
                  <a:gd name="connsiteY202" fmla="*/ 1125 h 10000"/>
                  <a:gd name="connsiteX203" fmla="*/ 4756 w 10000"/>
                  <a:gd name="connsiteY203" fmla="*/ 938 h 10000"/>
                  <a:gd name="connsiteX204" fmla="*/ 4814 w 10000"/>
                  <a:gd name="connsiteY204" fmla="*/ 1063 h 10000"/>
                  <a:gd name="connsiteX205" fmla="*/ 4842 w 10000"/>
                  <a:gd name="connsiteY205" fmla="*/ 1063 h 10000"/>
                  <a:gd name="connsiteX206" fmla="*/ 4842 w 10000"/>
                  <a:gd name="connsiteY206" fmla="*/ 1125 h 10000"/>
                  <a:gd name="connsiteX207" fmla="*/ 4900 w 10000"/>
                  <a:gd name="connsiteY207" fmla="*/ 1250 h 10000"/>
                  <a:gd name="connsiteX208" fmla="*/ 4986 w 10000"/>
                  <a:gd name="connsiteY208" fmla="*/ 1250 h 10000"/>
                  <a:gd name="connsiteX209" fmla="*/ 5100 w 10000"/>
                  <a:gd name="connsiteY209" fmla="*/ 1125 h 10000"/>
                  <a:gd name="connsiteX210" fmla="*/ 5186 w 10000"/>
                  <a:gd name="connsiteY210" fmla="*/ 938 h 10000"/>
                  <a:gd name="connsiteX211" fmla="*/ 5186 w 10000"/>
                  <a:gd name="connsiteY211" fmla="*/ 1063 h 10000"/>
                  <a:gd name="connsiteX212" fmla="*/ 5244 w 10000"/>
                  <a:gd name="connsiteY212" fmla="*/ 1125 h 10000"/>
                  <a:gd name="connsiteX213" fmla="*/ 5244 w 10000"/>
                  <a:gd name="connsiteY213" fmla="*/ 1250 h 10000"/>
                  <a:gd name="connsiteX214" fmla="*/ 5330 w 10000"/>
                  <a:gd name="connsiteY214" fmla="*/ 1438 h 10000"/>
                  <a:gd name="connsiteX215" fmla="*/ 5387 w 10000"/>
                  <a:gd name="connsiteY215" fmla="*/ 1438 h 10000"/>
                  <a:gd name="connsiteX216" fmla="*/ 5415 w 10000"/>
                  <a:gd name="connsiteY216" fmla="*/ 1375 h 10000"/>
                  <a:gd name="connsiteX217" fmla="*/ 5530 w 10000"/>
                  <a:gd name="connsiteY217" fmla="*/ 1250 h 10000"/>
                  <a:gd name="connsiteX218" fmla="*/ 5616 w 10000"/>
                  <a:gd name="connsiteY218" fmla="*/ 1250 h 10000"/>
                  <a:gd name="connsiteX219" fmla="*/ 5759 w 10000"/>
                  <a:gd name="connsiteY219" fmla="*/ 1563 h 10000"/>
                  <a:gd name="connsiteX220" fmla="*/ 5845 w 10000"/>
                  <a:gd name="connsiteY220" fmla="*/ 1563 h 10000"/>
                  <a:gd name="connsiteX221" fmla="*/ 5845 w 10000"/>
                  <a:gd name="connsiteY221" fmla="*/ 1250 h 10000"/>
                  <a:gd name="connsiteX222" fmla="*/ 5903 w 10000"/>
                  <a:gd name="connsiteY222" fmla="*/ 1063 h 10000"/>
                  <a:gd name="connsiteX223" fmla="*/ 5903 w 10000"/>
                  <a:gd name="connsiteY223" fmla="*/ 813 h 10000"/>
                  <a:gd name="connsiteX224" fmla="*/ 5989 w 10000"/>
                  <a:gd name="connsiteY224" fmla="*/ 625 h 10000"/>
                  <a:gd name="connsiteX225" fmla="*/ 6275 w 10000"/>
                  <a:gd name="connsiteY225" fmla="*/ 313 h 10000"/>
                  <a:gd name="connsiteX226" fmla="*/ 6390 w 10000"/>
                  <a:gd name="connsiteY226" fmla="*/ 313 h 10000"/>
                  <a:gd name="connsiteX227" fmla="*/ 6390 w 10000"/>
                  <a:gd name="connsiteY227" fmla="*/ 438 h 10000"/>
                  <a:gd name="connsiteX228" fmla="*/ 6476 w 10000"/>
                  <a:gd name="connsiteY228" fmla="*/ 625 h 10000"/>
                  <a:gd name="connsiteX229" fmla="*/ 6533 w 10000"/>
                  <a:gd name="connsiteY229" fmla="*/ 625 h 10000"/>
                  <a:gd name="connsiteX230" fmla="*/ 6676 w 10000"/>
                  <a:gd name="connsiteY230" fmla="*/ 313 h 10000"/>
                  <a:gd name="connsiteX231" fmla="*/ 6705 w 10000"/>
                  <a:gd name="connsiteY231" fmla="*/ 125 h 10000"/>
                  <a:gd name="connsiteX232" fmla="*/ 6762 w 10000"/>
                  <a:gd name="connsiteY232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407 w 10000"/>
                  <a:gd name="connsiteY177" fmla="*/ 4375 h 10000"/>
                  <a:gd name="connsiteX178" fmla="*/ 2407 w 10000"/>
                  <a:gd name="connsiteY178" fmla="*/ 3750 h 10000"/>
                  <a:gd name="connsiteX179" fmla="*/ 2464 w 10000"/>
                  <a:gd name="connsiteY179" fmla="*/ 3563 h 10000"/>
                  <a:gd name="connsiteX180" fmla="*/ 2521 w 10000"/>
                  <a:gd name="connsiteY180" fmla="*/ 3438 h 10000"/>
                  <a:gd name="connsiteX181" fmla="*/ 2550 w 10000"/>
                  <a:gd name="connsiteY181" fmla="*/ 3250 h 10000"/>
                  <a:gd name="connsiteX182" fmla="*/ 2693 w 10000"/>
                  <a:gd name="connsiteY182" fmla="*/ 2938 h 10000"/>
                  <a:gd name="connsiteX183" fmla="*/ 2837 w 10000"/>
                  <a:gd name="connsiteY183" fmla="*/ 2813 h 10000"/>
                  <a:gd name="connsiteX184" fmla="*/ 3868 w 10000"/>
                  <a:gd name="connsiteY184" fmla="*/ 4059 h 10000"/>
                  <a:gd name="connsiteX185" fmla="*/ 3037 w 10000"/>
                  <a:gd name="connsiteY185" fmla="*/ 2313 h 10000"/>
                  <a:gd name="connsiteX186" fmla="*/ 2980 w 10000"/>
                  <a:gd name="connsiteY186" fmla="*/ 2188 h 10000"/>
                  <a:gd name="connsiteX187" fmla="*/ 2980 w 10000"/>
                  <a:gd name="connsiteY187" fmla="*/ 1750 h 10000"/>
                  <a:gd name="connsiteX188" fmla="*/ 2808 w 10000"/>
                  <a:gd name="connsiteY188" fmla="*/ 1375 h 10000"/>
                  <a:gd name="connsiteX189" fmla="*/ 2808 w 10000"/>
                  <a:gd name="connsiteY189" fmla="*/ 1125 h 10000"/>
                  <a:gd name="connsiteX190" fmla="*/ 2951 w 10000"/>
                  <a:gd name="connsiteY190" fmla="*/ 1125 h 10000"/>
                  <a:gd name="connsiteX191" fmla="*/ 2980 w 10000"/>
                  <a:gd name="connsiteY191" fmla="*/ 1063 h 10000"/>
                  <a:gd name="connsiteX192" fmla="*/ 3095 w 10000"/>
                  <a:gd name="connsiteY192" fmla="*/ 938 h 10000"/>
                  <a:gd name="connsiteX193" fmla="*/ 3123 w 10000"/>
                  <a:gd name="connsiteY193" fmla="*/ 813 h 10000"/>
                  <a:gd name="connsiteX194" fmla="*/ 3238 w 10000"/>
                  <a:gd name="connsiteY194" fmla="*/ 750 h 10000"/>
                  <a:gd name="connsiteX195" fmla="*/ 3668 w 10000"/>
                  <a:gd name="connsiteY195" fmla="*/ 750 h 10000"/>
                  <a:gd name="connsiteX196" fmla="*/ 3983 w 10000"/>
                  <a:gd name="connsiteY196" fmla="*/ 813 h 10000"/>
                  <a:gd name="connsiteX197" fmla="*/ 4269 w 10000"/>
                  <a:gd name="connsiteY197" fmla="*/ 938 h 10000"/>
                  <a:gd name="connsiteX198" fmla="*/ 4527 w 10000"/>
                  <a:gd name="connsiteY198" fmla="*/ 1250 h 10000"/>
                  <a:gd name="connsiteX199" fmla="*/ 4556 w 10000"/>
                  <a:gd name="connsiteY199" fmla="*/ 1375 h 10000"/>
                  <a:gd name="connsiteX200" fmla="*/ 4670 w 10000"/>
                  <a:gd name="connsiteY200" fmla="*/ 1375 h 10000"/>
                  <a:gd name="connsiteX201" fmla="*/ 4670 w 10000"/>
                  <a:gd name="connsiteY201" fmla="*/ 1125 h 10000"/>
                  <a:gd name="connsiteX202" fmla="*/ 4756 w 10000"/>
                  <a:gd name="connsiteY202" fmla="*/ 938 h 10000"/>
                  <a:gd name="connsiteX203" fmla="*/ 4814 w 10000"/>
                  <a:gd name="connsiteY203" fmla="*/ 1063 h 10000"/>
                  <a:gd name="connsiteX204" fmla="*/ 4842 w 10000"/>
                  <a:gd name="connsiteY204" fmla="*/ 1063 h 10000"/>
                  <a:gd name="connsiteX205" fmla="*/ 4842 w 10000"/>
                  <a:gd name="connsiteY205" fmla="*/ 1125 h 10000"/>
                  <a:gd name="connsiteX206" fmla="*/ 4900 w 10000"/>
                  <a:gd name="connsiteY206" fmla="*/ 1250 h 10000"/>
                  <a:gd name="connsiteX207" fmla="*/ 4986 w 10000"/>
                  <a:gd name="connsiteY207" fmla="*/ 1250 h 10000"/>
                  <a:gd name="connsiteX208" fmla="*/ 5100 w 10000"/>
                  <a:gd name="connsiteY208" fmla="*/ 1125 h 10000"/>
                  <a:gd name="connsiteX209" fmla="*/ 5186 w 10000"/>
                  <a:gd name="connsiteY209" fmla="*/ 938 h 10000"/>
                  <a:gd name="connsiteX210" fmla="*/ 5186 w 10000"/>
                  <a:gd name="connsiteY210" fmla="*/ 1063 h 10000"/>
                  <a:gd name="connsiteX211" fmla="*/ 5244 w 10000"/>
                  <a:gd name="connsiteY211" fmla="*/ 1125 h 10000"/>
                  <a:gd name="connsiteX212" fmla="*/ 5244 w 10000"/>
                  <a:gd name="connsiteY212" fmla="*/ 1250 h 10000"/>
                  <a:gd name="connsiteX213" fmla="*/ 5330 w 10000"/>
                  <a:gd name="connsiteY213" fmla="*/ 1438 h 10000"/>
                  <a:gd name="connsiteX214" fmla="*/ 5387 w 10000"/>
                  <a:gd name="connsiteY214" fmla="*/ 1438 h 10000"/>
                  <a:gd name="connsiteX215" fmla="*/ 5415 w 10000"/>
                  <a:gd name="connsiteY215" fmla="*/ 1375 h 10000"/>
                  <a:gd name="connsiteX216" fmla="*/ 5530 w 10000"/>
                  <a:gd name="connsiteY216" fmla="*/ 1250 h 10000"/>
                  <a:gd name="connsiteX217" fmla="*/ 5616 w 10000"/>
                  <a:gd name="connsiteY217" fmla="*/ 1250 h 10000"/>
                  <a:gd name="connsiteX218" fmla="*/ 5759 w 10000"/>
                  <a:gd name="connsiteY218" fmla="*/ 1563 h 10000"/>
                  <a:gd name="connsiteX219" fmla="*/ 5845 w 10000"/>
                  <a:gd name="connsiteY219" fmla="*/ 1563 h 10000"/>
                  <a:gd name="connsiteX220" fmla="*/ 5845 w 10000"/>
                  <a:gd name="connsiteY220" fmla="*/ 1250 h 10000"/>
                  <a:gd name="connsiteX221" fmla="*/ 5903 w 10000"/>
                  <a:gd name="connsiteY221" fmla="*/ 1063 h 10000"/>
                  <a:gd name="connsiteX222" fmla="*/ 5903 w 10000"/>
                  <a:gd name="connsiteY222" fmla="*/ 813 h 10000"/>
                  <a:gd name="connsiteX223" fmla="*/ 5989 w 10000"/>
                  <a:gd name="connsiteY223" fmla="*/ 625 h 10000"/>
                  <a:gd name="connsiteX224" fmla="*/ 6275 w 10000"/>
                  <a:gd name="connsiteY224" fmla="*/ 313 h 10000"/>
                  <a:gd name="connsiteX225" fmla="*/ 6390 w 10000"/>
                  <a:gd name="connsiteY225" fmla="*/ 313 h 10000"/>
                  <a:gd name="connsiteX226" fmla="*/ 6390 w 10000"/>
                  <a:gd name="connsiteY226" fmla="*/ 438 h 10000"/>
                  <a:gd name="connsiteX227" fmla="*/ 6476 w 10000"/>
                  <a:gd name="connsiteY227" fmla="*/ 625 h 10000"/>
                  <a:gd name="connsiteX228" fmla="*/ 6533 w 10000"/>
                  <a:gd name="connsiteY228" fmla="*/ 625 h 10000"/>
                  <a:gd name="connsiteX229" fmla="*/ 6676 w 10000"/>
                  <a:gd name="connsiteY229" fmla="*/ 313 h 10000"/>
                  <a:gd name="connsiteX230" fmla="*/ 6705 w 10000"/>
                  <a:gd name="connsiteY230" fmla="*/ 125 h 10000"/>
                  <a:gd name="connsiteX231" fmla="*/ 6762 w 10000"/>
                  <a:gd name="connsiteY231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407 w 10000"/>
                  <a:gd name="connsiteY177" fmla="*/ 4375 h 10000"/>
                  <a:gd name="connsiteX178" fmla="*/ 2407 w 10000"/>
                  <a:gd name="connsiteY178" fmla="*/ 3750 h 10000"/>
                  <a:gd name="connsiteX179" fmla="*/ 2464 w 10000"/>
                  <a:gd name="connsiteY179" fmla="*/ 3563 h 10000"/>
                  <a:gd name="connsiteX180" fmla="*/ 2521 w 10000"/>
                  <a:gd name="connsiteY180" fmla="*/ 3438 h 10000"/>
                  <a:gd name="connsiteX181" fmla="*/ 2550 w 10000"/>
                  <a:gd name="connsiteY181" fmla="*/ 3250 h 10000"/>
                  <a:gd name="connsiteX182" fmla="*/ 2693 w 10000"/>
                  <a:gd name="connsiteY182" fmla="*/ 2938 h 10000"/>
                  <a:gd name="connsiteX183" fmla="*/ 3868 w 10000"/>
                  <a:gd name="connsiteY183" fmla="*/ 4059 h 10000"/>
                  <a:gd name="connsiteX184" fmla="*/ 3037 w 10000"/>
                  <a:gd name="connsiteY184" fmla="*/ 2313 h 10000"/>
                  <a:gd name="connsiteX185" fmla="*/ 2980 w 10000"/>
                  <a:gd name="connsiteY185" fmla="*/ 2188 h 10000"/>
                  <a:gd name="connsiteX186" fmla="*/ 2980 w 10000"/>
                  <a:gd name="connsiteY186" fmla="*/ 1750 h 10000"/>
                  <a:gd name="connsiteX187" fmla="*/ 2808 w 10000"/>
                  <a:gd name="connsiteY187" fmla="*/ 1375 h 10000"/>
                  <a:gd name="connsiteX188" fmla="*/ 2808 w 10000"/>
                  <a:gd name="connsiteY188" fmla="*/ 1125 h 10000"/>
                  <a:gd name="connsiteX189" fmla="*/ 2951 w 10000"/>
                  <a:gd name="connsiteY189" fmla="*/ 1125 h 10000"/>
                  <a:gd name="connsiteX190" fmla="*/ 2980 w 10000"/>
                  <a:gd name="connsiteY190" fmla="*/ 1063 h 10000"/>
                  <a:gd name="connsiteX191" fmla="*/ 3095 w 10000"/>
                  <a:gd name="connsiteY191" fmla="*/ 938 h 10000"/>
                  <a:gd name="connsiteX192" fmla="*/ 3123 w 10000"/>
                  <a:gd name="connsiteY192" fmla="*/ 813 h 10000"/>
                  <a:gd name="connsiteX193" fmla="*/ 3238 w 10000"/>
                  <a:gd name="connsiteY193" fmla="*/ 750 h 10000"/>
                  <a:gd name="connsiteX194" fmla="*/ 3668 w 10000"/>
                  <a:gd name="connsiteY194" fmla="*/ 750 h 10000"/>
                  <a:gd name="connsiteX195" fmla="*/ 3983 w 10000"/>
                  <a:gd name="connsiteY195" fmla="*/ 813 h 10000"/>
                  <a:gd name="connsiteX196" fmla="*/ 4269 w 10000"/>
                  <a:gd name="connsiteY196" fmla="*/ 938 h 10000"/>
                  <a:gd name="connsiteX197" fmla="*/ 4527 w 10000"/>
                  <a:gd name="connsiteY197" fmla="*/ 1250 h 10000"/>
                  <a:gd name="connsiteX198" fmla="*/ 4556 w 10000"/>
                  <a:gd name="connsiteY198" fmla="*/ 1375 h 10000"/>
                  <a:gd name="connsiteX199" fmla="*/ 4670 w 10000"/>
                  <a:gd name="connsiteY199" fmla="*/ 1375 h 10000"/>
                  <a:gd name="connsiteX200" fmla="*/ 4670 w 10000"/>
                  <a:gd name="connsiteY200" fmla="*/ 1125 h 10000"/>
                  <a:gd name="connsiteX201" fmla="*/ 4756 w 10000"/>
                  <a:gd name="connsiteY201" fmla="*/ 938 h 10000"/>
                  <a:gd name="connsiteX202" fmla="*/ 4814 w 10000"/>
                  <a:gd name="connsiteY202" fmla="*/ 1063 h 10000"/>
                  <a:gd name="connsiteX203" fmla="*/ 4842 w 10000"/>
                  <a:gd name="connsiteY203" fmla="*/ 1063 h 10000"/>
                  <a:gd name="connsiteX204" fmla="*/ 4842 w 10000"/>
                  <a:gd name="connsiteY204" fmla="*/ 1125 h 10000"/>
                  <a:gd name="connsiteX205" fmla="*/ 4900 w 10000"/>
                  <a:gd name="connsiteY205" fmla="*/ 1250 h 10000"/>
                  <a:gd name="connsiteX206" fmla="*/ 4986 w 10000"/>
                  <a:gd name="connsiteY206" fmla="*/ 1250 h 10000"/>
                  <a:gd name="connsiteX207" fmla="*/ 5100 w 10000"/>
                  <a:gd name="connsiteY207" fmla="*/ 1125 h 10000"/>
                  <a:gd name="connsiteX208" fmla="*/ 5186 w 10000"/>
                  <a:gd name="connsiteY208" fmla="*/ 938 h 10000"/>
                  <a:gd name="connsiteX209" fmla="*/ 5186 w 10000"/>
                  <a:gd name="connsiteY209" fmla="*/ 1063 h 10000"/>
                  <a:gd name="connsiteX210" fmla="*/ 5244 w 10000"/>
                  <a:gd name="connsiteY210" fmla="*/ 1125 h 10000"/>
                  <a:gd name="connsiteX211" fmla="*/ 5244 w 10000"/>
                  <a:gd name="connsiteY211" fmla="*/ 1250 h 10000"/>
                  <a:gd name="connsiteX212" fmla="*/ 5330 w 10000"/>
                  <a:gd name="connsiteY212" fmla="*/ 1438 h 10000"/>
                  <a:gd name="connsiteX213" fmla="*/ 5387 w 10000"/>
                  <a:gd name="connsiteY213" fmla="*/ 1438 h 10000"/>
                  <a:gd name="connsiteX214" fmla="*/ 5415 w 10000"/>
                  <a:gd name="connsiteY214" fmla="*/ 1375 h 10000"/>
                  <a:gd name="connsiteX215" fmla="*/ 5530 w 10000"/>
                  <a:gd name="connsiteY215" fmla="*/ 1250 h 10000"/>
                  <a:gd name="connsiteX216" fmla="*/ 5616 w 10000"/>
                  <a:gd name="connsiteY216" fmla="*/ 1250 h 10000"/>
                  <a:gd name="connsiteX217" fmla="*/ 5759 w 10000"/>
                  <a:gd name="connsiteY217" fmla="*/ 1563 h 10000"/>
                  <a:gd name="connsiteX218" fmla="*/ 5845 w 10000"/>
                  <a:gd name="connsiteY218" fmla="*/ 1563 h 10000"/>
                  <a:gd name="connsiteX219" fmla="*/ 5845 w 10000"/>
                  <a:gd name="connsiteY219" fmla="*/ 1250 h 10000"/>
                  <a:gd name="connsiteX220" fmla="*/ 5903 w 10000"/>
                  <a:gd name="connsiteY220" fmla="*/ 1063 h 10000"/>
                  <a:gd name="connsiteX221" fmla="*/ 5903 w 10000"/>
                  <a:gd name="connsiteY221" fmla="*/ 813 h 10000"/>
                  <a:gd name="connsiteX222" fmla="*/ 5989 w 10000"/>
                  <a:gd name="connsiteY222" fmla="*/ 625 h 10000"/>
                  <a:gd name="connsiteX223" fmla="*/ 6275 w 10000"/>
                  <a:gd name="connsiteY223" fmla="*/ 313 h 10000"/>
                  <a:gd name="connsiteX224" fmla="*/ 6390 w 10000"/>
                  <a:gd name="connsiteY224" fmla="*/ 313 h 10000"/>
                  <a:gd name="connsiteX225" fmla="*/ 6390 w 10000"/>
                  <a:gd name="connsiteY225" fmla="*/ 438 h 10000"/>
                  <a:gd name="connsiteX226" fmla="*/ 6476 w 10000"/>
                  <a:gd name="connsiteY226" fmla="*/ 625 h 10000"/>
                  <a:gd name="connsiteX227" fmla="*/ 6533 w 10000"/>
                  <a:gd name="connsiteY227" fmla="*/ 625 h 10000"/>
                  <a:gd name="connsiteX228" fmla="*/ 6676 w 10000"/>
                  <a:gd name="connsiteY228" fmla="*/ 313 h 10000"/>
                  <a:gd name="connsiteX229" fmla="*/ 6705 w 10000"/>
                  <a:gd name="connsiteY229" fmla="*/ 125 h 10000"/>
                  <a:gd name="connsiteX230" fmla="*/ 6762 w 10000"/>
                  <a:gd name="connsiteY230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407 w 10000"/>
                  <a:gd name="connsiteY177" fmla="*/ 4375 h 10000"/>
                  <a:gd name="connsiteX178" fmla="*/ 2407 w 10000"/>
                  <a:gd name="connsiteY178" fmla="*/ 3750 h 10000"/>
                  <a:gd name="connsiteX179" fmla="*/ 2464 w 10000"/>
                  <a:gd name="connsiteY179" fmla="*/ 3563 h 10000"/>
                  <a:gd name="connsiteX180" fmla="*/ 2521 w 10000"/>
                  <a:gd name="connsiteY180" fmla="*/ 3438 h 10000"/>
                  <a:gd name="connsiteX181" fmla="*/ 2550 w 10000"/>
                  <a:gd name="connsiteY181" fmla="*/ 3250 h 10000"/>
                  <a:gd name="connsiteX182" fmla="*/ 3868 w 10000"/>
                  <a:gd name="connsiteY182" fmla="*/ 4059 h 10000"/>
                  <a:gd name="connsiteX183" fmla="*/ 3037 w 10000"/>
                  <a:gd name="connsiteY183" fmla="*/ 2313 h 10000"/>
                  <a:gd name="connsiteX184" fmla="*/ 2980 w 10000"/>
                  <a:gd name="connsiteY184" fmla="*/ 2188 h 10000"/>
                  <a:gd name="connsiteX185" fmla="*/ 2980 w 10000"/>
                  <a:gd name="connsiteY185" fmla="*/ 1750 h 10000"/>
                  <a:gd name="connsiteX186" fmla="*/ 2808 w 10000"/>
                  <a:gd name="connsiteY186" fmla="*/ 1375 h 10000"/>
                  <a:gd name="connsiteX187" fmla="*/ 2808 w 10000"/>
                  <a:gd name="connsiteY187" fmla="*/ 1125 h 10000"/>
                  <a:gd name="connsiteX188" fmla="*/ 2951 w 10000"/>
                  <a:gd name="connsiteY188" fmla="*/ 1125 h 10000"/>
                  <a:gd name="connsiteX189" fmla="*/ 2980 w 10000"/>
                  <a:gd name="connsiteY189" fmla="*/ 1063 h 10000"/>
                  <a:gd name="connsiteX190" fmla="*/ 3095 w 10000"/>
                  <a:gd name="connsiteY190" fmla="*/ 938 h 10000"/>
                  <a:gd name="connsiteX191" fmla="*/ 3123 w 10000"/>
                  <a:gd name="connsiteY191" fmla="*/ 813 h 10000"/>
                  <a:gd name="connsiteX192" fmla="*/ 3238 w 10000"/>
                  <a:gd name="connsiteY192" fmla="*/ 750 h 10000"/>
                  <a:gd name="connsiteX193" fmla="*/ 3668 w 10000"/>
                  <a:gd name="connsiteY193" fmla="*/ 750 h 10000"/>
                  <a:gd name="connsiteX194" fmla="*/ 3983 w 10000"/>
                  <a:gd name="connsiteY194" fmla="*/ 813 h 10000"/>
                  <a:gd name="connsiteX195" fmla="*/ 4269 w 10000"/>
                  <a:gd name="connsiteY195" fmla="*/ 938 h 10000"/>
                  <a:gd name="connsiteX196" fmla="*/ 4527 w 10000"/>
                  <a:gd name="connsiteY196" fmla="*/ 1250 h 10000"/>
                  <a:gd name="connsiteX197" fmla="*/ 4556 w 10000"/>
                  <a:gd name="connsiteY197" fmla="*/ 1375 h 10000"/>
                  <a:gd name="connsiteX198" fmla="*/ 4670 w 10000"/>
                  <a:gd name="connsiteY198" fmla="*/ 1375 h 10000"/>
                  <a:gd name="connsiteX199" fmla="*/ 4670 w 10000"/>
                  <a:gd name="connsiteY199" fmla="*/ 1125 h 10000"/>
                  <a:gd name="connsiteX200" fmla="*/ 4756 w 10000"/>
                  <a:gd name="connsiteY200" fmla="*/ 938 h 10000"/>
                  <a:gd name="connsiteX201" fmla="*/ 4814 w 10000"/>
                  <a:gd name="connsiteY201" fmla="*/ 1063 h 10000"/>
                  <a:gd name="connsiteX202" fmla="*/ 4842 w 10000"/>
                  <a:gd name="connsiteY202" fmla="*/ 1063 h 10000"/>
                  <a:gd name="connsiteX203" fmla="*/ 4842 w 10000"/>
                  <a:gd name="connsiteY203" fmla="*/ 1125 h 10000"/>
                  <a:gd name="connsiteX204" fmla="*/ 4900 w 10000"/>
                  <a:gd name="connsiteY204" fmla="*/ 1250 h 10000"/>
                  <a:gd name="connsiteX205" fmla="*/ 4986 w 10000"/>
                  <a:gd name="connsiteY205" fmla="*/ 1250 h 10000"/>
                  <a:gd name="connsiteX206" fmla="*/ 5100 w 10000"/>
                  <a:gd name="connsiteY206" fmla="*/ 1125 h 10000"/>
                  <a:gd name="connsiteX207" fmla="*/ 5186 w 10000"/>
                  <a:gd name="connsiteY207" fmla="*/ 938 h 10000"/>
                  <a:gd name="connsiteX208" fmla="*/ 5186 w 10000"/>
                  <a:gd name="connsiteY208" fmla="*/ 1063 h 10000"/>
                  <a:gd name="connsiteX209" fmla="*/ 5244 w 10000"/>
                  <a:gd name="connsiteY209" fmla="*/ 1125 h 10000"/>
                  <a:gd name="connsiteX210" fmla="*/ 5244 w 10000"/>
                  <a:gd name="connsiteY210" fmla="*/ 1250 h 10000"/>
                  <a:gd name="connsiteX211" fmla="*/ 5330 w 10000"/>
                  <a:gd name="connsiteY211" fmla="*/ 1438 h 10000"/>
                  <a:gd name="connsiteX212" fmla="*/ 5387 w 10000"/>
                  <a:gd name="connsiteY212" fmla="*/ 1438 h 10000"/>
                  <a:gd name="connsiteX213" fmla="*/ 5415 w 10000"/>
                  <a:gd name="connsiteY213" fmla="*/ 1375 h 10000"/>
                  <a:gd name="connsiteX214" fmla="*/ 5530 w 10000"/>
                  <a:gd name="connsiteY214" fmla="*/ 1250 h 10000"/>
                  <a:gd name="connsiteX215" fmla="*/ 5616 w 10000"/>
                  <a:gd name="connsiteY215" fmla="*/ 1250 h 10000"/>
                  <a:gd name="connsiteX216" fmla="*/ 5759 w 10000"/>
                  <a:gd name="connsiteY216" fmla="*/ 1563 h 10000"/>
                  <a:gd name="connsiteX217" fmla="*/ 5845 w 10000"/>
                  <a:gd name="connsiteY217" fmla="*/ 1563 h 10000"/>
                  <a:gd name="connsiteX218" fmla="*/ 5845 w 10000"/>
                  <a:gd name="connsiteY218" fmla="*/ 1250 h 10000"/>
                  <a:gd name="connsiteX219" fmla="*/ 5903 w 10000"/>
                  <a:gd name="connsiteY219" fmla="*/ 1063 h 10000"/>
                  <a:gd name="connsiteX220" fmla="*/ 5903 w 10000"/>
                  <a:gd name="connsiteY220" fmla="*/ 813 h 10000"/>
                  <a:gd name="connsiteX221" fmla="*/ 5989 w 10000"/>
                  <a:gd name="connsiteY221" fmla="*/ 625 h 10000"/>
                  <a:gd name="connsiteX222" fmla="*/ 6275 w 10000"/>
                  <a:gd name="connsiteY222" fmla="*/ 313 h 10000"/>
                  <a:gd name="connsiteX223" fmla="*/ 6390 w 10000"/>
                  <a:gd name="connsiteY223" fmla="*/ 313 h 10000"/>
                  <a:gd name="connsiteX224" fmla="*/ 6390 w 10000"/>
                  <a:gd name="connsiteY224" fmla="*/ 438 h 10000"/>
                  <a:gd name="connsiteX225" fmla="*/ 6476 w 10000"/>
                  <a:gd name="connsiteY225" fmla="*/ 625 h 10000"/>
                  <a:gd name="connsiteX226" fmla="*/ 6533 w 10000"/>
                  <a:gd name="connsiteY226" fmla="*/ 625 h 10000"/>
                  <a:gd name="connsiteX227" fmla="*/ 6676 w 10000"/>
                  <a:gd name="connsiteY227" fmla="*/ 313 h 10000"/>
                  <a:gd name="connsiteX228" fmla="*/ 6705 w 10000"/>
                  <a:gd name="connsiteY228" fmla="*/ 125 h 10000"/>
                  <a:gd name="connsiteX229" fmla="*/ 6762 w 10000"/>
                  <a:gd name="connsiteY229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407 w 10000"/>
                  <a:gd name="connsiteY177" fmla="*/ 4375 h 10000"/>
                  <a:gd name="connsiteX178" fmla="*/ 2407 w 10000"/>
                  <a:gd name="connsiteY178" fmla="*/ 3750 h 10000"/>
                  <a:gd name="connsiteX179" fmla="*/ 2464 w 10000"/>
                  <a:gd name="connsiteY179" fmla="*/ 3563 h 10000"/>
                  <a:gd name="connsiteX180" fmla="*/ 2521 w 10000"/>
                  <a:gd name="connsiteY180" fmla="*/ 3438 h 10000"/>
                  <a:gd name="connsiteX181" fmla="*/ 3868 w 10000"/>
                  <a:gd name="connsiteY181" fmla="*/ 4059 h 10000"/>
                  <a:gd name="connsiteX182" fmla="*/ 3037 w 10000"/>
                  <a:gd name="connsiteY182" fmla="*/ 2313 h 10000"/>
                  <a:gd name="connsiteX183" fmla="*/ 2980 w 10000"/>
                  <a:gd name="connsiteY183" fmla="*/ 2188 h 10000"/>
                  <a:gd name="connsiteX184" fmla="*/ 2980 w 10000"/>
                  <a:gd name="connsiteY184" fmla="*/ 1750 h 10000"/>
                  <a:gd name="connsiteX185" fmla="*/ 2808 w 10000"/>
                  <a:gd name="connsiteY185" fmla="*/ 1375 h 10000"/>
                  <a:gd name="connsiteX186" fmla="*/ 2808 w 10000"/>
                  <a:gd name="connsiteY186" fmla="*/ 1125 h 10000"/>
                  <a:gd name="connsiteX187" fmla="*/ 2951 w 10000"/>
                  <a:gd name="connsiteY187" fmla="*/ 1125 h 10000"/>
                  <a:gd name="connsiteX188" fmla="*/ 2980 w 10000"/>
                  <a:gd name="connsiteY188" fmla="*/ 1063 h 10000"/>
                  <a:gd name="connsiteX189" fmla="*/ 3095 w 10000"/>
                  <a:gd name="connsiteY189" fmla="*/ 938 h 10000"/>
                  <a:gd name="connsiteX190" fmla="*/ 3123 w 10000"/>
                  <a:gd name="connsiteY190" fmla="*/ 813 h 10000"/>
                  <a:gd name="connsiteX191" fmla="*/ 3238 w 10000"/>
                  <a:gd name="connsiteY191" fmla="*/ 750 h 10000"/>
                  <a:gd name="connsiteX192" fmla="*/ 3668 w 10000"/>
                  <a:gd name="connsiteY192" fmla="*/ 750 h 10000"/>
                  <a:gd name="connsiteX193" fmla="*/ 3983 w 10000"/>
                  <a:gd name="connsiteY193" fmla="*/ 813 h 10000"/>
                  <a:gd name="connsiteX194" fmla="*/ 4269 w 10000"/>
                  <a:gd name="connsiteY194" fmla="*/ 938 h 10000"/>
                  <a:gd name="connsiteX195" fmla="*/ 4527 w 10000"/>
                  <a:gd name="connsiteY195" fmla="*/ 1250 h 10000"/>
                  <a:gd name="connsiteX196" fmla="*/ 4556 w 10000"/>
                  <a:gd name="connsiteY196" fmla="*/ 1375 h 10000"/>
                  <a:gd name="connsiteX197" fmla="*/ 4670 w 10000"/>
                  <a:gd name="connsiteY197" fmla="*/ 1375 h 10000"/>
                  <a:gd name="connsiteX198" fmla="*/ 4670 w 10000"/>
                  <a:gd name="connsiteY198" fmla="*/ 1125 h 10000"/>
                  <a:gd name="connsiteX199" fmla="*/ 4756 w 10000"/>
                  <a:gd name="connsiteY199" fmla="*/ 938 h 10000"/>
                  <a:gd name="connsiteX200" fmla="*/ 4814 w 10000"/>
                  <a:gd name="connsiteY200" fmla="*/ 1063 h 10000"/>
                  <a:gd name="connsiteX201" fmla="*/ 4842 w 10000"/>
                  <a:gd name="connsiteY201" fmla="*/ 1063 h 10000"/>
                  <a:gd name="connsiteX202" fmla="*/ 4842 w 10000"/>
                  <a:gd name="connsiteY202" fmla="*/ 1125 h 10000"/>
                  <a:gd name="connsiteX203" fmla="*/ 4900 w 10000"/>
                  <a:gd name="connsiteY203" fmla="*/ 1250 h 10000"/>
                  <a:gd name="connsiteX204" fmla="*/ 4986 w 10000"/>
                  <a:gd name="connsiteY204" fmla="*/ 1250 h 10000"/>
                  <a:gd name="connsiteX205" fmla="*/ 5100 w 10000"/>
                  <a:gd name="connsiteY205" fmla="*/ 1125 h 10000"/>
                  <a:gd name="connsiteX206" fmla="*/ 5186 w 10000"/>
                  <a:gd name="connsiteY206" fmla="*/ 938 h 10000"/>
                  <a:gd name="connsiteX207" fmla="*/ 5186 w 10000"/>
                  <a:gd name="connsiteY207" fmla="*/ 1063 h 10000"/>
                  <a:gd name="connsiteX208" fmla="*/ 5244 w 10000"/>
                  <a:gd name="connsiteY208" fmla="*/ 1125 h 10000"/>
                  <a:gd name="connsiteX209" fmla="*/ 5244 w 10000"/>
                  <a:gd name="connsiteY209" fmla="*/ 1250 h 10000"/>
                  <a:gd name="connsiteX210" fmla="*/ 5330 w 10000"/>
                  <a:gd name="connsiteY210" fmla="*/ 1438 h 10000"/>
                  <a:gd name="connsiteX211" fmla="*/ 5387 w 10000"/>
                  <a:gd name="connsiteY211" fmla="*/ 1438 h 10000"/>
                  <a:gd name="connsiteX212" fmla="*/ 5415 w 10000"/>
                  <a:gd name="connsiteY212" fmla="*/ 1375 h 10000"/>
                  <a:gd name="connsiteX213" fmla="*/ 5530 w 10000"/>
                  <a:gd name="connsiteY213" fmla="*/ 1250 h 10000"/>
                  <a:gd name="connsiteX214" fmla="*/ 5616 w 10000"/>
                  <a:gd name="connsiteY214" fmla="*/ 1250 h 10000"/>
                  <a:gd name="connsiteX215" fmla="*/ 5759 w 10000"/>
                  <a:gd name="connsiteY215" fmla="*/ 1563 h 10000"/>
                  <a:gd name="connsiteX216" fmla="*/ 5845 w 10000"/>
                  <a:gd name="connsiteY216" fmla="*/ 1563 h 10000"/>
                  <a:gd name="connsiteX217" fmla="*/ 5845 w 10000"/>
                  <a:gd name="connsiteY217" fmla="*/ 1250 h 10000"/>
                  <a:gd name="connsiteX218" fmla="*/ 5903 w 10000"/>
                  <a:gd name="connsiteY218" fmla="*/ 1063 h 10000"/>
                  <a:gd name="connsiteX219" fmla="*/ 5903 w 10000"/>
                  <a:gd name="connsiteY219" fmla="*/ 813 h 10000"/>
                  <a:gd name="connsiteX220" fmla="*/ 5989 w 10000"/>
                  <a:gd name="connsiteY220" fmla="*/ 625 h 10000"/>
                  <a:gd name="connsiteX221" fmla="*/ 6275 w 10000"/>
                  <a:gd name="connsiteY221" fmla="*/ 313 h 10000"/>
                  <a:gd name="connsiteX222" fmla="*/ 6390 w 10000"/>
                  <a:gd name="connsiteY222" fmla="*/ 313 h 10000"/>
                  <a:gd name="connsiteX223" fmla="*/ 6390 w 10000"/>
                  <a:gd name="connsiteY223" fmla="*/ 438 h 10000"/>
                  <a:gd name="connsiteX224" fmla="*/ 6476 w 10000"/>
                  <a:gd name="connsiteY224" fmla="*/ 625 h 10000"/>
                  <a:gd name="connsiteX225" fmla="*/ 6533 w 10000"/>
                  <a:gd name="connsiteY225" fmla="*/ 625 h 10000"/>
                  <a:gd name="connsiteX226" fmla="*/ 6676 w 10000"/>
                  <a:gd name="connsiteY226" fmla="*/ 313 h 10000"/>
                  <a:gd name="connsiteX227" fmla="*/ 6705 w 10000"/>
                  <a:gd name="connsiteY227" fmla="*/ 125 h 10000"/>
                  <a:gd name="connsiteX228" fmla="*/ 6762 w 10000"/>
                  <a:gd name="connsiteY228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407 w 10000"/>
                  <a:gd name="connsiteY177" fmla="*/ 4375 h 10000"/>
                  <a:gd name="connsiteX178" fmla="*/ 2407 w 10000"/>
                  <a:gd name="connsiteY178" fmla="*/ 3750 h 10000"/>
                  <a:gd name="connsiteX179" fmla="*/ 2464 w 10000"/>
                  <a:gd name="connsiteY179" fmla="*/ 3563 h 10000"/>
                  <a:gd name="connsiteX180" fmla="*/ 3868 w 10000"/>
                  <a:gd name="connsiteY180" fmla="*/ 4059 h 10000"/>
                  <a:gd name="connsiteX181" fmla="*/ 3037 w 10000"/>
                  <a:gd name="connsiteY181" fmla="*/ 2313 h 10000"/>
                  <a:gd name="connsiteX182" fmla="*/ 2980 w 10000"/>
                  <a:gd name="connsiteY182" fmla="*/ 2188 h 10000"/>
                  <a:gd name="connsiteX183" fmla="*/ 2980 w 10000"/>
                  <a:gd name="connsiteY183" fmla="*/ 1750 h 10000"/>
                  <a:gd name="connsiteX184" fmla="*/ 2808 w 10000"/>
                  <a:gd name="connsiteY184" fmla="*/ 1375 h 10000"/>
                  <a:gd name="connsiteX185" fmla="*/ 2808 w 10000"/>
                  <a:gd name="connsiteY185" fmla="*/ 1125 h 10000"/>
                  <a:gd name="connsiteX186" fmla="*/ 2951 w 10000"/>
                  <a:gd name="connsiteY186" fmla="*/ 1125 h 10000"/>
                  <a:gd name="connsiteX187" fmla="*/ 2980 w 10000"/>
                  <a:gd name="connsiteY187" fmla="*/ 1063 h 10000"/>
                  <a:gd name="connsiteX188" fmla="*/ 3095 w 10000"/>
                  <a:gd name="connsiteY188" fmla="*/ 938 h 10000"/>
                  <a:gd name="connsiteX189" fmla="*/ 3123 w 10000"/>
                  <a:gd name="connsiteY189" fmla="*/ 813 h 10000"/>
                  <a:gd name="connsiteX190" fmla="*/ 3238 w 10000"/>
                  <a:gd name="connsiteY190" fmla="*/ 750 h 10000"/>
                  <a:gd name="connsiteX191" fmla="*/ 3668 w 10000"/>
                  <a:gd name="connsiteY191" fmla="*/ 750 h 10000"/>
                  <a:gd name="connsiteX192" fmla="*/ 3983 w 10000"/>
                  <a:gd name="connsiteY192" fmla="*/ 813 h 10000"/>
                  <a:gd name="connsiteX193" fmla="*/ 4269 w 10000"/>
                  <a:gd name="connsiteY193" fmla="*/ 938 h 10000"/>
                  <a:gd name="connsiteX194" fmla="*/ 4527 w 10000"/>
                  <a:gd name="connsiteY194" fmla="*/ 1250 h 10000"/>
                  <a:gd name="connsiteX195" fmla="*/ 4556 w 10000"/>
                  <a:gd name="connsiteY195" fmla="*/ 1375 h 10000"/>
                  <a:gd name="connsiteX196" fmla="*/ 4670 w 10000"/>
                  <a:gd name="connsiteY196" fmla="*/ 1375 h 10000"/>
                  <a:gd name="connsiteX197" fmla="*/ 4670 w 10000"/>
                  <a:gd name="connsiteY197" fmla="*/ 1125 h 10000"/>
                  <a:gd name="connsiteX198" fmla="*/ 4756 w 10000"/>
                  <a:gd name="connsiteY198" fmla="*/ 938 h 10000"/>
                  <a:gd name="connsiteX199" fmla="*/ 4814 w 10000"/>
                  <a:gd name="connsiteY199" fmla="*/ 1063 h 10000"/>
                  <a:gd name="connsiteX200" fmla="*/ 4842 w 10000"/>
                  <a:gd name="connsiteY200" fmla="*/ 1063 h 10000"/>
                  <a:gd name="connsiteX201" fmla="*/ 4842 w 10000"/>
                  <a:gd name="connsiteY201" fmla="*/ 1125 h 10000"/>
                  <a:gd name="connsiteX202" fmla="*/ 4900 w 10000"/>
                  <a:gd name="connsiteY202" fmla="*/ 1250 h 10000"/>
                  <a:gd name="connsiteX203" fmla="*/ 4986 w 10000"/>
                  <a:gd name="connsiteY203" fmla="*/ 1250 h 10000"/>
                  <a:gd name="connsiteX204" fmla="*/ 5100 w 10000"/>
                  <a:gd name="connsiteY204" fmla="*/ 1125 h 10000"/>
                  <a:gd name="connsiteX205" fmla="*/ 5186 w 10000"/>
                  <a:gd name="connsiteY205" fmla="*/ 938 h 10000"/>
                  <a:gd name="connsiteX206" fmla="*/ 5186 w 10000"/>
                  <a:gd name="connsiteY206" fmla="*/ 1063 h 10000"/>
                  <a:gd name="connsiteX207" fmla="*/ 5244 w 10000"/>
                  <a:gd name="connsiteY207" fmla="*/ 1125 h 10000"/>
                  <a:gd name="connsiteX208" fmla="*/ 5244 w 10000"/>
                  <a:gd name="connsiteY208" fmla="*/ 1250 h 10000"/>
                  <a:gd name="connsiteX209" fmla="*/ 5330 w 10000"/>
                  <a:gd name="connsiteY209" fmla="*/ 1438 h 10000"/>
                  <a:gd name="connsiteX210" fmla="*/ 5387 w 10000"/>
                  <a:gd name="connsiteY210" fmla="*/ 1438 h 10000"/>
                  <a:gd name="connsiteX211" fmla="*/ 5415 w 10000"/>
                  <a:gd name="connsiteY211" fmla="*/ 1375 h 10000"/>
                  <a:gd name="connsiteX212" fmla="*/ 5530 w 10000"/>
                  <a:gd name="connsiteY212" fmla="*/ 1250 h 10000"/>
                  <a:gd name="connsiteX213" fmla="*/ 5616 w 10000"/>
                  <a:gd name="connsiteY213" fmla="*/ 1250 h 10000"/>
                  <a:gd name="connsiteX214" fmla="*/ 5759 w 10000"/>
                  <a:gd name="connsiteY214" fmla="*/ 1563 h 10000"/>
                  <a:gd name="connsiteX215" fmla="*/ 5845 w 10000"/>
                  <a:gd name="connsiteY215" fmla="*/ 1563 h 10000"/>
                  <a:gd name="connsiteX216" fmla="*/ 5845 w 10000"/>
                  <a:gd name="connsiteY216" fmla="*/ 1250 h 10000"/>
                  <a:gd name="connsiteX217" fmla="*/ 5903 w 10000"/>
                  <a:gd name="connsiteY217" fmla="*/ 1063 h 10000"/>
                  <a:gd name="connsiteX218" fmla="*/ 5903 w 10000"/>
                  <a:gd name="connsiteY218" fmla="*/ 813 h 10000"/>
                  <a:gd name="connsiteX219" fmla="*/ 5989 w 10000"/>
                  <a:gd name="connsiteY219" fmla="*/ 625 h 10000"/>
                  <a:gd name="connsiteX220" fmla="*/ 6275 w 10000"/>
                  <a:gd name="connsiteY220" fmla="*/ 313 h 10000"/>
                  <a:gd name="connsiteX221" fmla="*/ 6390 w 10000"/>
                  <a:gd name="connsiteY221" fmla="*/ 313 h 10000"/>
                  <a:gd name="connsiteX222" fmla="*/ 6390 w 10000"/>
                  <a:gd name="connsiteY222" fmla="*/ 438 h 10000"/>
                  <a:gd name="connsiteX223" fmla="*/ 6476 w 10000"/>
                  <a:gd name="connsiteY223" fmla="*/ 625 h 10000"/>
                  <a:gd name="connsiteX224" fmla="*/ 6533 w 10000"/>
                  <a:gd name="connsiteY224" fmla="*/ 625 h 10000"/>
                  <a:gd name="connsiteX225" fmla="*/ 6676 w 10000"/>
                  <a:gd name="connsiteY225" fmla="*/ 313 h 10000"/>
                  <a:gd name="connsiteX226" fmla="*/ 6705 w 10000"/>
                  <a:gd name="connsiteY226" fmla="*/ 125 h 10000"/>
                  <a:gd name="connsiteX227" fmla="*/ 6762 w 10000"/>
                  <a:gd name="connsiteY227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407 w 10000"/>
                  <a:gd name="connsiteY177" fmla="*/ 4375 h 10000"/>
                  <a:gd name="connsiteX178" fmla="*/ 2464 w 10000"/>
                  <a:gd name="connsiteY178" fmla="*/ 3563 h 10000"/>
                  <a:gd name="connsiteX179" fmla="*/ 3868 w 10000"/>
                  <a:gd name="connsiteY179" fmla="*/ 4059 h 10000"/>
                  <a:gd name="connsiteX180" fmla="*/ 3037 w 10000"/>
                  <a:gd name="connsiteY180" fmla="*/ 2313 h 10000"/>
                  <a:gd name="connsiteX181" fmla="*/ 2980 w 10000"/>
                  <a:gd name="connsiteY181" fmla="*/ 2188 h 10000"/>
                  <a:gd name="connsiteX182" fmla="*/ 2980 w 10000"/>
                  <a:gd name="connsiteY182" fmla="*/ 1750 h 10000"/>
                  <a:gd name="connsiteX183" fmla="*/ 2808 w 10000"/>
                  <a:gd name="connsiteY183" fmla="*/ 1375 h 10000"/>
                  <a:gd name="connsiteX184" fmla="*/ 2808 w 10000"/>
                  <a:gd name="connsiteY184" fmla="*/ 1125 h 10000"/>
                  <a:gd name="connsiteX185" fmla="*/ 2951 w 10000"/>
                  <a:gd name="connsiteY185" fmla="*/ 1125 h 10000"/>
                  <a:gd name="connsiteX186" fmla="*/ 2980 w 10000"/>
                  <a:gd name="connsiteY186" fmla="*/ 1063 h 10000"/>
                  <a:gd name="connsiteX187" fmla="*/ 3095 w 10000"/>
                  <a:gd name="connsiteY187" fmla="*/ 938 h 10000"/>
                  <a:gd name="connsiteX188" fmla="*/ 3123 w 10000"/>
                  <a:gd name="connsiteY188" fmla="*/ 813 h 10000"/>
                  <a:gd name="connsiteX189" fmla="*/ 3238 w 10000"/>
                  <a:gd name="connsiteY189" fmla="*/ 750 h 10000"/>
                  <a:gd name="connsiteX190" fmla="*/ 3668 w 10000"/>
                  <a:gd name="connsiteY190" fmla="*/ 750 h 10000"/>
                  <a:gd name="connsiteX191" fmla="*/ 3983 w 10000"/>
                  <a:gd name="connsiteY191" fmla="*/ 813 h 10000"/>
                  <a:gd name="connsiteX192" fmla="*/ 4269 w 10000"/>
                  <a:gd name="connsiteY192" fmla="*/ 938 h 10000"/>
                  <a:gd name="connsiteX193" fmla="*/ 4527 w 10000"/>
                  <a:gd name="connsiteY193" fmla="*/ 1250 h 10000"/>
                  <a:gd name="connsiteX194" fmla="*/ 4556 w 10000"/>
                  <a:gd name="connsiteY194" fmla="*/ 1375 h 10000"/>
                  <a:gd name="connsiteX195" fmla="*/ 4670 w 10000"/>
                  <a:gd name="connsiteY195" fmla="*/ 1375 h 10000"/>
                  <a:gd name="connsiteX196" fmla="*/ 4670 w 10000"/>
                  <a:gd name="connsiteY196" fmla="*/ 1125 h 10000"/>
                  <a:gd name="connsiteX197" fmla="*/ 4756 w 10000"/>
                  <a:gd name="connsiteY197" fmla="*/ 938 h 10000"/>
                  <a:gd name="connsiteX198" fmla="*/ 4814 w 10000"/>
                  <a:gd name="connsiteY198" fmla="*/ 1063 h 10000"/>
                  <a:gd name="connsiteX199" fmla="*/ 4842 w 10000"/>
                  <a:gd name="connsiteY199" fmla="*/ 1063 h 10000"/>
                  <a:gd name="connsiteX200" fmla="*/ 4842 w 10000"/>
                  <a:gd name="connsiteY200" fmla="*/ 1125 h 10000"/>
                  <a:gd name="connsiteX201" fmla="*/ 4900 w 10000"/>
                  <a:gd name="connsiteY201" fmla="*/ 1250 h 10000"/>
                  <a:gd name="connsiteX202" fmla="*/ 4986 w 10000"/>
                  <a:gd name="connsiteY202" fmla="*/ 1250 h 10000"/>
                  <a:gd name="connsiteX203" fmla="*/ 5100 w 10000"/>
                  <a:gd name="connsiteY203" fmla="*/ 1125 h 10000"/>
                  <a:gd name="connsiteX204" fmla="*/ 5186 w 10000"/>
                  <a:gd name="connsiteY204" fmla="*/ 938 h 10000"/>
                  <a:gd name="connsiteX205" fmla="*/ 5186 w 10000"/>
                  <a:gd name="connsiteY205" fmla="*/ 1063 h 10000"/>
                  <a:gd name="connsiteX206" fmla="*/ 5244 w 10000"/>
                  <a:gd name="connsiteY206" fmla="*/ 1125 h 10000"/>
                  <a:gd name="connsiteX207" fmla="*/ 5244 w 10000"/>
                  <a:gd name="connsiteY207" fmla="*/ 1250 h 10000"/>
                  <a:gd name="connsiteX208" fmla="*/ 5330 w 10000"/>
                  <a:gd name="connsiteY208" fmla="*/ 1438 h 10000"/>
                  <a:gd name="connsiteX209" fmla="*/ 5387 w 10000"/>
                  <a:gd name="connsiteY209" fmla="*/ 1438 h 10000"/>
                  <a:gd name="connsiteX210" fmla="*/ 5415 w 10000"/>
                  <a:gd name="connsiteY210" fmla="*/ 1375 h 10000"/>
                  <a:gd name="connsiteX211" fmla="*/ 5530 w 10000"/>
                  <a:gd name="connsiteY211" fmla="*/ 1250 h 10000"/>
                  <a:gd name="connsiteX212" fmla="*/ 5616 w 10000"/>
                  <a:gd name="connsiteY212" fmla="*/ 1250 h 10000"/>
                  <a:gd name="connsiteX213" fmla="*/ 5759 w 10000"/>
                  <a:gd name="connsiteY213" fmla="*/ 1563 h 10000"/>
                  <a:gd name="connsiteX214" fmla="*/ 5845 w 10000"/>
                  <a:gd name="connsiteY214" fmla="*/ 1563 h 10000"/>
                  <a:gd name="connsiteX215" fmla="*/ 5845 w 10000"/>
                  <a:gd name="connsiteY215" fmla="*/ 1250 h 10000"/>
                  <a:gd name="connsiteX216" fmla="*/ 5903 w 10000"/>
                  <a:gd name="connsiteY216" fmla="*/ 1063 h 10000"/>
                  <a:gd name="connsiteX217" fmla="*/ 5903 w 10000"/>
                  <a:gd name="connsiteY217" fmla="*/ 813 h 10000"/>
                  <a:gd name="connsiteX218" fmla="*/ 5989 w 10000"/>
                  <a:gd name="connsiteY218" fmla="*/ 625 h 10000"/>
                  <a:gd name="connsiteX219" fmla="*/ 6275 w 10000"/>
                  <a:gd name="connsiteY219" fmla="*/ 313 h 10000"/>
                  <a:gd name="connsiteX220" fmla="*/ 6390 w 10000"/>
                  <a:gd name="connsiteY220" fmla="*/ 313 h 10000"/>
                  <a:gd name="connsiteX221" fmla="*/ 6390 w 10000"/>
                  <a:gd name="connsiteY221" fmla="*/ 438 h 10000"/>
                  <a:gd name="connsiteX222" fmla="*/ 6476 w 10000"/>
                  <a:gd name="connsiteY222" fmla="*/ 625 h 10000"/>
                  <a:gd name="connsiteX223" fmla="*/ 6533 w 10000"/>
                  <a:gd name="connsiteY223" fmla="*/ 625 h 10000"/>
                  <a:gd name="connsiteX224" fmla="*/ 6676 w 10000"/>
                  <a:gd name="connsiteY224" fmla="*/ 313 h 10000"/>
                  <a:gd name="connsiteX225" fmla="*/ 6705 w 10000"/>
                  <a:gd name="connsiteY225" fmla="*/ 125 h 10000"/>
                  <a:gd name="connsiteX226" fmla="*/ 6762 w 10000"/>
                  <a:gd name="connsiteY226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407 w 10000"/>
                  <a:gd name="connsiteY177" fmla="*/ 4375 h 10000"/>
                  <a:gd name="connsiteX178" fmla="*/ 3868 w 10000"/>
                  <a:gd name="connsiteY178" fmla="*/ 4059 h 10000"/>
                  <a:gd name="connsiteX179" fmla="*/ 3037 w 10000"/>
                  <a:gd name="connsiteY179" fmla="*/ 2313 h 10000"/>
                  <a:gd name="connsiteX180" fmla="*/ 2980 w 10000"/>
                  <a:gd name="connsiteY180" fmla="*/ 2188 h 10000"/>
                  <a:gd name="connsiteX181" fmla="*/ 2980 w 10000"/>
                  <a:gd name="connsiteY181" fmla="*/ 1750 h 10000"/>
                  <a:gd name="connsiteX182" fmla="*/ 2808 w 10000"/>
                  <a:gd name="connsiteY182" fmla="*/ 1375 h 10000"/>
                  <a:gd name="connsiteX183" fmla="*/ 2808 w 10000"/>
                  <a:gd name="connsiteY183" fmla="*/ 1125 h 10000"/>
                  <a:gd name="connsiteX184" fmla="*/ 2951 w 10000"/>
                  <a:gd name="connsiteY184" fmla="*/ 1125 h 10000"/>
                  <a:gd name="connsiteX185" fmla="*/ 2980 w 10000"/>
                  <a:gd name="connsiteY185" fmla="*/ 1063 h 10000"/>
                  <a:gd name="connsiteX186" fmla="*/ 3095 w 10000"/>
                  <a:gd name="connsiteY186" fmla="*/ 938 h 10000"/>
                  <a:gd name="connsiteX187" fmla="*/ 3123 w 10000"/>
                  <a:gd name="connsiteY187" fmla="*/ 813 h 10000"/>
                  <a:gd name="connsiteX188" fmla="*/ 3238 w 10000"/>
                  <a:gd name="connsiteY188" fmla="*/ 750 h 10000"/>
                  <a:gd name="connsiteX189" fmla="*/ 3668 w 10000"/>
                  <a:gd name="connsiteY189" fmla="*/ 750 h 10000"/>
                  <a:gd name="connsiteX190" fmla="*/ 3983 w 10000"/>
                  <a:gd name="connsiteY190" fmla="*/ 813 h 10000"/>
                  <a:gd name="connsiteX191" fmla="*/ 4269 w 10000"/>
                  <a:gd name="connsiteY191" fmla="*/ 938 h 10000"/>
                  <a:gd name="connsiteX192" fmla="*/ 4527 w 10000"/>
                  <a:gd name="connsiteY192" fmla="*/ 1250 h 10000"/>
                  <a:gd name="connsiteX193" fmla="*/ 4556 w 10000"/>
                  <a:gd name="connsiteY193" fmla="*/ 1375 h 10000"/>
                  <a:gd name="connsiteX194" fmla="*/ 4670 w 10000"/>
                  <a:gd name="connsiteY194" fmla="*/ 1375 h 10000"/>
                  <a:gd name="connsiteX195" fmla="*/ 4670 w 10000"/>
                  <a:gd name="connsiteY195" fmla="*/ 1125 h 10000"/>
                  <a:gd name="connsiteX196" fmla="*/ 4756 w 10000"/>
                  <a:gd name="connsiteY196" fmla="*/ 938 h 10000"/>
                  <a:gd name="connsiteX197" fmla="*/ 4814 w 10000"/>
                  <a:gd name="connsiteY197" fmla="*/ 1063 h 10000"/>
                  <a:gd name="connsiteX198" fmla="*/ 4842 w 10000"/>
                  <a:gd name="connsiteY198" fmla="*/ 1063 h 10000"/>
                  <a:gd name="connsiteX199" fmla="*/ 4842 w 10000"/>
                  <a:gd name="connsiteY199" fmla="*/ 1125 h 10000"/>
                  <a:gd name="connsiteX200" fmla="*/ 4900 w 10000"/>
                  <a:gd name="connsiteY200" fmla="*/ 1250 h 10000"/>
                  <a:gd name="connsiteX201" fmla="*/ 4986 w 10000"/>
                  <a:gd name="connsiteY201" fmla="*/ 1250 h 10000"/>
                  <a:gd name="connsiteX202" fmla="*/ 5100 w 10000"/>
                  <a:gd name="connsiteY202" fmla="*/ 1125 h 10000"/>
                  <a:gd name="connsiteX203" fmla="*/ 5186 w 10000"/>
                  <a:gd name="connsiteY203" fmla="*/ 938 h 10000"/>
                  <a:gd name="connsiteX204" fmla="*/ 5186 w 10000"/>
                  <a:gd name="connsiteY204" fmla="*/ 1063 h 10000"/>
                  <a:gd name="connsiteX205" fmla="*/ 5244 w 10000"/>
                  <a:gd name="connsiteY205" fmla="*/ 1125 h 10000"/>
                  <a:gd name="connsiteX206" fmla="*/ 5244 w 10000"/>
                  <a:gd name="connsiteY206" fmla="*/ 1250 h 10000"/>
                  <a:gd name="connsiteX207" fmla="*/ 5330 w 10000"/>
                  <a:gd name="connsiteY207" fmla="*/ 1438 h 10000"/>
                  <a:gd name="connsiteX208" fmla="*/ 5387 w 10000"/>
                  <a:gd name="connsiteY208" fmla="*/ 1438 h 10000"/>
                  <a:gd name="connsiteX209" fmla="*/ 5415 w 10000"/>
                  <a:gd name="connsiteY209" fmla="*/ 1375 h 10000"/>
                  <a:gd name="connsiteX210" fmla="*/ 5530 w 10000"/>
                  <a:gd name="connsiteY210" fmla="*/ 1250 h 10000"/>
                  <a:gd name="connsiteX211" fmla="*/ 5616 w 10000"/>
                  <a:gd name="connsiteY211" fmla="*/ 1250 h 10000"/>
                  <a:gd name="connsiteX212" fmla="*/ 5759 w 10000"/>
                  <a:gd name="connsiteY212" fmla="*/ 1563 h 10000"/>
                  <a:gd name="connsiteX213" fmla="*/ 5845 w 10000"/>
                  <a:gd name="connsiteY213" fmla="*/ 1563 h 10000"/>
                  <a:gd name="connsiteX214" fmla="*/ 5845 w 10000"/>
                  <a:gd name="connsiteY214" fmla="*/ 1250 h 10000"/>
                  <a:gd name="connsiteX215" fmla="*/ 5903 w 10000"/>
                  <a:gd name="connsiteY215" fmla="*/ 1063 h 10000"/>
                  <a:gd name="connsiteX216" fmla="*/ 5903 w 10000"/>
                  <a:gd name="connsiteY216" fmla="*/ 813 h 10000"/>
                  <a:gd name="connsiteX217" fmla="*/ 5989 w 10000"/>
                  <a:gd name="connsiteY217" fmla="*/ 625 h 10000"/>
                  <a:gd name="connsiteX218" fmla="*/ 6275 w 10000"/>
                  <a:gd name="connsiteY218" fmla="*/ 313 h 10000"/>
                  <a:gd name="connsiteX219" fmla="*/ 6390 w 10000"/>
                  <a:gd name="connsiteY219" fmla="*/ 313 h 10000"/>
                  <a:gd name="connsiteX220" fmla="*/ 6390 w 10000"/>
                  <a:gd name="connsiteY220" fmla="*/ 438 h 10000"/>
                  <a:gd name="connsiteX221" fmla="*/ 6476 w 10000"/>
                  <a:gd name="connsiteY221" fmla="*/ 625 h 10000"/>
                  <a:gd name="connsiteX222" fmla="*/ 6533 w 10000"/>
                  <a:gd name="connsiteY222" fmla="*/ 625 h 10000"/>
                  <a:gd name="connsiteX223" fmla="*/ 6676 w 10000"/>
                  <a:gd name="connsiteY223" fmla="*/ 313 h 10000"/>
                  <a:gd name="connsiteX224" fmla="*/ 6705 w 10000"/>
                  <a:gd name="connsiteY224" fmla="*/ 125 h 10000"/>
                  <a:gd name="connsiteX225" fmla="*/ 6762 w 10000"/>
                  <a:gd name="connsiteY225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3868 w 10000"/>
                  <a:gd name="connsiteY177" fmla="*/ 4059 h 10000"/>
                  <a:gd name="connsiteX178" fmla="*/ 3037 w 10000"/>
                  <a:gd name="connsiteY178" fmla="*/ 2313 h 10000"/>
                  <a:gd name="connsiteX179" fmla="*/ 2980 w 10000"/>
                  <a:gd name="connsiteY179" fmla="*/ 2188 h 10000"/>
                  <a:gd name="connsiteX180" fmla="*/ 2980 w 10000"/>
                  <a:gd name="connsiteY180" fmla="*/ 1750 h 10000"/>
                  <a:gd name="connsiteX181" fmla="*/ 2808 w 10000"/>
                  <a:gd name="connsiteY181" fmla="*/ 1375 h 10000"/>
                  <a:gd name="connsiteX182" fmla="*/ 2808 w 10000"/>
                  <a:gd name="connsiteY182" fmla="*/ 1125 h 10000"/>
                  <a:gd name="connsiteX183" fmla="*/ 2951 w 10000"/>
                  <a:gd name="connsiteY183" fmla="*/ 1125 h 10000"/>
                  <a:gd name="connsiteX184" fmla="*/ 2980 w 10000"/>
                  <a:gd name="connsiteY184" fmla="*/ 1063 h 10000"/>
                  <a:gd name="connsiteX185" fmla="*/ 3095 w 10000"/>
                  <a:gd name="connsiteY185" fmla="*/ 938 h 10000"/>
                  <a:gd name="connsiteX186" fmla="*/ 3123 w 10000"/>
                  <a:gd name="connsiteY186" fmla="*/ 813 h 10000"/>
                  <a:gd name="connsiteX187" fmla="*/ 3238 w 10000"/>
                  <a:gd name="connsiteY187" fmla="*/ 750 h 10000"/>
                  <a:gd name="connsiteX188" fmla="*/ 3668 w 10000"/>
                  <a:gd name="connsiteY188" fmla="*/ 750 h 10000"/>
                  <a:gd name="connsiteX189" fmla="*/ 3983 w 10000"/>
                  <a:gd name="connsiteY189" fmla="*/ 813 h 10000"/>
                  <a:gd name="connsiteX190" fmla="*/ 4269 w 10000"/>
                  <a:gd name="connsiteY190" fmla="*/ 938 h 10000"/>
                  <a:gd name="connsiteX191" fmla="*/ 4527 w 10000"/>
                  <a:gd name="connsiteY191" fmla="*/ 1250 h 10000"/>
                  <a:gd name="connsiteX192" fmla="*/ 4556 w 10000"/>
                  <a:gd name="connsiteY192" fmla="*/ 1375 h 10000"/>
                  <a:gd name="connsiteX193" fmla="*/ 4670 w 10000"/>
                  <a:gd name="connsiteY193" fmla="*/ 1375 h 10000"/>
                  <a:gd name="connsiteX194" fmla="*/ 4670 w 10000"/>
                  <a:gd name="connsiteY194" fmla="*/ 1125 h 10000"/>
                  <a:gd name="connsiteX195" fmla="*/ 4756 w 10000"/>
                  <a:gd name="connsiteY195" fmla="*/ 938 h 10000"/>
                  <a:gd name="connsiteX196" fmla="*/ 4814 w 10000"/>
                  <a:gd name="connsiteY196" fmla="*/ 1063 h 10000"/>
                  <a:gd name="connsiteX197" fmla="*/ 4842 w 10000"/>
                  <a:gd name="connsiteY197" fmla="*/ 1063 h 10000"/>
                  <a:gd name="connsiteX198" fmla="*/ 4842 w 10000"/>
                  <a:gd name="connsiteY198" fmla="*/ 1125 h 10000"/>
                  <a:gd name="connsiteX199" fmla="*/ 4900 w 10000"/>
                  <a:gd name="connsiteY199" fmla="*/ 1250 h 10000"/>
                  <a:gd name="connsiteX200" fmla="*/ 4986 w 10000"/>
                  <a:gd name="connsiteY200" fmla="*/ 1250 h 10000"/>
                  <a:gd name="connsiteX201" fmla="*/ 5100 w 10000"/>
                  <a:gd name="connsiteY201" fmla="*/ 1125 h 10000"/>
                  <a:gd name="connsiteX202" fmla="*/ 5186 w 10000"/>
                  <a:gd name="connsiteY202" fmla="*/ 938 h 10000"/>
                  <a:gd name="connsiteX203" fmla="*/ 5186 w 10000"/>
                  <a:gd name="connsiteY203" fmla="*/ 1063 h 10000"/>
                  <a:gd name="connsiteX204" fmla="*/ 5244 w 10000"/>
                  <a:gd name="connsiteY204" fmla="*/ 1125 h 10000"/>
                  <a:gd name="connsiteX205" fmla="*/ 5244 w 10000"/>
                  <a:gd name="connsiteY205" fmla="*/ 1250 h 10000"/>
                  <a:gd name="connsiteX206" fmla="*/ 5330 w 10000"/>
                  <a:gd name="connsiteY206" fmla="*/ 1438 h 10000"/>
                  <a:gd name="connsiteX207" fmla="*/ 5387 w 10000"/>
                  <a:gd name="connsiteY207" fmla="*/ 1438 h 10000"/>
                  <a:gd name="connsiteX208" fmla="*/ 5415 w 10000"/>
                  <a:gd name="connsiteY208" fmla="*/ 1375 h 10000"/>
                  <a:gd name="connsiteX209" fmla="*/ 5530 w 10000"/>
                  <a:gd name="connsiteY209" fmla="*/ 1250 h 10000"/>
                  <a:gd name="connsiteX210" fmla="*/ 5616 w 10000"/>
                  <a:gd name="connsiteY210" fmla="*/ 1250 h 10000"/>
                  <a:gd name="connsiteX211" fmla="*/ 5759 w 10000"/>
                  <a:gd name="connsiteY211" fmla="*/ 1563 h 10000"/>
                  <a:gd name="connsiteX212" fmla="*/ 5845 w 10000"/>
                  <a:gd name="connsiteY212" fmla="*/ 1563 h 10000"/>
                  <a:gd name="connsiteX213" fmla="*/ 5845 w 10000"/>
                  <a:gd name="connsiteY213" fmla="*/ 1250 h 10000"/>
                  <a:gd name="connsiteX214" fmla="*/ 5903 w 10000"/>
                  <a:gd name="connsiteY214" fmla="*/ 1063 h 10000"/>
                  <a:gd name="connsiteX215" fmla="*/ 5903 w 10000"/>
                  <a:gd name="connsiteY215" fmla="*/ 813 h 10000"/>
                  <a:gd name="connsiteX216" fmla="*/ 5989 w 10000"/>
                  <a:gd name="connsiteY216" fmla="*/ 625 h 10000"/>
                  <a:gd name="connsiteX217" fmla="*/ 6275 w 10000"/>
                  <a:gd name="connsiteY217" fmla="*/ 313 h 10000"/>
                  <a:gd name="connsiteX218" fmla="*/ 6390 w 10000"/>
                  <a:gd name="connsiteY218" fmla="*/ 313 h 10000"/>
                  <a:gd name="connsiteX219" fmla="*/ 6390 w 10000"/>
                  <a:gd name="connsiteY219" fmla="*/ 438 h 10000"/>
                  <a:gd name="connsiteX220" fmla="*/ 6476 w 10000"/>
                  <a:gd name="connsiteY220" fmla="*/ 625 h 10000"/>
                  <a:gd name="connsiteX221" fmla="*/ 6533 w 10000"/>
                  <a:gd name="connsiteY221" fmla="*/ 625 h 10000"/>
                  <a:gd name="connsiteX222" fmla="*/ 6676 w 10000"/>
                  <a:gd name="connsiteY222" fmla="*/ 313 h 10000"/>
                  <a:gd name="connsiteX223" fmla="*/ 6705 w 10000"/>
                  <a:gd name="connsiteY223" fmla="*/ 125 h 10000"/>
                  <a:gd name="connsiteX224" fmla="*/ 6762 w 10000"/>
                  <a:gd name="connsiteY224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3037 w 10000"/>
                  <a:gd name="connsiteY177" fmla="*/ 2313 h 10000"/>
                  <a:gd name="connsiteX178" fmla="*/ 2980 w 10000"/>
                  <a:gd name="connsiteY178" fmla="*/ 2188 h 10000"/>
                  <a:gd name="connsiteX179" fmla="*/ 2980 w 10000"/>
                  <a:gd name="connsiteY179" fmla="*/ 1750 h 10000"/>
                  <a:gd name="connsiteX180" fmla="*/ 2808 w 10000"/>
                  <a:gd name="connsiteY180" fmla="*/ 1375 h 10000"/>
                  <a:gd name="connsiteX181" fmla="*/ 2808 w 10000"/>
                  <a:gd name="connsiteY181" fmla="*/ 1125 h 10000"/>
                  <a:gd name="connsiteX182" fmla="*/ 2951 w 10000"/>
                  <a:gd name="connsiteY182" fmla="*/ 1125 h 10000"/>
                  <a:gd name="connsiteX183" fmla="*/ 2980 w 10000"/>
                  <a:gd name="connsiteY183" fmla="*/ 1063 h 10000"/>
                  <a:gd name="connsiteX184" fmla="*/ 3095 w 10000"/>
                  <a:gd name="connsiteY184" fmla="*/ 938 h 10000"/>
                  <a:gd name="connsiteX185" fmla="*/ 3123 w 10000"/>
                  <a:gd name="connsiteY185" fmla="*/ 813 h 10000"/>
                  <a:gd name="connsiteX186" fmla="*/ 3238 w 10000"/>
                  <a:gd name="connsiteY186" fmla="*/ 750 h 10000"/>
                  <a:gd name="connsiteX187" fmla="*/ 3668 w 10000"/>
                  <a:gd name="connsiteY187" fmla="*/ 750 h 10000"/>
                  <a:gd name="connsiteX188" fmla="*/ 3983 w 10000"/>
                  <a:gd name="connsiteY188" fmla="*/ 813 h 10000"/>
                  <a:gd name="connsiteX189" fmla="*/ 4269 w 10000"/>
                  <a:gd name="connsiteY189" fmla="*/ 938 h 10000"/>
                  <a:gd name="connsiteX190" fmla="*/ 4527 w 10000"/>
                  <a:gd name="connsiteY190" fmla="*/ 1250 h 10000"/>
                  <a:gd name="connsiteX191" fmla="*/ 4556 w 10000"/>
                  <a:gd name="connsiteY191" fmla="*/ 1375 h 10000"/>
                  <a:gd name="connsiteX192" fmla="*/ 4670 w 10000"/>
                  <a:gd name="connsiteY192" fmla="*/ 1375 h 10000"/>
                  <a:gd name="connsiteX193" fmla="*/ 4670 w 10000"/>
                  <a:gd name="connsiteY193" fmla="*/ 1125 h 10000"/>
                  <a:gd name="connsiteX194" fmla="*/ 4756 w 10000"/>
                  <a:gd name="connsiteY194" fmla="*/ 938 h 10000"/>
                  <a:gd name="connsiteX195" fmla="*/ 4814 w 10000"/>
                  <a:gd name="connsiteY195" fmla="*/ 1063 h 10000"/>
                  <a:gd name="connsiteX196" fmla="*/ 4842 w 10000"/>
                  <a:gd name="connsiteY196" fmla="*/ 1063 h 10000"/>
                  <a:gd name="connsiteX197" fmla="*/ 4842 w 10000"/>
                  <a:gd name="connsiteY197" fmla="*/ 1125 h 10000"/>
                  <a:gd name="connsiteX198" fmla="*/ 4900 w 10000"/>
                  <a:gd name="connsiteY198" fmla="*/ 1250 h 10000"/>
                  <a:gd name="connsiteX199" fmla="*/ 4986 w 10000"/>
                  <a:gd name="connsiteY199" fmla="*/ 1250 h 10000"/>
                  <a:gd name="connsiteX200" fmla="*/ 5100 w 10000"/>
                  <a:gd name="connsiteY200" fmla="*/ 1125 h 10000"/>
                  <a:gd name="connsiteX201" fmla="*/ 5186 w 10000"/>
                  <a:gd name="connsiteY201" fmla="*/ 938 h 10000"/>
                  <a:gd name="connsiteX202" fmla="*/ 5186 w 10000"/>
                  <a:gd name="connsiteY202" fmla="*/ 1063 h 10000"/>
                  <a:gd name="connsiteX203" fmla="*/ 5244 w 10000"/>
                  <a:gd name="connsiteY203" fmla="*/ 1125 h 10000"/>
                  <a:gd name="connsiteX204" fmla="*/ 5244 w 10000"/>
                  <a:gd name="connsiteY204" fmla="*/ 1250 h 10000"/>
                  <a:gd name="connsiteX205" fmla="*/ 5330 w 10000"/>
                  <a:gd name="connsiteY205" fmla="*/ 1438 h 10000"/>
                  <a:gd name="connsiteX206" fmla="*/ 5387 w 10000"/>
                  <a:gd name="connsiteY206" fmla="*/ 1438 h 10000"/>
                  <a:gd name="connsiteX207" fmla="*/ 5415 w 10000"/>
                  <a:gd name="connsiteY207" fmla="*/ 1375 h 10000"/>
                  <a:gd name="connsiteX208" fmla="*/ 5530 w 10000"/>
                  <a:gd name="connsiteY208" fmla="*/ 1250 h 10000"/>
                  <a:gd name="connsiteX209" fmla="*/ 5616 w 10000"/>
                  <a:gd name="connsiteY209" fmla="*/ 1250 h 10000"/>
                  <a:gd name="connsiteX210" fmla="*/ 5759 w 10000"/>
                  <a:gd name="connsiteY210" fmla="*/ 1563 h 10000"/>
                  <a:gd name="connsiteX211" fmla="*/ 5845 w 10000"/>
                  <a:gd name="connsiteY211" fmla="*/ 1563 h 10000"/>
                  <a:gd name="connsiteX212" fmla="*/ 5845 w 10000"/>
                  <a:gd name="connsiteY212" fmla="*/ 1250 h 10000"/>
                  <a:gd name="connsiteX213" fmla="*/ 5903 w 10000"/>
                  <a:gd name="connsiteY213" fmla="*/ 1063 h 10000"/>
                  <a:gd name="connsiteX214" fmla="*/ 5903 w 10000"/>
                  <a:gd name="connsiteY214" fmla="*/ 813 h 10000"/>
                  <a:gd name="connsiteX215" fmla="*/ 5989 w 10000"/>
                  <a:gd name="connsiteY215" fmla="*/ 625 h 10000"/>
                  <a:gd name="connsiteX216" fmla="*/ 6275 w 10000"/>
                  <a:gd name="connsiteY216" fmla="*/ 313 h 10000"/>
                  <a:gd name="connsiteX217" fmla="*/ 6390 w 10000"/>
                  <a:gd name="connsiteY217" fmla="*/ 313 h 10000"/>
                  <a:gd name="connsiteX218" fmla="*/ 6390 w 10000"/>
                  <a:gd name="connsiteY218" fmla="*/ 438 h 10000"/>
                  <a:gd name="connsiteX219" fmla="*/ 6476 w 10000"/>
                  <a:gd name="connsiteY219" fmla="*/ 625 h 10000"/>
                  <a:gd name="connsiteX220" fmla="*/ 6533 w 10000"/>
                  <a:gd name="connsiteY220" fmla="*/ 625 h 10000"/>
                  <a:gd name="connsiteX221" fmla="*/ 6676 w 10000"/>
                  <a:gd name="connsiteY221" fmla="*/ 313 h 10000"/>
                  <a:gd name="connsiteX222" fmla="*/ 6705 w 10000"/>
                  <a:gd name="connsiteY222" fmla="*/ 125 h 10000"/>
                  <a:gd name="connsiteX223" fmla="*/ 6762 w 10000"/>
                  <a:gd name="connsiteY223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980 w 10000"/>
                  <a:gd name="connsiteY177" fmla="*/ 2188 h 10000"/>
                  <a:gd name="connsiteX178" fmla="*/ 2980 w 10000"/>
                  <a:gd name="connsiteY178" fmla="*/ 1750 h 10000"/>
                  <a:gd name="connsiteX179" fmla="*/ 2808 w 10000"/>
                  <a:gd name="connsiteY179" fmla="*/ 1375 h 10000"/>
                  <a:gd name="connsiteX180" fmla="*/ 2808 w 10000"/>
                  <a:gd name="connsiteY180" fmla="*/ 1125 h 10000"/>
                  <a:gd name="connsiteX181" fmla="*/ 2951 w 10000"/>
                  <a:gd name="connsiteY181" fmla="*/ 1125 h 10000"/>
                  <a:gd name="connsiteX182" fmla="*/ 2980 w 10000"/>
                  <a:gd name="connsiteY182" fmla="*/ 1063 h 10000"/>
                  <a:gd name="connsiteX183" fmla="*/ 3095 w 10000"/>
                  <a:gd name="connsiteY183" fmla="*/ 938 h 10000"/>
                  <a:gd name="connsiteX184" fmla="*/ 3123 w 10000"/>
                  <a:gd name="connsiteY184" fmla="*/ 813 h 10000"/>
                  <a:gd name="connsiteX185" fmla="*/ 3238 w 10000"/>
                  <a:gd name="connsiteY185" fmla="*/ 750 h 10000"/>
                  <a:gd name="connsiteX186" fmla="*/ 3668 w 10000"/>
                  <a:gd name="connsiteY186" fmla="*/ 750 h 10000"/>
                  <a:gd name="connsiteX187" fmla="*/ 3983 w 10000"/>
                  <a:gd name="connsiteY187" fmla="*/ 813 h 10000"/>
                  <a:gd name="connsiteX188" fmla="*/ 4269 w 10000"/>
                  <a:gd name="connsiteY188" fmla="*/ 938 h 10000"/>
                  <a:gd name="connsiteX189" fmla="*/ 4527 w 10000"/>
                  <a:gd name="connsiteY189" fmla="*/ 1250 h 10000"/>
                  <a:gd name="connsiteX190" fmla="*/ 4556 w 10000"/>
                  <a:gd name="connsiteY190" fmla="*/ 1375 h 10000"/>
                  <a:gd name="connsiteX191" fmla="*/ 4670 w 10000"/>
                  <a:gd name="connsiteY191" fmla="*/ 1375 h 10000"/>
                  <a:gd name="connsiteX192" fmla="*/ 4670 w 10000"/>
                  <a:gd name="connsiteY192" fmla="*/ 1125 h 10000"/>
                  <a:gd name="connsiteX193" fmla="*/ 4756 w 10000"/>
                  <a:gd name="connsiteY193" fmla="*/ 938 h 10000"/>
                  <a:gd name="connsiteX194" fmla="*/ 4814 w 10000"/>
                  <a:gd name="connsiteY194" fmla="*/ 1063 h 10000"/>
                  <a:gd name="connsiteX195" fmla="*/ 4842 w 10000"/>
                  <a:gd name="connsiteY195" fmla="*/ 1063 h 10000"/>
                  <a:gd name="connsiteX196" fmla="*/ 4842 w 10000"/>
                  <a:gd name="connsiteY196" fmla="*/ 1125 h 10000"/>
                  <a:gd name="connsiteX197" fmla="*/ 4900 w 10000"/>
                  <a:gd name="connsiteY197" fmla="*/ 1250 h 10000"/>
                  <a:gd name="connsiteX198" fmla="*/ 4986 w 10000"/>
                  <a:gd name="connsiteY198" fmla="*/ 1250 h 10000"/>
                  <a:gd name="connsiteX199" fmla="*/ 5100 w 10000"/>
                  <a:gd name="connsiteY199" fmla="*/ 1125 h 10000"/>
                  <a:gd name="connsiteX200" fmla="*/ 5186 w 10000"/>
                  <a:gd name="connsiteY200" fmla="*/ 938 h 10000"/>
                  <a:gd name="connsiteX201" fmla="*/ 5186 w 10000"/>
                  <a:gd name="connsiteY201" fmla="*/ 1063 h 10000"/>
                  <a:gd name="connsiteX202" fmla="*/ 5244 w 10000"/>
                  <a:gd name="connsiteY202" fmla="*/ 1125 h 10000"/>
                  <a:gd name="connsiteX203" fmla="*/ 5244 w 10000"/>
                  <a:gd name="connsiteY203" fmla="*/ 1250 h 10000"/>
                  <a:gd name="connsiteX204" fmla="*/ 5330 w 10000"/>
                  <a:gd name="connsiteY204" fmla="*/ 1438 h 10000"/>
                  <a:gd name="connsiteX205" fmla="*/ 5387 w 10000"/>
                  <a:gd name="connsiteY205" fmla="*/ 1438 h 10000"/>
                  <a:gd name="connsiteX206" fmla="*/ 5415 w 10000"/>
                  <a:gd name="connsiteY206" fmla="*/ 1375 h 10000"/>
                  <a:gd name="connsiteX207" fmla="*/ 5530 w 10000"/>
                  <a:gd name="connsiteY207" fmla="*/ 1250 h 10000"/>
                  <a:gd name="connsiteX208" fmla="*/ 5616 w 10000"/>
                  <a:gd name="connsiteY208" fmla="*/ 1250 h 10000"/>
                  <a:gd name="connsiteX209" fmla="*/ 5759 w 10000"/>
                  <a:gd name="connsiteY209" fmla="*/ 1563 h 10000"/>
                  <a:gd name="connsiteX210" fmla="*/ 5845 w 10000"/>
                  <a:gd name="connsiteY210" fmla="*/ 1563 h 10000"/>
                  <a:gd name="connsiteX211" fmla="*/ 5845 w 10000"/>
                  <a:gd name="connsiteY211" fmla="*/ 1250 h 10000"/>
                  <a:gd name="connsiteX212" fmla="*/ 5903 w 10000"/>
                  <a:gd name="connsiteY212" fmla="*/ 1063 h 10000"/>
                  <a:gd name="connsiteX213" fmla="*/ 5903 w 10000"/>
                  <a:gd name="connsiteY213" fmla="*/ 813 h 10000"/>
                  <a:gd name="connsiteX214" fmla="*/ 5989 w 10000"/>
                  <a:gd name="connsiteY214" fmla="*/ 625 h 10000"/>
                  <a:gd name="connsiteX215" fmla="*/ 6275 w 10000"/>
                  <a:gd name="connsiteY215" fmla="*/ 313 h 10000"/>
                  <a:gd name="connsiteX216" fmla="*/ 6390 w 10000"/>
                  <a:gd name="connsiteY216" fmla="*/ 313 h 10000"/>
                  <a:gd name="connsiteX217" fmla="*/ 6390 w 10000"/>
                  <a:gd name="connsiteY217" fmla="*/ 438 h 10000"/>
                  <a:gd name="connsiteX218" fmla="*/ 6476 w 10000"/>
                  <a:gd name="connsiteY218" fmla="*/ 625 h 10000"/>
                  <a:gd name="connsiteX219" fmla="*/ 6533 w 10000"/>
                  <a:gd name="connsiteY219" fmla="*/ 625 h 10000"/>
                  <a:gd name="connsiteX220" fmla="*/ 6676 w 10000"/>
                  <a:gd name="connsiteY220" fmla="*/ 313 h 10000"/>
                  <a:gd name="connsiteX221" fmla="*/ 6705 w 10000"/>
                  <a:gd name="connsiteY221" fmla="*/ 125 h 10000"/>
                  <a:gd name="connsiteX222" fmla="*/ 6762 w 10000"/>
                  <a:gd name="connsiteY222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980 w 10000"/>
                  <a:gd name="connsiteY177" fmla="*/ 1750 h 10000"/>
                  <a:gd name="connsiteX178" fmla="*/ 2808 w 10000"/>
                  <a:gd name="connsiteY178" fmla="*/ 1375 h 10000"/>
                  <a:gd name="connsiteX179" fmla="*/ 2808 w 10000"/>
                  <a:gd name="connsiteY179" fmla="*/ 1125 h 10000"/>
                  <a:gd name="connsiteX180" fmla="*/ 2951 w 10000"/>
                  <a:gd name="connsiteY180" fmla="*/ 1125 h 10000"/>
                  <a:gd name="connsiteX181" fmla="*/ 2980 w 10000"/>
                  <a:gd name="connsiteY181" fmla="*/ 1063 h 10000"/>
                  <a:gd name="connsiteX182" fmla="*/ 3095 w 10000"/>
                  <a:gd name="connsiteY182" fmla="*/ 938 h 10000"/>
                  <a:gd name="connsiteX183" fmla="*/ 3123 w 10000"/>
                  <a:gd name="connsiteY183" fmla="*/ 813 h 10000"/>
                  <a:gd name="connsiteX184" fmla="*/ 3238 w 10000"/>
                  <a:gd name="connsiteY184" fmla="*/ 750 h 10000"/>
                  <a:gd name="connsiteX185" fmla="*/ 3668 w 10000"/>
                  <a:gd name="connsiteY185" fmla="*/ 750 h 10000"/>
                  <a:gd name="connsiteX186" fmla="*/ 3983 w 10000"/>
                  <a:gd name="connsiteY186" fmla="*/ 813 h 10000"/>
                  <a:gd name="connsiteX187" fmla="*/ 4269 w 10000"/>
                  <a:gd name="connsiteY187" fmla="*/ 938 h 10000"/>
                  <a:gd name="connsiteX188" fmla="*/ 4527 w 10000"/>
                  <a:gd name="connsiteY188" fmla="*/ 1250 h 10000"/>
                  <a:gd name="connsiteX189" fmla="*/ 4556 w 10000"/>
                  <a:gd name="connsiteY189" fmla="*/ 1375 h 10000"/>
                  <a:gd name="connsiteX190" fmla="*/ 4670 w 10000"/>
                  <a:gd name="connsiteY190" fmla="*/ 1375 h 10000"/>
                  <a:gd name="connsiteX191" fmla="*/ 4670 w 10000"/>
                  <a:gd name="connsiteY191" fmla="*/ 1125 h 10000"/>
                  <a:gd name="connsiteX192" fmla="*/ 4756 w 10000"/>
                  <a:gd name="connsiteY192" fmla="*/ 938 h 10000"/>
                  <a:gd name="connsiteX193" fmla="*/ 4814 w 10000"/>
                  <a:gd name="connsiteY193" fmla="*/ 1063 h 10000"/>
                  <a:gd name="connsiteX194" fmla="*/ 4842 w 10000"/>
                  <a:gd name="connsiteY194" fmla="*/ 1063 h 10000"/>
                  <a:gd name="connsiteX195" fmla="*/ 4842 w 10000"/>
                  <a:gd name="connsiteY195" fmla="*/ 1125 h 10000"/>
                  <a:gd name="connsiteX196" fmla="*/ 4900 w 10000"/>
                  <a:gd name="connsiteY196" fmla="*/ 1250 h 10000"/>
                  <a:gd name="connsiteX197" fmla="*/ 4986 w 10000"/>
                  <a:gd name="connsiteY197" fmla="*/ 1250 h 10000"/>
                  <a:gd name="connsiteX198" fmla="*/ 5100 w 10000"/>
                  <a:gd name="connsiteY198" fmla="*/ 1125 h 10000"/>
                  <a:gd name="connsiteX199" fmla="*/ 5186 w 10000"/>
                  <a:gd name="connsiteY199" fmla="*/ 938 h 10000"/>
                  <a:gd name="connsiteX200" fmla="*/ 5186 w 10000"/>
                  <a:gd name="connsiteY200" fmla="*/ 1063 h 10000"/>
                  <a:gd name="connsiteX201" fmla="*/ 5244 w 10000"/>
                  <a:gd name="connsiteY201" fmla="*/ 1125 h 10000"/>
                  <a:gd name="connsiteX202" fmla="*/ 5244 w 10000"/>
                  <a:gd name="connsiteY202" fmla="*/ 1250 h 10000"/>
                  <a:gd name="connsiteX203" fmla="*/ 5330 w 10000"/>
                  <a:gd name="connsiteY203" fmla="*/ 1438 h 10000"/>
                  <a:gd name="connsiteX204" fmla="*/ 5387 w 10000"/>
                  <a:gd name="connsiteY204" fmla="*/ 1438 h 10000"/>
                  <a:gd name="connsiteX205" fmla="*/ 5415 w 10000"/>
                  <a:gd name="connsiteY205" fmla="*/ 1375 h 10000"/>
                  <a:gd name="connsiteX206" fmla="*/ 5530 w 10000"/>
                  <a:gd name="connsiteY206" fmla="*/ 1250 h 10000"/>
                  <a:gd name="connsiteX207" fmla="*/ 5616 w 10000"/>
                  <a:gd name="connsiteY207" fmla="*/ 1250 h 10000"/>
                  <a:gd name="connsiteX208" fmla="*/ 5759 w 10000"/>
                  <a:gd name="connsiteY208" fmla="*/ 1563 h 10000"/>
                  <a:gd name="connsiteX209" fmla="*/ 5845 w 10000"/>
                  <a:gd name="connsiteY209" fmla="*/ 1563 h 10000"/>
                  <a:gd name="connsiteX210" fmla="*/ 5845 w 10000"/>
                  <a:gd name="connsiteY210" fmla="*/ 1250 h 10000"/>
                  <a:gd name="connsiteX211" fmla="*/ 5903 w 10000"/>
                  <a:gd name="connsiteY211" fmla="*/ 1063 h 10000"/>
                  <a:gd name="connsiteX212" fmla="*/ 5903 w 10000"/>
                  <a:gd name="connsiteY212" fmla="*/ 813 h 10000"/>
                  <a:gd name="connsiteX213" fmla="*/ 5989 w 10000"/>
                  <a:gd name="connsiteY213" fmla="*/ 625 h 10000"/>
                  <a:gd name="connsiteX214" fmla="*/ 6275 w 10000"/>
                  <a:gd name="connsiteY214" fmla="*/ 313 h 10000"/>
                  <a:gd name="connsiteX215" fmla="*/ 6390 w 10000"/>
                  <a:gd name="connsiteY215" fmla="*/ 313 h 10000"/>
                  <a:gd name="connsiteX216" fmla="*/ 6390 w 10000"/>
                  <a:gd name="connsiteY216" fmla="*/ 438 h 10000"/>
                  <a:gd name="connsiteX217" fmla="*/ 6476 w 10000"/>
                  <a:gd name="connsiteY217" fmla="*/ 625 h 10000"/>
                  <a:gd name="connsiteX218" fmla="*/ 6533 w 10000"/>
                  <a:gd name="connsiteY218" fmla="*/ 625 h 10000"/>
                  <a:gd name="connsiteX219" fmla="*/ 6676 w 10000"/>
                  <a:gd name="connsiteY219" fmla="*/ 313 h 10000"/>
                  <a:gd name="connsiteX220" fmla="*/ 6705 w 10000"/>
                  <a:gd name="connsiteY220" fmla="*/ 125 h 10000"/>
                  <a:gd name="connsiteX221" fmla="*/ 6762 w 10000"/>
                  <a:gd name="connsiteY221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980 w 10000"/>
                  <a:gd name="connsiteY177" fmla="*/ 1750 h 10000"/>
                  <a:gd name="connsiteX178" fmla="*/ 2808 w 10000"/>
                  <a:gd name="connsiteY178" fmla="*/ 1375 h 10000"/>
                  <a:gd name="connsiteX179" fmla="*/ 2808 w 10000"/>
                  <a:gd name="connsiteY179" fmla="*/ 1125 h 10000"/>
                  <a:gd name="connsiteX180" fmla="*/ 2951 w 10000"/>
                  <a:gd name="connsiteY180" fmla="*/ 1125 h 10000"/>
                  <a:gd name="connsiteX181" fmla="*/ 2980 w 10000"/>
                  <a:gd name="connsiteY181" fmla="*/ 1063 h 10000"/>
                  <a:gd name="connsiteX182" fmla="*/ 3095 w 10000"/>
                  <a:gd name="connsiteY182" fmla="*/ 938 h 10000"/>
                  <a:gd name="connsiteX183" fmla="*/ 3123 w 10000"/>
                  <a:gd name="connsiteY183" fmla="*/ 813 h 10000"/>
                  <a:gd name="connsiteX184" fmla="*/ 3238 w 10000"/>
                  <a:gd name="connsiteY184" fmla="*/ 750 h 10000"/>
                  <a:gd name="connsiteX185" fmla="*/ 3983 w 10000"/>
                  <a:gd name="connsiteY185" fmla="*/ 813 h 10000"/>
                  <a:gd name="connsiteX186" fmla="*/ 4269 w 10000"/>
                  <a:gd name="connsiteY186" fmla="*/ 938 h 10000"/>
                  <a:gd name="connsiteX187" fmla="*/ 4527 w 10000"/>
                  <a:gd name="connsiteY187" fmla="*/ 1250 h 10000"/>
                  <a:gd name="connsiteX188" fmla="*/ 4556 w 10000"/>
                  <a:gd name="connsiteY188" fmla="*/ 1375 h 10000"/>
                  <a:gd name="connsiteX189" fmla="*/ 4670 w 10000"/>
                  <a:gd name="connsiteY189" fmla="*/ 1375 h 10000"/>
                  <a:gd name="connsiteX190" fmla="*/ 4670 w 10000"/>
                  <a:gd name="connsiteY190" fmla="*/ 1125 h 10000"/>
                  <a:gd name="connsiteX191" fmla="*/ 4756 w 10000"/>
                  <a:gd name="connsiteY191" fmla="*/ 938 h 10000"/>
                  <a:gd name="connsiteX192" fmla="*/ 4814 w 10000"/>
                  <a:gd name="connsiteY192" fmla="*/ 1063 h 10000"/>
                  <a:gd name="connsiteX193" fmla="*/ 4842 w 10000"/>
                  <a:gd name="connsiteY193" fmla="*/ 1063 h 10000"/>
                  <a:gd name="connsiteX194" fmla="*/ 4842 w 10000"/>
                  <a:gd name="connsiteY194" fmla="*/ 1125 h 10000"/>
                  <a:gd name="connsiteX195" fmla="*/ 4900 w 10000"/>
                  <a:gd name="connsiteY195" fmla="*/ 1250 h 10000"/>
                  <a:gd name="connsiteX196" fmla="*/ 4986 w 10000"/>
                  <a:gd name="connsiteY196" fmla="*/ 1250 h 10000"/>
                  <a:gd name="connsiteX197" fmla="*/ 5100 w 10000"/>
                  <a:gd name="connsiteY197" fmla="*/ 1125 h 10000"/>
                  <a:gd name="connsiteX198" fmla="*/ 5186 w 10000"/>
                  <a:gd name="connsiteY198" fmla="*/ 938 h 10000"/>
                  <a:gd name="connsiteX199" fmla="*/ 5186 w 10000"/>
                  <a:gd name="connsiteY199" fmla="*/ 1063 h 10000"/>
                  <a:gd name="connsiteX200" fmla="*/ 5244 w 10000"/>
                  <a:gd name="connsiteY200" fmla="*/ 1125 h 10000"/>
                  <a:gd name="connsiteX201" fmla="*/ 5244 w 10000"/>
                  <a:gd name="connsiteY201" fmla="*/ 1250 h 10000"/>
                  <a:gd name="connsiteX202" fmla="*/ 5330 w 10000"/>
                  <a:gd name="connsiteY202" fmla="*/ 1438 h 10000"/>
                  <a:gd name="connsiteX203" fmla="*/ 5387 w 10000"/>
                  <a:gd name="connsiteY203" fmla="*/ 1438 h 10000"/>
                  <a:gd name="connsiteX204" fmla="*/ 5415 w 10000"/>
                  <a:gd name="connsiteY204" fmla="*/ 1375 h 10000"/>
                  <a:gd name="connsiteX205" fmla="*/ 5530 w 10000"/>
                  <a:gd name="connsiteY205" fmla="*/ 1250 h 10000"/>
                  <a:gd name="connsiteX206" fmla="*/ 5616 w 10000"/>
                  <a:gd name="connsiteY206" fmla="*/ 1250 h 10000"/>
                  <a:gd name="connsiteX207" fmla="*/ 5759 w 10000"/>
                  <a:gd name="connsiteY207" fmla="*/ 1563 h 10000"/>
                  <a:gd name="connsiteX208" fmla="*/ 5845 w 10000"/>
                  <a:gd name="connsiteY208" fmla="*/ 1563 h 10000"/>
                  <a:gd name="connsiteX209" fmla="*/ 5845 w 10000"/>
                  <a:gd name="connsiteY209" fmla="*/ 1250 h 10000"/>
                  <a:gd name="connsiteX210" fmla="*/ 5903 w 10000"/>
                  <a:gd name="connsiteY210" fmla="*/ 1063 h 10000"/>
                  <a:gd name="connsiteX211" fmla="*/ 5903 w 10000"/>
                  <a:gd name="connsiteY211" fmla="*/ 813 h 10000"/>
                  <a:gd name="connsiteX212" fmla="*/ 5989 w 10000"/>
                  <a:gd name="connsiteY212" fmla="*/ 625 h 10000"/>
                  <a:gd name="connsiteX213" fmla="*/ 6275 w 10000"/>
                  <a:gd name="connsiteY213" fmla="*/ 313 h 10000"/>
                  <a:gd name="connsiteX214" fmla="*/ 6390 w 10000"/>
                  <a:gd name="connsiteY214" fmla="*/ 313 h 10000"/>
                  <a:gd name="connsiteX215" fmla="*/ 6390 w 10000"/>
                  <a:gd name="connsiteY215" fmla="*/ 438 h 10000"/>
                  <a:gd name="connsiteX216" fmla="*/ 6476 w 10000"/>
                  <a:gd name="connsiteY216" fmla="*/ 625 h 10000"/>
                  <a:gd name="connsiteX217" fmla="*/ 6533 w 10000"/>
                  <a:gd name="connsiteY217" fmla="*/ 625 h 10000"/>
                  <a:gd name="connsiteX218" fmla="*/ 6676 w 10000"/>
                  <a:gd name="connsiteY218" fmla="*/ 313 h 10000"/>
                  <a:gd name="connsiteX219" fmla="*/ 6705 w 10000"/>
                  <a:gd name="connsiteY219" fmla="*/ 125 h 10000"/>
                  <a:gd name="connsiteX220" fmla="*/ 6762 w 10000"/>
                  <a:gd name="connsiteY220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980 w 10000"/>
                  <a:gd name="connsiteY177" fmla="*/ 1750 h 10000"/>
                  <a:gd name="connsiteX178" fmla="*/ 2808 w 10000"/>
                  <a:gd name="connsiteY178" fmla="*/ 1375 h 10000"/>
                  <a:gd name="connsiteX179" fmla="*/ 2808 w 10000"/>
                  <a:gd name="connsiteY179" fmla="*/ 1125 h 10000"/>
                  <a:gd name="connsiteX180" fmla="*/ 2951 w 10000"/>
                  <a:gd name="connsiteY180" fmla="*/ 1125 h 10000"/>
                  <a:gd name="connsiteX181" fmla="*/ 3095 w 10000"/>
                  <a:gd name="connsiteY181" fmla="*/ 938 h 10000"/>
                  <a:gd name="connsiteX182" fmla="*/ 3123 w 10000"/>
                  <a:gd name="connsiteY182" fmla="*/ 813 h 10000"/>
                  <a:gd name="connsiteX183" fmla="*/ 3238 w 10000"/>
                  <a:gd name="connsiteY183" fmla="*/ 750 h 10000"/>
                  <a:gd name="connsiteX184" fmla="*/ 3983 w 10000"/>
                  <a:gd name="connsiteY184" fmla="*/ 813 h 10000"/>
                  <a:gd name="connsiteX185" fmla="*/ 4269 w 10000"/>
                  <a:gd name="connsiteY185" fmla="*/ 938 h 10000"/>
                  <a:gd name="connsiteX186" fmla="*/ 4527 w 10000"/>
                  <a:gd name="connsiteY186" fmla="*/ 1250 h 10000"/>
                  <a:gd name="connsiteX187" fmla="*/ 4556 w 10000"/>
                  <a:gd name="connsiteY187" fmla="*/ 1375 h 10000"/>
                  <a:gd name="connsiteX188" fmla="*/ 4670 w 10000"/>
                  <a:gd name="connsiteY188" fmla="*/ 1375 h 10000"/>
                  <a:gd name="connsiteX189" fmla="*/ 4670 w 10000"/>
                  <a:gd name="connsiteY189" fmla="*/ 1125 h 10000"/>
                  <a:gd name="connsiteX190" fmla="*/ 4756 w 10000"/>
                  <a:gd name="connsiteY190" fmla="*/ 938 h 10000"/>
                  <a:gd name="connsiteX191" fmla="*/ 4814 w 10000"/>
                  <a:gd name="connsiteY191" fmla="*/ 1063 h 10000"/>
                  <a:gd name="connsiteX192" fmla="*/ 4842 w 10000"/>
                  <a:gd name="connsiteY192" fmla="*/ 1063 h 10000"/>
                  <a:gd name="connsiteX193" fmla="*/ 4842 w 10000"/>
                  <a:gd name="connsiteY193" fmla="*/ 1125 h 10000"/>
                  <a:gd name="connsiteX194" fmla="*/ 4900 w 10000"/>
                  <a:gd name="connsiteY194" fmla="*/ 1250 h 10000"/>
                  <a:gd name="connsiteX195" fmla="*/ 4986 w 10000"/>
                  <a:gd name="connsiteY195" fmla="*/ 1250 h 10000"/>
                  <a:gd name="connsiteX196" fmla="*/ 5100 w 10000"/>
                  <a:gd name="connsiteY196" fmla="*/ 1125 h 10000"/>
                  <a:gd name="connsiteX197" fmla="*/ 5186 w 10000"/>
                  <a:gd name="connsiteY197" fmla="*/ 938 h 10000"/>
                  <a:gd name="connsiteX198" fmla="*/ 5186 w 10000"/>
                  <a:gd name="connsiteY198" fmla="*/ 1063 h 10000"/>
                  <a:gd name="connsiteX199" fmla="*/ 5244 w 10000"/>
                  <a:gd name="connsiteY199" fmla="*/ 1125 h 10000"/>
                  <a:gd name="connsiteX200" fmla="*/ 5244 w 10000"/>
                  <a:gd name="connsiteY200" fmla="*/ 1250 h 10000"/>
                  <a:gd name="connsiteX201" fmla="*/ 5330 w 10000"/>
                  <a:gd name="connsiteY201" fmla="*/ 1438 h 10000"/>
                  <a:gd name="connsiteX202" fmla="*/ 5387 w 10000"/>
                  <a:gd name="connsiteY202" fmla="*/ 1438 h 10000"/>
                  <a:gd name="connsiteX203" fmla="*/ 5415 w 10000"/>
                  <a:gd name="connsiteY203" fmla="*/ 1375 h 10000"/>
                  <a:gd name="connsiteX204" fmla="*/ 5530 w 10000"/>
                  <a:gd name="connsiteY204" fmla="*/ 1250 h 10000"/>
                  <a:gd name="connsiteX205" fmla="*/ 5616 w 10000"/>
                  <a:gd name="connsiteY205" fmla="*/ 1250 h 10000"/>
                  <a:gd name="connsiteX206" fmla="*/ 5759 w 10000"/>
                  <a:gd name="connsiteY206" fmla="*/ 1563 h 10000"/>
                  <a:gd name="connsiteX207" fmla="*/ 5845 w 10000"/>
                  <a:gd name="connsiteY207" fmla="*/ 1563 h 10000"/>
                  <a:gd name="connsiteX208" fmla="*/ 5845 w 10000"/>
                  <a:gd name="connsiteY208" fmla="*/ 1250 h 10000"/>
                  <a:gd name="connsiteX209" fmla="*/ 5903 w 10000"/>
                  <a:gd name="connsiteY209" fmla="*/ 1063 h 10000"/>
                  <a:gd name="connsiteX210" fmla="*/ 5903 w 10000"/>
                  <a:gd name="connsiteY210" fmla="*/ 813 h 10000"/>
                  <a:gd name="connsiteX211" fmla="*/ 5989 w 10000"/>
                  <a:gd name="connsiteY211" fmla="*/ 625 h 10000"/>
                  <a:gd name="connsiteX212" fmla="*/ 6275 w 10000"/>
                  <a:gd name="connsiteY212" fmla="*/ 313 h 10000"/>
                  <a:gd name="connsiteX213" fmla="*/ 6390 w 10000"/>
                  <a:gd name="connsiteY213" fmla="*/ 313 h 10000"/>
                  <a:gd name="connsiteX214" fmla="*/ 6390 w 10000"/>
                  <a:gd name="connsiteY214" fmla="*/ 438 h 10000"/>
                  <a:gd name="connsiteX215" fmla="*/ 6476 w 10000"/>
                  <a:gd name="connsiteY215" fmla="*/ 625 h 10000"/>
                  <a:gd name="connsiteX216" fmla="*/ 6533 w 10000"/>
                  <a:gd name="connsiteY216" fmla="*/ 625 h 10000"/>
                  <a:gd name="connsiteX217" fmla="*/ 6676 w 10000"/>
                  <a:gd name="connsiteY217" fmla="*/ 313 h 10000"/>
                  <a:gd name="connsiteX218" fmla="*/ 6705 w 10000"/>
                  <a:gd name="connsiteY218" fmla="*/ 125 h 10000"/>
                  <a:gd name="connsiteX219" fmla="*/ 6762 w 10000"/>
                  <a:gd name="connsiteY219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6046 w 10000"/>
                  <a:gd name="connsiteY120" fmla="*/ 7313 h 10000"/>
                  <a:gd name="connsiteX121" fmla="*/ 5960 w 10000"/>
                  <a:gd name="connsiteY121" fmla="*/ 7375 h 10000"/>
                  <a:gd name="connsiteX122" fmla="*/ 5845 w 10000"/>
                  <a:gd name="connsiteY122" fmla="*/ 7625 h 10000"/>
                  <a:gd name="connsiteX123" fmla="*/ 5845 w 10000"/>
                  <a:gd name="connsiteY123" fmla="*/ 7688 h 10000"/>
                  <a:gd name="connsiteX124" fmla="*/ 5817 w 10000"/>
                  <a:gd name="connsiteY124" fmla="*/ 7813 h 10000"/>
                  <a:gd name="connsiteX125" fmla="*/ 5559 w 10000"/>
                  <a:gd name="connsiteY125" fmla="*/ 7313 h 10000"/>
                  <a:gd name="connsiteX126" fmla="*/ 5530 w 10000"/>
                  <a:gd name="connsiteY126" fmla="*/ 7000 h 10000"/>
                  <a:gd name="connsiteX127" fmla="*/ 5473 w 10000"/>
                  <a:gd name="connsiteY127" fmla="*/ 6750 h 10000"/>
                  <a:gd name="connsiteX128" fmla="*/ 5387 w 10000"/>
                  <a:gd name="connsiteY128" fmla="*/ 6563 h 10000"/>
                  <a:gd name="connsiteX129" fmla="*/ 5330 w 10000"/>
                  <a:gd name="connsiteY129" fmla="*/ 6250 h 10000"/>
                  <a:gd name="connsiteX130" fmla="*/ 5129 w 10000"/>
                  <a:gd name="connsiteY130" fmla="*/ 5625 h 10000"/>
                  <a:gd name="connsiteX131" fmla="*/ 5100 w 10000"/>
                  <a:gd name="connsiteY131" fmla="*/ 5500 h 10000"/>
                  <a:gd name="connsiteX132" fmla="*/ 4986 w 10000"/>
                  <a:gd name="connsiteY132" fmla="*/ 5438 h 10000"/>
                  <a:gd name="connsiteX133" fmla="*/ 4842 w 10000"/>
                  <a:gd name="connsiteY133" fmla="*/ 5438 h 10000"/>
                  <a:gd name="connsiteX134" fmla="*/ 4699 w 10000"/>
                  <a:gd name="connsiteY134" fmla="*/ 5313 h 10000"/>
                  <a:gd name="connsiteX135" fmla="*/ 4670 w 10000"/>
                  <a:gd name="connsiteY135" fmla="*/ 5188 h 10000"/>
                  <a:gd name="connsiteX136" fmla="*/ 4556 w 10000"/>
                  <a:gd name="connsiteY136" fmla="*/ 5125 h 10000"/>
                  <a:gd name="connsiteX137" fmla="*/ 4269 w 10000"/>
                  <a:gd name="connsiteY137" fmla="*/ 5125 h 10000"/>
                  <a:gd name="connsiteX138" fmla="*/ 4126 w 10000"/>
                  <a:gd name="connsiteY138" fmla="*/ 5188 h 10000"/>
                  <a:gd name="connsiteX139" fmla="*/ 3754 w 10000"/>
                  <a:gd name="connsiteY139" fmla="*/ 5625 h 10000"/>
                  <a:gd name="connsiteX140" fmla="*/ 3696 w 10000"/>
                  <a:gd name="connsiteY140" fmla="*/ 5625 h 10000"/>
                  <a:gd name="connsiteX141" fmla="*/ 3610 w 10000"/>
                  <a:gd name="connsiteY141" fmla="*/ 5750 h 10000"/>
                  <a:gd name="connsiteX142" fmla="*/ 2372 w 10000"/>
                  <a:gd name="connsiteY142" fmla="*/ 4260 h 10000"/>
                  <a:gd name="connsiteX143" fmla="*/ 2235 w 10000"/>
                  <a:gd name="connsiteY143" fmla="*/ 5125 h 10000"/>
                  <a:gd name="connsiteX144" fmla="*/ 1891 w 10000"/>
                  <a:gd name="connsiteY144" fmla="*/ 5125 h 10000"/>
                  <a:gd name="connsiteX145" fmla="*/ 1805 w 10000"/>
                  <a:gd name="connsiteY145" fmla="*/ 5000 h 10000"/>
                  <a:gd name="connsiteX146" fmla="*/ 1719 w 10000"/>
                  <a:gd name="connsiteY146" fmla="*/ 5000 h 10000"/>
                  <a:gd name="connsiteX147" fmla="*/ 1605 w 10000"/>
                  <a:gd name="connsiteY147" fmla="*/ 4875 h 10000"/>
                  <a:gd name="connsiteX148" fmla="*/ 1519 w 10000"/>
                  <a:gd name="connsiteY148" fmla="*/ 4875 h 10000"/>
                  <a:gd name="connsiteX149" fmla="*/ 1433 w 10000"/>
                  <a:gd name="connsiteY149" fmla="*/ 5125 h 10000"/>
                  <a:gd name="connsiteX150" fmla="*/ 1433 w 10000"/>
                  <a:gd name="connsiteY150" fmla="*/ 5438 h 10000"/>
                  <a:gd name="connsiteX151" fmla="*/ 1089 w 10000"/>
                  <a:gd name="connsiteY151" fmla="*/ 5438 h 10000"/>
                  <a:gd name="connsiteX152" fmla="*/ 1003 w 10000"/>
                  <a:gd name="connsiteY152" fmla="*/ 5500 h 10000"/>
                  <a:gd name="connsiteX153" fmla="*/ 888 w 10000"/>
                  <a:gd name="connsiteY153" fmla="*/ 5500 h 10000"/>
                  <a:gd name="connsiteX154" fmla="*/ 860 w 10000"/>
                  <a:gd name="connsiteY154" fmla="*/ 5625 h 10000"/>
                  <a:gd name="connsiteX155" fmla="*/ 802 w 10000"/>
                  <a:gd name="connsiteY155" fmla="*/ 5625 h 10000"/>
                  <a:gd name="connsiteX156" fmla="*/ 745 w 10000"/>
                  <a:gd name="connsiteY156" fmla="*/ 5813 h 10000"/>
                  <a:gd name="connsiteX157" fmla="*/ 716 w 10000"/>
                  <a:gd name="connsiteY157" fmla="*/ 5938 h 10000"/>
                  <a:gd name="connsiteX158" fmla="*/ 315 w 10000"/>
                  <a:gd name="connsiteY158" fmla="*/ 5938 h 10000"/>
                  <a:gd name="connsiteX159" fmla="*/ 287 w 10000"/>
                  <a:gd name="connsiteY159" fmla="*/ 5813 h 10000"/>
                  <a:gd name="connsiteX160" fmla="*/ 172 w 10000"/>
                  <a:gd name="connsiteY160" fmla="*/ 5750 h 10000"/>
                  <a:gd name="connsiteX161" fmla="*/ 143 w 10000"/>
                  <a:gd name="connsiteY161" fmla="*/ 5625 h 10000"/>
                  <a:gd name="connsiteX162" fmla="*/ 29 w 10000"/>
                  <a:gd name="connsiteY162" fmla="*/ 5500 h 10000"/>
                  <a:gd name="connsiteX163" fmla="*/ 0 w 10000"/>
                  <a:gd name="connsiteY163" fmla="*/ 5313 h 10000"/>
                  <a:gd name="connsiteX164" fmla="*/ 0 w 10000"/>
                  <a:gd name="connsiteY164" fmla="*/ 4813 h 10000"/>
                  <a:gd name="connsiteX165" fmla="*/ 29 w 10000"/>
                  <a:gd name="connsiteY165" fmla="*/ 4688 h 10000"/>
                  <a:gd name="connsiteX166" fmla="*/ 315 w 10000"/>
                  <a:gd name="connsiteY166" fmla="*/ 4688 h 10000"/>
                  <a:gd name="connsiteX167" fmla="*/ 745 w 10000"/>
                  <a:gd name="connsiteY167" fmla="*/ 3750 h 10000"/>
                  <a:gd name="connsiteX168" fmla="*/ 802 w 10000"/>
                  <a:gd name="connsiteY168" fmla="*/ 3875 h 10000"/>
                  <a:gd name="connsiteX169" fmla="*/ 888 w 10000"/>
                  <a:gd name="connsiteY169" fmla="*/ 3938 h 10000"/>
                  <a:gd name="connsiteX170" fmla="*/ 1003 w 10000"/>
                  <a:gd name="connsiteY170" fmla="*/ 3938 h 10000"/>
                  <a:gd name="connsiteX171" fmla="*/ 1089 w 10000"/>
                  <a:gd name="connsiteY171" fmla="*/ 3750 h 10000"/>
                  <a:gd name="connsiteX172" fmla="*/ 1891 w 10000"/>
                  <a:gd name="connsiteY172" fmla="*/ 3750 h 10000"/>
                  <a:gd name="connsiteX173" fmla="*/ 2092 w 10000"/>
                  <a:gd name="connsiteY173" fmla="*/ 3875 h 10000"/>
                  <a:gd name="connsiteX174" fmla="*/ 2149 w 10000"/>
                  <a:gd name="connsiteY174" fmla="*/ 4063 h 10000"/>
                  <a:gd name="connsiteX175" fmla="*/ 2292 w 10000"/>
                  <a:gd name="connsiteY175" fmla="*/ 4375 h 10000"/>
                  <a:gd name="connsiteX176" fmla="*/ 2321 w 10000"/>
                  <a:gd name="connsiteY176" fmla="*/ 4563 h 10000"/>
                  <a:gd name="connsiteX177" fmla="*/ 2980 w 10000"/>
                  <a:gd name="connsiteY177" fmla="*/ 1750 h 10000"/>
                  <a:gd name="connsiteX178" fmla="*/ 2808 w 10000"/>
                  <a:gd name="connsiteY178" fmla="*/ 1375 h 10000"/>
                  <a:gd name="connsiteX179" fmla="*/ 2808 w 10000"/>
                  <a:gd name="connsiteY179" fmla="*/ 1125 h 10000"/>
                  <a:gd name="connsiteX180" fmla="*/ 3095 w 10000"/>
                  <a:gd name="connsiteY180" fmla="*/ 938 h 10000"/>
                  <a:gd name="connsiteX181" fmla="*/ 3123 w 10000"/>
                  <a:gd name="connsiteY181" fmla="*/ 813 h 10000"/>
                  <a:gd name="connsiteX182" fmla="*/ 3238 w 10000"/>
                  <a:gd name="connsiteY182" fmla="*/ 750 h 10000"/>
                  <a:gd name="connsiteX183" fmla="*/ 3983 w 10000"/>
                  <a:gd name="connsiteY183" fmla="*/ 813 h 10000"/>
                  <a:gd name="connsiteX184" fmla="*/ 4269 w 10000"/>
                  <a:gd name="connsiteY184" fmla="*/ 938 h 10000"/>
                  <a:gd name="connsiteX185" fmla="*/ 4527 w 10000"/>
                  <a:gd name="connsiteY185" fmla="*/ 1250 h 10000"/>
                  <a:gd name="connsiteX186" fmla="*/ 4556 w 10000"/>
                  <a:gd name="connsiteY186" fmla="*/ 1375 h 10000"/>
                  <a:gd name="connsiteX187" fmla="*/ 4670 w 10000"/>
                  <a:gd name="connsiteY187" fmla="*/ 1375 h 10000"/>
                  <a:gd name="connsiteX188" fmla="*/ 4670 w 10000"/>
                  <a:gd name="connsiteY188" fmla="*/ 1125 h 10000"/>
                  <a:gd name="connsiteX189" fmla="*/ 4756 w 10000"/>
                  <a:gd name="connsiteY189" fmla="*/ 938 h 10000"/>
                  <a:gd name="connsiteX190" fmla="*/ 4814 w 10000"/>
                  <a:gd name="connsiteY190" fmla="*/ 1063 h 10000"/>
                  <a:gd name="connsiteX191" fmla="*/ 4842 w 10000"/>
                  <a:gd name="connsiteY191" fmla="*/ 1063 h 10000"/>
                  <a:gd name="connsiteX192" fmla="*/ 4842 w 10000"/>
                  <a:gd name="connsiteY192" fmla="*/ 1125 h 10000"/>
                  <a:gd name="connsiteX193" fmla="*/ 4900 w 10000"/>
                  <a:gd name="connsiteY193" fmla="*/ 1250 h 10000"/>
                  <a:gd name="connsiteX194" fmla="*/ 4986 w 10000"/>
                  <a:gd name="connsiteY194" fmla="*/ 1250 h 10000"/>
                  <a:gd name="connsiteX195" fmla="*/ 5100 w 10000"/>
                  <a:gd name="connsiteY195" fmla="*/ 1125 h 10000"/>
                  <a:gd name="connsiteX196" fmla="*/ 5186 w 10000"/>
                  <a:gd name="connsiteY196" fmla="*/ 938 h 10000"/>
                  <a:gd name="connsiteX197" fmla="*/ 5186 w 10000"/>
                  <a:gd name="connsiteY197" fmla="*/ 1063 h 10000"/>
                  <a:gd name="connsiteX198" fmla="*/ 5244 w 10000"/>
                  <a:gd name="connsiteY198" fmla="*/ 1125 h 10000"/>
                  <a:gd name="connsiteX199" fmla="*/ 5244 w 10000"/>
                  <a:gd name="connsiteY199" fmla="*/ 1250 h 10000"/>
                  <a:gd name="connsiteX200" fmla="*/ 5330 w 10000"/>
                  <a:gd name="connsiteY200" fmla="*/ 1438 h 10000"/>
                  <a:gd name="connsiteX201" fmla="*/ 5387 w 10000"/>
                  <a:gd name="connsiteY201" fmla="*/ 1438 h 10000"/>
                  <a:gd name="connsiteX202" fmla="*/ 5415 w 10000"/>
                  <a:gd name="connsiteY202" fmla="*/ 1375 h 10000"/>
                  <a:gd name="connsiteX203" fmla="*/ 5530 w 10000"/>
                  <a:gd name="connsiteY203" fmla="*/ 1250 h 10000"/>
                  <a:gd name="connsiteX204" fmla="*/ 5616 w 10000"/>
                  <a:gd name="connsiteY204" fmla="*/ 1250 h 10000"/>
                  <a:gd name="connsiteX205" fmla="*/ 5759 w 10000"/>
                  <a:gd name="connsiteY205" fmla="*/ 1563 h 10000"/>
                  <a:gd name="connsiteX206" fmla="*/ 5845 w 10000"/>
                  <a:gd name="connsiteY206" fmla="*/ 1563 h 10000"/>
                  <a:gd name="connsiteX207" fmla="*/ 5845 w 10000"/>
                  <a:gd name="connsiteY207" fmla="*/ 1250 h 10000"/>
                  <a:gd name="connsiteX208" fmla="*/ 5903 w 10000"/>
                  <a:gd name="connsiteY208" fmla="*/ 1063 h 10000"/>
                  <a:gd name="connsiteX209" fmla="*/ 5903 w 10000"/>
                  <a:gd name="connsiteY209" fmla="*/ 813 h 10000"/>
                  <a:gd name="connsiteX210" fmla="*/ 5989 w 10000"/>
                  <a:gd name="connsiteY210" fmla="*/ 625 h 10000"/>
                  <a:gd name="connsiteX211" fmla="*/ 6275 w 10000"/>
                  <a:gd name="connsiteY211" fmla="*/ 313 h 10000"/>
                  <a:gd name="connsiteX212" fmla="*/ 6390 w 10000"/>
                  <a:gd name="connsiteY212" fmla="*/ 313 h 10000"/>
                  <a:gd name="connsiteX213" fmla="*/ 6390 w 10000"/>
                  <a:gd name="connsiteY213" fmla="*/ 438 h 10000"/>
                  <a:gd name="connsiteX214" fmla="*/ 6476 w 10000"/>
                  <a:gd name="connsiteY214" fmla="*/ 625 h 10000"/>
                  <a:gd name="connsiteX215" fmla="*/ 6533 w 10000"/>
                  <a:gd name="connsiteY215" fmla="*/ 625 h 10000"/>
                  <a:gd name="connsiteX216" fmla="*/ 6676 w 10000"/>
                  <a:gd name="connsiteY216" fmla="*/ 313 h 10000"/>
                  <a:gd name="connsiteX217" fmla="*/ 6705 w 10000"/>
                  <a:gd name="connsiteY217" fmla="*/ 125 h 10000"/>
                  <a:gd name="connsiteX218" fmla="*/ 6762 w 10000"/>
                  <a:gd name="connsiteY218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246 w 10000"/>
                  <a:gd name="connsiteY118" fmla="*/ 7375 h 10000"/>
                  <a:gd name="connsiteX119" fmla="*/ 6132 w 10000"/>
                  <a:gd name="connsiteY119" fmla="*/ 7313 h 10000"/>
                  <a:gd name="connsiteX120" fmla="*/ 5960 w 10000"/>
                  <a:gd name="connsiteY120" fmla="*/ 7375 h 10000"/>
                  <a:gd name="connsiteX121" fmla="*/ 5845 w 10000"/>
                  <a:gd name="connsiteY121" fmla="*/ 7625 h 10000"/>
                  <a:gd name="connsiteX122" fmla="*/ 5845 w 10000"/>
                  <a:gd name="connsiteY122" fmla="*/ 7688 h 10000"/>
                  <a:gd name="connsiteX123" fmla="*/ 5817 w 10000"/>
                  <a:gd name="connsiteY123" fmla="*/ 7813 h 10000"/>
                  <a:gd name="connsiteX124" fmla="*/ 5559 w 10000"/>
                  <a:gd name="connsiteY124" fmla="*/ 7313 h 10000"/>
                  <a:gd name="connsiteX125" fmla="*/ 5530 w 10000"/>
                  <a:gd name="connsiteY125" fmla="*/ 7000 h 10000"/>
                  <a:gd name="connsiteX126" fmla="*/ 5473 w 10000"/>
                  <a:gd name="connsiteY126" fmla="*/ 6750 h 10000"/>
                  <a:gd name="connsiteX127" fmla="*/ 5387 w 10000"/>
                  <a:gd name="connsiteY127" fmla="*/ 6563 h 10000"/>
                  <a:gd name="connsiteX128" fmla="*/ 5330 w 10000"/>
                  <a:gd name="connsiteY128" fmla="*/ 6250 h 10000"/>
                  <a:gd name="connsiteX129" fmla="*/ 5129 w 10000"/>
                  <a:gd name="connsiteY129" fmla="*/ 5625 h 10000"/>
                  <a:gd name="connsiteX130" fmla="*/ 5100 w 10000"/>
                  <a:gd name="connsiteY130" fmla="*/ 5500 h 10000"/>
                  <a:gd name="connsiteX131" fmla="*/ 4986 w 10000"/>
                  <a:gd name="connsiteY131" fmla="*/ 5438 h 10000"/>
                  <a:gd name="connsiteX132" fmla="*/ 4842 w 10000"/>
                  <a:gd name="connsiteY132" fmla="*/ 5438 h 10000"/>
                  <a:gd name="connsiteX133" fmla="*/ 4699 w 10000"/>
                  <a:gd name="connsiteY133" fmla="*/ 5313 h 10000"/>
                  <a:gd name="connsiteX134" fmla="*/ 4670 w 10000"/>
                  <a:gd name="connsiteY134" fmla="*/ 5188 h 10000"/>
                  <a:gd name="connsiteX135" fmla="*/ 4556 w 10000"/>
                  <a:gd name="connsiteY135" fmla="*/ 5125 h 10000"/>
                  <a:gd name="connsiteX136" fmla="*/ 4269 w 10000"/>
                  <a:gd name="connsiteY136" fmla="*/ 5125 h 10000"/>
                  <a:gd name="connsiteX137" fmla="*/ 4126 w 10000"/>
                  <a:gd name="connsiteY137" fmla="*/ 5188 h 10000"/>
                  <a:gd name="connsiteX138" fmla="*/ 3754 w 10000"/>
                  <a:gd name="connsiteY138" fmla="*/ 5625 h 10000"/>
                  <a:gd name="connsiteX139" fmla="*/ 3696 w 10000"/>
                  <a:gd name="connsiteY139" fmla="*/ 5625 h 10000"/>
                  <a:gd name="connsiteX140" fmla="*/ 3610 w 10000"/>
                  <a:gd name="connsiteY140" fmla="*/ 5750 h 10000"/>
                  <a:gd name="connsiteX141" fmla="*/ 2372 w 10000"/>
                  <a:gd name="connsiteY141" fmla="*/ 4260 h 10000"/>
                  <a:gd name="connsiteX142" fmla="*/ 2235 w 10000"/>
                  <a:gd name="connsiteY142" fmla="*/ 5125 h 10000"/>
                  <a:gd name="connsiteX143" fmla="*/ 1891 w 10000"/>
                  <a:gd name="connsiteY143" fmla="*/ 5125 h 10000"/>
                  <a:gd name="connsiteX144" fmla="*/ 1805 w 10000"/>
                  <a:gd name="connsiteY144" fmla="*/ 5000 h 10000"/>
                  <a:gd name="connsiteX145" fmla="*/ 1719 w 10000"/>
                  <a:gd name="connsiteY145" fmla="*/ 5000 h 10000"/>
                  <a:gd name="connsiteX146" fmla="*/ 1605 w 10000"/>
                  <a:gd name="connsiteY146" fmla="*/ 4875 h 10000"/>
                  <a:gd name="connsiteX147" fmla="*/ 1519 w 10000"/>
                  <a:gd name="connsiteY147" fmla="*/ 4875 h 10000"/>
                  <a:gd name="connsiteX148" fmla="*/ 1433 w 10000"/>
                  <a:gd name="connsiteY148" fmla="*/ 5125 h 10000"/>
                  <a:gd name="connsiteX149" fmla="*/ 1433 w 10000"/>
                  <a:gd name="connsiteY149" fmla="*/ 5438 h 10000"/>
                  <a:gd name="connsiteX150" fmla="*/ 1089 w 10000"/>
                  <a:gd name="connsiteY150" fmla="*/ 5438 h 10000"/>
                  <a:gd name="connsiteX151" fmla="*/ 1003 w 10000"/>
                  <a:gd name="connsiteY151" fmla="*/ 5500 h 10000"/>
                  <a:gd name="connsiteX152" fmla="*/ 888 w 10000"/>
                  <a:gd name="connsiteY152" fmla="*/ 5500 h 10000"/>
                  <a:gd name="connsiteX153" fmla="*/ 860 w 10000"/>
                  <a:gd name="connsiteY153" fmla="*/ 5625 h 10000"/>
                  <a:gd name="connsiteX154" fmla="*/ 802 w 10000"/>
                  <a:gd name="connsiteY154" fmla="*/ 5625 h 10000"/>
                  <a:gd name="connsiteX155" fmla="*/ 745 w 10000"/>
                  <a:gd name="connsiteY155" fmla="*/ 5813 h 10000"/>
                  <a:gd name="connsiteX156" fmla="*/ 716 w 10000"/>
                  <a:gd name="connsiteY156" fmla="*/ 5938 h 10000"/>
                  <a:gd name="connsiteX157" fmla="*/ 315 w 10000"/>
                  <a:gd name="connsiteY157" fmla="*/ 5938 h 10000"/>
                  <a:gd name="connsiteX158" fmla="*/ 287 w 10000"/>
                  <a:gd name="connsiteY158" fmla="*/ 5813 h 10000"/>
                  <a:gd name="connsiteX159" fmla="*/ 172 w 10000"/>
                  <a:gd name="connsiteY159" fmla="*/ 5750 h 10000"/>
                  <a:gd name="connsiteX160" fmla="*/ 143 w 10000"/>
                  <a:gd name="connsiteY160" fmla="*/ 5625 h 10000"/>
                  <a:gd name="connsiteX161" fmla="*/ 29 w 10000"/>
                  <a:gd name="connsiteY161" fmla="*/ 5500 h 10000"/>
                  <a:gd name="connsiteX162" fmla="*/ 0 w 10000"/>
                  <a:gd name="connsiteY162" fmla="*/ 5313 h 10000"/>
                  <a:gd name="connsiteX163" fmla="*/ 0 w 10000"/>
                  <a:gd name="connsiteY163" fmla="*/ 4813 h 10000"/>
                  <a:gd name="connsiteX164" fmla="*/ 29 w 10000"/>
                  <a:gd name="connsiteY164" fmla="*/ 4688 h 10000"/>
                  <a:gd name="connsiteX165" fmla="*/ 315 w 10000"/>
                  <a:gd name="connsiteY165" fmla="*/ 4688 h 10000"/>
                  <a:gd name="connsiteX166" fmla="*/ 745 w 10000"/>
                  <a:gd name="connsiteY166" fmla="*/ 3750 h 10000"/>
                  <a:gd name="connsiteX167" fmla="*/ 802 w 10000"/>
                  <a:gd name="connsiteY167" fmla="*/ 3875 h 10000"/>
                  <a:gd name="connsiteX168" fmla="*/ 888 w 10000"/>
                  <a:gd name="connsiteY168" fmla="*/ 3938 h 10000"/>
                  <a:gd name="connsiteX169" fmla="*/ 1003 w 10000"/>
                  <a:gd name="connsiteY169" fmla="*/ 3938 h 10000"/>
                  <a:gd name="connsiteX170" fmla="*/ 1089 w 10000"/>
                  <a:gd name="connsiteY170" fmla="*/ 3750 h 10000"/>
                  <a:gd name="connsiteX171" fmla="*/ 1891 w 10000"/>
                  <a:gd name="connsiteY171" fmla="*/ 3750 h 10000"/>
                  <a:gd name="connsiteX172" fmla="*/ 2092 w 10000"/>
                  <a:gd name="connsiteY172" fmla="*/ 3875 h 10000"/>
                  <a:gd name="connsiteX173" fmla="*/ 2149 w 10000"/>
                  <a:gd name="connsiteY173" fmla="*/ 4063 h 10000"/>
                  <a:gd name="connsiteX174" fmla="*/ 2292 w 10000"/>
                  <a:gd name="connsiteY174" fmla="*/ 4375 h 10000"/>
                  <a:gd name="connsiteX175" fmla="*/ 2321 w 10000"/>
                  <a:gd name="connsiteY175" fmla="*/ 4563 h 10000"/>
                  <a:gd name="connsiteX176" fmla="*/ 2980 w 10000"/>
                  <a:gd name="connsiteY176" fmla="*/ 1750 h 10000"/>
                  <a:gd name="connsiteX177" fmla="*/ 2808 w 10000"/>
                  <a:gd name="connsiteY177" fmla="*/ 1375 h 10000"/>
                  <a:gd name="connsiteX178" fmla="*/ 2808 w 10000"/>
                  <a:gd name="connsiteY178" fmla="*/ 1125 h 10000"/>
                  <a:gd name="connsiteX179" fmla="*/ 3095 w 10000"/>
                  <a:gd name="connsiteY179" fmla="*/ 938 h 10000"/>
                  <a:gd name="connsiteX180" fmla="*/ 3123 w 10000"/>
                  <a:gd name="connsiteY180" fmla="*/ 813 h 10000"/>
                  <a:gd name="connsiteX181" fmla="*/ 3238 w 10000"/>
                  <a:gd name="connsiteY181" fmla="*/ 750 h 10000"/>
                  <a:gd name="connsiteX182" fmla="*/ 3983 w 10000"/>
                  <a:gd name="connsiteY182" fmla="*/ 813 h 10000"/>
                  <a:gd name="connsiteX183" fmla="*/ 4269 w 10000"/>
                  <a:gd name="connsiteY183" fmla="*/ 938 h 10000"/>
                  <a:gd name="connsiteX184" fmla="*/ 4527 w 10000"/>
                  <a:gd name="connsiteY184" fmla="*/ 1250 h 10000"/>
                  <a:gd name="connsiteX185" fmla="*/ 4556 w 10000"/>
                  <a:gd name="connsiteY185" fmla="*/ 1375 h 10000"/>
                  <a:gd name="connsiteX186" fmla="*/ 4670 w 10000"/>
                  <a:gd name="connsiteY186" fmla="*/ 1375 h 10000"/>
                  <a:gd name="connsiteX187" fmla="*/ 4670 w 10000"/>
                  <a:gd name="connsiteY187" fmla="*/ 1125 h 10000"/>
                  <a:gd name="connsiteX188" fmla="*/ 4756 w 10000"/>
                  <a:gd name="connsiteY188" fmla="*/ 938 h 10000"/>
                  <a:gd name="connsiteX189" fmla="*/ 4814 w 10000"/>
                  <a:gd name="connsiteY189" fmla="*/ 1063 h 10000"/>
                  <a:gd name="connsiteX190" fmla="*/ 4842 w 10000"/>
                  <a:gd name="connsiteY190" fmla="*/ 1063 h 10000"/>
                  <a:gd name="connsiteX191" fmla="*/ 4842 w 10000"/>
                  <a:gd name="connsiteY191" fmla="*/ 1125 h 10000"/>
                  <a:gd name="connsiteX192" fmla="*/ 4900 w 10000"/>
                  <a:gd name="connsiteY192" fmla="*/ 1250 h 10000"/>
                  <a:gd name="connsiteX193" fmla="*/ 4986 w 10000"/>
                  <a:gd name="connsiteY193" fmla="*/ 1250 h 10000"/>
                  <a:gd name="connsiteX194" fmla="*/ 5100 w 10000"/>
                  <a:gd name="connsiteY194" fmla="*/ 1125 h 10000"/>
                  <a:gd name="connsiteX195" fmla="*/ 5186 w 10000"/>
                  <a:gd name="connsiteY195" fmla="*/ 938 h 10000"/>
                  <a:gd name="connsiteX196" fmla="*/ 5186 w 10000"/>
                  <a:gd name="connsiteY196" fmla="*/ 1063 h 10000"/>
                  <a:gd name="connsiteX197" fmla="*/ 5244 w 10000"/>
                  <a:gd name="connsiteY197" fmla="*/ 1125 h 10000"/>
                  <a:gd name="connsiteX198" fmla="*/ 5244 w 10000"/>
                  <a:gd name="connsiteY198" fmla="*/ 1250 h 10000"/>
                  <a:gd name="connsiteX199" fmla="*/ 5330 w 10000"/>
                  <a:gd name="connsiteY199" fmla="*/ 1438 h 10000"/>
                  <a:gd name="connsiteX200" fmla="*/ 5387 w 10000"/>
                  <a:gd name="connsiteY200" fmla="*/ 1438 h 10000"/>
                  <a:gd name="connsiteX201" fmla="*/ 5415 w 10000"/>
                  <a:gd name="connsiteY201" fmla="*/ 1375 h 10000"/>
                  <a:gd name="connsiteX202" fmla="*/ 5530 w 10000"/>
                  <a:gd name="connsiteY202" fmla="*/ 1250 h 10000"/>
                  <a:gd name="connsiteX203" fmla="*/ 5616 w 10000"/>
                  <a:gd name="connsiteY203" fmla="*/ 1250 h 10000"/>
                  <a:gd name="connsiteX204" fmla="*/ 5759 w 10000"/>
                  <a:gd name="connsiteY204" fmla="*/ 1563 h 10000"/>
                  <a:gd name="connsiteX205" fmla="*/ 5845 w 10000"/>
                  <a:gd name="connsiteY205" fmla="*/ 1563 h 10000"/>
                  <a:gd name="connsiteX206" fmla="*/ 5845 w 10000"/>
                  <a:gd name="connsiteY206" fmla="*/ 1250 h 10000"/>
                  <a:gd name="connsiteX207" fmla="*/ 5903 w 10000"/>
                  <a:gd name="connsiteY207" fmla="*/ 1063 h 10000"/>
                  <a:gd name="connsiteX208" fmla="*/ 5903 w 10000"/>
                  <a:gd name="connsiteY208" fmla="*/ 813 h 10000"/>
                  <a:gd name="connsiteX209" fmla="*/ 5989 w 10000"/>
                  <a:gd name="connsiteY209" fmla="*/ 625 h 10000"/>
                  <a:gd name="connsiteX210" fmla="*/ 6275 w 10000"/>
                  <a:gd name="connsiteY210" fmla="*/ 313 h 10000"/>
                  <a:gd name="connsiteX211" fmla="*/ 6390 w 10000"/>
                  <a:gd name="connsiteY211" fmla="*/ 313 h 10000"/>
                  <a:gd name="connsiteX212" fmla="*/ 6390 w 10000"/>
                  <a:gd name="connsiteY212" fmla="*/ 438 h 10000"/>
                  <a:gd name="connsiteX213" fmla="*/ 6476 w 10000"/>
                  <a:gd name="connsiteY213" fmla="*/ 625 h 10000"/>
                  <a:gd name="connsiteX214" fmla="*/ 6533 w 10000"/>
                  <a:gd name="connsiteY214" fmla="*/ 625 h 10000"/>
                  <a:gd name="connsiteX215" fmla="*/ 6676 w 10000"/>
                  <a:gd name="connsiteY215" fmla="*/ 313 h 10000"/>
                  <a:gd name="connsiteX216" fmla="*/ 6705 w 10000"/>
                  <a:gd name="connsiteY216" fmla="*/ 125 h 10000"/>
                  <a:gd name="connsiteX217" fmla="*/ 6762 w 10000"/>
                  <a:gd name="connsiteY217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6132 w 10000"/>
                  <a:gd name="connsiteY118" fmla="*/ 7313 h 10000"/>
                  <a:gd name="connsiteX119" fmla="*/ 5960 w 10000"/>
                  <a:gd name="connsiteY119" fmla="*/ 7375 h 10000"/>
                  <a:gd name="connsiteX120" fmla="*/ 5845 w 10000"/>
                  <a:gd name="connsiteY120" fmla="*/ 7625 h 10000"/>
                  <a:gd name="connsiteX121" fmla="*/ 5845 w 10000"/>
                  <a:gd name="connsiteY121" fmla="*/ 7688 h 10000"/>
                  <a:gd name="connsiteX122" fmla="*/ 5817 w 10000"/>
                  <a:gd name="connsiteY122" fmla="*/ 7813 h 10000"/>
                  <a:gd name="connsiteX123" fmla="*/ 5559 w 10000"/>
                  <a:gd name="connsiteY123" fmla="*/ 7313 h 10000"/>
                  <a:gd name="connsiteX124" fmla="*/ 5530 w 10000"/>
                  <a:gd name="connsiteY124" fmla="*/ 7000 h 10000"/>
                  <a:gd name="connsiteX125" fmla="*/ 5473 w 10000"/>
                  <a:gd name="connsiteY125" fmla="*/ 6750 h 10000"/>
                  <a:gd name="connsiteX126" fmla="*/ 5387 w 10000"/>
                  <a:gd name="connsiteY126" fmla="*/ 6563 h 10000"/>
                  <a:gd name="connsiteX127" fmla="*/ 5330 w 10000"/>
                  <a:gd name="connsiteY127" fmla="*/ 6250 h 10000"/>
                  <a:gd name="connsiteX128" fmla="*/ 5129 w 10000"/>
                  <a:gd name="connsiteY128" fmla="*/ 5625 h 10000"/>
                  <a:gd name="connsiteX129" fmla="*/ 5100 w 10000"/>
                  <a:gd name="connsiteY129" fmla="*/ 5500 h 10000"/>
                  <a:gd name="connsiteX130" fmla="*/ 4986 w 10000"/>
                  <a:gd name="connsiteY130" fmla="*/ 5438 h 10000"/>
                  <a:gd name="connsiteX131" fmla="*/ 4842 w 10000"/>
                  <a:gd name="connsiteY131" fmla="*/ 5438 h 10000"/>
                  <a:gd name="connsiteX132" fmla="*/ 4699 w 10000"/>
                  <a:gd name="connsiteY132" fmla="*/ 5313 h 10000"/>
                  <a:gd name="connsiteX133" fmla="*/ 4670 w 10000"/>
                  <a:gd name="connsiteY133" fmla="*/ 5188 h 10000"/>
                  <a:gd name="connsiteX134" fmla="*/ 4556 w 10000"/>
                  <a:gd name="connsiteY134" fmla="*/ 5125 h 10000"/>
                  <a:gd name="connsiteX135" fmla="*/ 4269 w 10000"/>
                  <a:gd name="connsiteY135" fmla="*/ 5125 h 10000"/>
                  <a:gd name="connsiteX136" fmla="*/ 4126 w 10000"/>
                  <a:gd name="connsiteY136" fmla="*/ 5188 h 10000"/>
                  <a:gd name="connsiteX137" fmla="*/ 3754 w 10000"/>
                  <a:gd name="connsiteY137" fmla="*/ 5625 h 10000"/>
                  <a:gd name="connsiteX138" fmla="*/ 3696 w 10000"/>
                  <a:gd name="connsiteY138" fmla="*/ 5625 h 10000"/>
                  <a:gd name="connsiteX139" fmla="*/ 3610 w 10000"/>
                  <a:gd name="connsiteY139" fmla="*/ 5750 h 10000"/>
                  <a:gd name="connsiteX140" fmla="*/ 2372 w 10000"/>
                  <a:gd name="connsiteY140" fmla="*/ 4260 h 10000"/>
                  <a:gd name="connsiteX141" fmla="*/ 2235 w 10000"/>
                  <a:gd name="connsiteY141" fmla="*/ 5125 h 10000"/>
                  <a:gd name="connsiteX142" fmla="*/ 1891 w 10000"/>
                  <a:gd name="connsiteY142" fmla="*/ 5125 h 10000"/>
                  <a:gd name="connsiteX143" fmla="*/ 1805 w 10000"/>
                  <a:gd name="connsiteY143" fmla="*/ 5000 h 10000"/>
                  <a:gd name="connsiteX144" fmla="*/ 1719 w 10000"/>
                  <a:gd name="connsiteY144" fmla="*/ 5000 h 10000"/>
                  <a:gd name="connsiteX145" fmla="*/ 1605 w 10000"/>
                  <a:gd name="connsiteY145" fmla="*/ 4875 h 10000"/>
                  <a:gd name="connsiteX146" fmla="*/ 1519 w 10000"/>
                  <a:gd name="connsiteY146" fmla="*/ 4875 h 10000"/>
                  <a:gd name="connsiteX147" fmla="*/ 1433 w 10000"/>
                  <a:gd name="connsiteY147" fmla="*/ 5125 h 10000"/>
                  <a:gd name="connsiteX148" fmla="*/ 1433 w 10000"/>
                  <a:gd name="connsiteY148" fmla="*/ 5438 h 10000"/>
                  <a:gd name="connsiteX149" fmla="*/ 1089 w 10000"/>
                  <a:gd name="connsiteY149" fmla="*/ 5438 h 10000"/>
                  <a:gd name="connsiteX150" fmla="*/ 1003 w 10000"/>
                  <a:gd name="connsiteY150" fmla="*/ 5500 h 10000"/>
                  <a:gd name="connsiteX151" fmla="*/ 888 w 10000"/>
                  <a:gd name="connsiteY151" fmla="*/ 5500 h 10000"/>
                  <a:gd name="connsiteX152" fmla="*/ 860 w 10000"/>
                  <a:gd name="connsiteY152" fmla="*/ 5625 h 10000"/>
                  <a:gd name="connsiteX153" fmla="*/ 802 w 10000"/>
                  <a:gd name="connsiteY153" fmla="*/ 5625 h 10000"/>
                  <a:gd name="connsiteX154" fmla="*/ 745 w 10000"/>
                  <a:gd name="connsiteY154" fmla="*/ 5813 h 10000"/>
                  <a:gd name="connsiteX155" fmla="*/ 716 w 10000"/>
                  <a:gd name="connsiteY155" fmla="*/ 5938 h 10000"/>
                  <a:gd name="connsiteX156" fmla="*/ 315 w 10000"/>
                  <a:gd name="connsiteY156" fmla="*/ 5938 h 10000"/>
                  <a:gd name="connsiteX157" fmla="*/ 287 w 10000"/>
                  <a:gd name="connsiteY157" fmla="*/ 5813 h 10000"/>
                  <a:gd name="connsiteX158" fmla="*/ 172 w 10000"/>
                  <a:gd name="connsiteY158" fmla="*/ 5750 h 10000"/>
                  <a:gd name="connsiteX159" fmla="*/ 143 w 10000"/>
                  <a:gd name="connsiteY159" fmla="*/ 5625 h 10000"/>
                  <a:gd name="connsiteX160" fmla="*/ 29 w 10000"/>
                  <a:gd name="connsiteY160" fmla="*/ 5500 h 10000"/>
                  <a:gd name="connsiteX161" fmla="*/ 0 w 10000"/>
                  <a:gd name="connsiteY161" fmla="*/ 5313 h 10000"/>
                  <a:gd name="connsiteX162" fmla="*/ 0 w 10000"/>
                  <a:gd name="connsiteY162" fmla="*/ 4813 h 10000"/>
                  <a:gd name="connsiteX163" fmla="*/ 29 w 10000"/>
                  <a:gd name="connsiteY163" fmla="*/ 4688 h 10000"/>
                  <a:gd name="connsiteX164" fmla="*/ 315 w 10000"/>
                  <a:gd name="connsiteY164" fmla="*/ 4688 h 10000"/>
                  <a:gd name="connsiteX165" fmla="*/ 745 w 10000"/>
                  <a:gd name="connsiteY165" fmla="*/ 3750 h 10000"/>
                  <a:gd name="connsiteX166" fmla="*/ 802 w 10000"/>
                  <a:gd name="connsiteY166" fmla="*/ 3875 h 10000"/>
                  <a:gd name="connsiteX167" fmla="*/ 888 w 10000"/>
                  <a:gd name="connsiteY167" fmla="*/ 3938 h 10000"/>
                  <a:gd name="connsiteX168" fmla="*/ 1003 w 10000"/>
                  <a:gd name="connsiteY168" fmla="*/ 3938 h 10000"/>
                  <a:gd name="connsiteX169" fmla="*/ 1089 w 10000"/>
                  <a:gd name="connsiteY169" fmla="*/ 3750 h 10000"/>
                  <a:gd name="connsiteX170" fmla="*/ 1891 w 10000"/>
                  <a:gd name="connsiteY170" fmla="*/ 3750 h 10000"/>
                  <a:gd name="connsiteX171" fmla="*/ 2092 w 10000"/>
                  <a:gd name="connsiteY171" fmla="*/ 3875 h 10000"/>
                  <a:gd name="connsiteX172" fmla="*/ 2149 w 10000"/>
                  <a:gd name="connsiteY172" fmla="*/ 4063 h 10000"/>
                  <a:gd name="connsiteX173" fmla="*/ 2292 w 10000"/>
                  <a:gd name="connsiteY173" fmla="*/ 4375 h 10000"/>
                  <a:gd name="connsiteX174" fmla="*/ 2321 w 10000"/>
                  <a:gd name="connsiteY174" fmla="*/ 4563 h 10000"/>
                  <a:gd name="connsiteX175" fmla="*/ 2980 w 10000"/>
                  <a:gd name="connsiteY175" fmla="*/ 1750 h 10000"/>
                  <a:gd name="connsiteX176" fmla="*/ 2808 w 10000"/>
                  <a:gd name="connsiteY176" fmla="*/ 1375 h 10000"/>
                  <a:gd name="connsiteX177" fmla="*/ 2808 w 10000"/>
                  <a:gd name="connsiteY177" fmla="*/ 1125 h 10000"/>
                  <a:gd name="connsiteX178" fmla="*/ 3095 w 10000"/>
                  <a:gd name="connsiteY178" fmla="*/ 938 h 10000"/>
                  <a:gd name="connsiteX179" fmla="*/ 3123 w 10000"/>
                  <a:gd name="connsiteY179" fmla="*/ 813 h 10000"/>
                  <a:gd name="connsiteX180" fmla="*/ 3238 w 10000"/>
                  <a:gd name="connsiteY180" fmla="*/ 750 h 10000"/>
                  <a:gd name="connsiteX181" fmla="*/ 3983 w 10000"/>
                  <a:gd name="connsiteY181" fmla="*/ 813 h 10000"/>
                  <a:gd name="connsiteX182" fmla="*/ 4269 w 10000"/>
                  <a:gd name="connsiteY182" fmla="*/ 938 h 10000"/>
                  <a:gd name="connsiteX183" fmla="*/ 4527 w 10000"/>
                  <a:gd name="connsiteY183" fmla="*/ 1250 h 10000"/>
                  <a:gd name="connsiteX184" fmla="*/ 4556 w 10000"/>
                  <a:gd name="connsiteY184" fmla="*/ 1375 h 10000"/>
                  <a:gd name="connsiteX185" fmla="*/ 4670 w 10000"/>
                  <a:gd name="connsiteY185" fmla="*/ 1375 h 10000"/>
                  <a:gd name="connsiteX186" fmla="*/ 4670 w 10000"/>
                  <a:gd name="connsiteY186" fmla="*/ 1125 h 10000"/>
                  <a:gd name="connsiteX187" fmla="*/ 4756 w 10000"/>
                  <a:gd name="connsiteY187" fmla="*/ 938 h 10000"/>
                  <a:gd name="connsiteX188" fmla="*/ 4814 w 10000"/>
                  <a:gd name="connsiteY188" fmla="*/ 1063 h 10000"/>
                  <a:gd name="connsiteX189" fmla="*/ 4842 w 10000"/>
                  <a:gd name="connsiteY189" fmla="*/ 1063 h 10000"/>
                  <a:gd name="connsiteX190" fmla="*/ 4842 w 10000"/>
                  <a:gd name="connsiteY190" fmla="*/ 1125 h 10000"/>
                  <a:gd name="connsiteX191" fmla="*/ 4900 w 10000"/>
                  <a:gd name="connsiteY191" fmla="*/ 1250 h 10000"/>
                  <a:gd name="connsiteX192" fmla="*/ 4986 w 10000"/>
                  <a:gd name="connsiteY192" fmla="*/ 1250 h 10000"/>
                  <a:gd name="connsiteX193" fmla="*/ 5100 w 10000"/>
                  <a:gd name="connsiteY193" fmla="*/ 1125 h 10000"/>
                  <a:gd name="connsiteX194" fmla="*/ 5186 w 10000"/>
                  <a:gd name="connsiteY194" fmla="*/ 938 h 10000"/>
                  <a:gd name="connsiteX195" fmla="*/ 5186 w 10000"/>
                  <a:gd name="connsiteY195" fmla="*/ 1063 h 10000"/>
                  <a:gd name="connsiteX196" fmla="*/ 5244 w 10000"/>
                  <a:gd name="connsiteY196" fmla="*/ 1125 h 10000"/>
                  <a:gd name="connsiteX197" fmla="*/ 5244 w 10000"/>
                  <a:gd name="connsiteY197" fmla="*/ 1250 h 10000"/>
                  <a:gd name="connsiteX198" fmla="*/ 5330 w 10000"/>
                  <a:gd name="connsiteY198" fmla="*/ 1438 h 10000"/>
                  <a:gd name="connsiteX199" fmla="*/ 5387 w 10000"/>
                  <a:gd name="connsiteY199" fmla="*/ 1438 h 10000"/>
                  <a:gd name="connsiteX200" fmla="*/ 5415 w 10000"/>
                  <a:gd name="connsiteY200" fmla="*/ 1375 h 10000"/>
                  <a:gd name="connsiteX201" fmla="*/ 5530 w 10000"/>
                  <a:gd name="connsiteY201" fmla="*/ 1250 h 10000"/>
                  <a:gd name="connsiteX202" fmla="*/ 5616 w 10000"/>
                  <a:gd name="connsiteY202" fmla="*/ 1250 h 10000"/>
                  <a:gd name="connsiteX203" fmla="*/ 5759 w 10000"/>
                  <a:gd name="connsiteY203" fmla="*/ 1563 h 10000"/>
                  <a:gd name="connsiteX204" fmla="*/ 5845 w 10000"/>
                  <a:gd name="connsiteY204" fmla="*/ 1563 h 10000"/>
                  <a:gd name="connsiteX205" fmla="*/ 5845 w 10000"/>
                  <a:gd name="connsiteY205" fmla="*/ 1250 h 10000"/>
                  <a:gd name="connsiteX206" fmla="*/ 5903 w 10000"/>
                  <a:gd name="connsiteY206" fmla="*/ 1063 h 10000"/>
                  <a:gd name="connsiteX207" fmla="*/ 5903 w 10000"/>
                  <a:gd name="connsiteY207" fmla="*/ 813 h 10000"/>
                  <a:gd name="connsiteX208" fmla="*/ 5989 w 10000"/>
                  <a:gd name="connsiteY208" fmla="*/ 625 h 10000"/>
                  <a:gd name="connsiteX209" fmla="*/ 6275 w 10000"/>
                  <a:gd name="connsiteY209" fmla="*/ 313 h 10000"/>
                  <a:gd name="connsiteX210" fmla="*/ 6390 w 10000"/>
                  <a:gd name="connsiteY210" fmla="*/ 313 h 10000"/>
                  <a:gd name="connsiteX211" fmla="*/ 6390 w 10000"/>
                  <a:gd name="connsiteY211" fmla="*/ 438 h 10000"/>
                  <a:gd name="connsiteX212" fmla="*/ 6476 w 10000"/>
                  <a:gd name="connsiteY212" fmla="*/ 625 h 10000"/>
                  <a:gd name="connsiteX213" fmla="*/ 6533 w 10000"/>
                  <a:gd name="connsiteY213" fmla="*/ 625 h 10000"/>
                  <a:gd name="connsiteX214" fmla="*/ 6676 w 10000"/>
                  <a:gd name="connsiteY214" fmla="*/ 313 h 10000"/>
                  <a:gd name="connsiteX215" fmla="*/ 6705 w 10000"/>
                  <a:gd name="connsiteY215" fmla="*/ 125 h 10000"/>
                  <a:gd name="connsiteX216" fmla="*/ 6762 w 10000"/>
                  <a:gd name="connsiteY216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5960 w 10000"/>
                  <a:gd name="connsiteY118" fmla="*/ 7375 h 10000"/>
                  <a:gd name="connsiteX119" fmla="*/ 5845 w 10000"/>
                  <a:gd name="connsiteY119" fmla="*/ 7625 h 10000"/>
                  <a:gd name="connsiteX120" fmla="*/ 5845 w 10000"/>
                  <a:gd name="connsiteY120" fmla="*/ 7688 h 10000"/>
                  <a:gd name="connsiteX121" fmla="*/ 5817 w 10000"/>
                  <a:gd name="connsiteY121" fmla="*/ 7813 h 10000"/>
                  <a:gd name="connsiteX122" fmla="*/ 5559 w 10000"/>
                  <a:gd name="connsiteY122" fmla="*/ 7313 h 10000"/>
                  <a:gd name="connsiteX123" fmla="*/ 5530 w 10000"/>
                  <a:gd name="connsiteY123" fmla="*/ 7000 h 10000"/>
                  <a:gd name="connsiteX124" fmla="*/ 5473 w 10000"/>
                  <a:gd name="connsiteY124" fmla="*/ 6750 h 10000"/>
                  <a:gd name="connsiteX125" fmla="*/ 5387 w 10000"/>
                  <a:gd name="connsiteY125" fmla="*/ 6563 h 10000"/>
                  <a:gd name="connsiteX126" fmla="*/ 5330 w 10000"/>
                  <a:gd name="connsiteY126" fmla="*/ 6250 h 10000"/>
                  <a:gd name="connsiteX127" fmla="*/ 5129 w 10000"/>
                  <a:gd name="connsiteY127" fmla="*/ 5625 h 10000"/>
                  <a:gd name="connsiteX128" fmla="*/ 5100 w 10000"/>
                  <a:gd name="connsiteY128" fmla="*/ 5500 h 10000"/>
                  <a:gd name="connsiteX129" fmla="*/ 4986 w 10000"/>
                  <a:gd name="connsiteY129" fmla="*/ 5438 h 10000"/>
                  <a:gd name="connsiteX130" fmla="*/ 4842 w 10000"/>
                  <a:gd name="connsiteY130" fmla="*/ 5438 h 10000"/>
                  <a:gd name="connsiteX131" fmla="*/ 4699 w 10000"/>
                  <a:gd name="connsiteY131" fmla="*/ 5313 h 10000"/>
                  <a:gd name="connsiteX132" fmla="*/ 4670 w 10000"/>
                  <a:gd name="connsiteY132" fmla="*/ 5188 h 10000"/>
                  <a:gd name="connsiteX133" fmla="*/ 4556 w 10000"/>
                  <a:gd name="connsiteY133" fmla="*/ 5125 h 10000"/>
                  <a:gd name="connsiteX134" fmla="*/ 4269 w 10000"/>
                  <a:gd name="connsiteY134" fmla="*/ 5125 h 10000"/>
                  <a:gd name="connsiteX135" fmla="*/ 4126 w 10000"/>
                  <a:gd name="connsiteY135" fmla="*/ 5188 h 10000"/>
                  <a:gd name="connsiteX136" fmla="*/ 3754 w 10000"/>
                  <a:gd name="connsiteY136" fmla="*/ 5625 h 10000"/>
                  <a:gd name="connsiteX137" fmla="*/ 3696 w 10000"/>
                  <a:gd name="connsiteY137" fmla="*/ 5625 h 10000"/>
                  <a:gd name="connsiteX138" fmla="*/ 3610 w 10000"/>
                  <a:gd name="connsiteY138" fmla="*/ 5750 h 10000"/>
                  <a:gd name="connsiteX139" fmla="*/ 2372 w 10000"/>
                  <a:gd name="connsiteY139" fmla="*/ 4260 h 10000"/>
                  <a:gd name="connsiteX140" fmla="*/ 2235 w 10000"/>
                  <a:gd name="connsiteY140" fmla="*/ 5125 h 10000"/>
                  <a:gd name="connsiteX141" fmla="*/ 1891 w 10000"/>
                  <a:gd name="connsiteY141" fmla="*/ 5125 h 10000"/>
                  <a:gd name="connsiteX142" fmla="*/ 1805 w 10000"/>
                  <a:gd name="connsiteY142" fmla="*/ 5000 h 10000"/>
                  <a:gd name="connsiteX143" fmla="*/ 1719 w 10000"/>
                  <a:gd name="connsiteY143" fmla="*/ 5000 h 10000"/>
                  <a:gd name="connsiteX144" fmla="*/ 1605 w 10000"/>
                  <a:gd name="connsiteY144" fmla="*/ 4875 h 10000"/>
                  <a:gd name="connsiteX145" fmla="*/ 1519 w 10000"/>
                  <a:gd name="connsiteY145" fmla="*/ 4875 h 10000"/>
                  <a:gd name="connsiteX146" fmla="*/ 1433 w 10000"/>
                  <a:gd name="connsiteY146" fmla="*/ 5125 h 10000"/>
                  <a:gd name="connsiteX147" fmla="*/ 1433 w 10000"/>
                  <a:gd name="connsiteY147" fmla="*/ 5438 h 10000"/>
                  <a:gd name="connsiteX148" fmla="*/ 1089 w 10000"/>
                  <a:gd name="connsiteY148" fmla="*/ 5438 h 10000"/>
                  <a:gd name="connsiteX149" fmla="*/ 1003 w 10000"/>
                  <a:gd name="connsiteY149" fmla="*/ 5500 h 10000"/>
                  <a:gd name="connsiteX150" fmla="*/ 888 w 10000"/>
                  <a:gd name="connsiteY150" fmla="*/ 5500 h 10000"/>
                  <a:gd name="connsiteX151" fmla="*/ 860 w 10000"/>
                  <a:gd name="connsiteY151" fmla="*/ 5625 h 10000"/>
                  <a:gd name="connsiteX152" fmla="*/ 802 w 10000"/>
                  <a:gd name="connsiteY152" fmla="*/ 5625 h 10000"/>
                  <a:gd name="connsiteX153" fmla="*/ 745 w 10000"/>
                  <a:gd name="connsiteY153" fmla="*/ 5813 h 10000"/>
                  <a:gd name="connsiteX154" fmla="*/ 716 w 10000"/>
                  <a:gd name="connsiteY154" fmla="*/ 5938 h 10000"/>
                  <a:gd name="connsiteX155" fmla="*/ 315 w 10000"/>
                  <a:gd name="connsiteY155" fmla="*/ 5938 h 10000"/>
                  <a:gd name="connsiteX156" fmla="*/ 287 w 10000"/>
                  <a:gd name="connsiteY156" fmla="*/ 5813 h 10000"/>
                  <a:gd name="connsiteX157" fmla="*/ 172 w 10000"/>
                  <a:gd name="connsiteY157" fmla="*/ 5750 h 10000"/>
                  <a:gd name="connsiteX158" fmla="*/ 143 w 10000"/>
                  <a:gd name="connsiteY158" fmla="*/ 5625 h 10000"/>
                  <a:gd name="connsiteX159" fmla="*/ 29 w 10000"/>
                  <a:gd name="connsiteY159" fmla="*/ 5500 h 10000"/>
                  <a:gd name="connsiteX160" fmla="*/ 0 w 10000"/>
                  <a:gd name="connsiteY160" fmla="*/ 5313 h 10000"/>
                  <a:gd name="connsiteX161" fmla="*/ 0 w 10000"/>
                  <a:gd name="connsiteY161" fmla="*/ 4813 h 10000"/>
                  <a:gd name="connsiteX162" fmla="*/ 29 w 10000"/>
                  <a:gd name="connsiteY162" fmla="*/ 4688 h 10000"/>
                  <a:gd name="connsiteX163" fmla="*/ 315 w 10000"/>
                  <a:gd name="connsiteY163" fmla="*/ 4688 h 10000"/>
                  <a:gd name="connsiteX164" fmla="*/ 745 w 10000"/>
                  <a:gd name="connsiteY164" fmla="*/ 3750 h 10000"/>
                  <a:gd name="connsiteX165" fmla="*/ 802 w 10000"/>
                  <a:gd name="connsiteY165" fmla="*/ 3875 h 10000"/>
                  <a:gd name="connsiteX166" fmla="*/ 888 w 10000"/>
                  <a:gd name="connsiteY166" fmla="*/ 3938 h 10000"/>
                  <a:gd name="connsiteX167" fmla="*/ 1003 w 10000"/>
                  <a:gd name="connsiteY167" fmla="*/ 3938 h 10000"/>
                  <a:gd name="connsiteX168" fmla="*/ 1089 w 10000"/>
                  <a:gd name="connsiteY168" fmla="*/ 3750 h 10000"/>
                  <a:gd name="connsiteX169" fmla="*/ 1891 w 10000"/>
                  <a:gd name="connsiteY169" fmla="*/ 3750 h 10000"/>
                  <a:gd name="connsiteX170" fmla="*/ 2092 w 10000"/>
                  <a:gd name="connsiteY170" fmla="*/ 3875 h 10000"/>
                  <a:gd name="connsiteX171" fmla="*/ 2149 w 10000"/>
                  <a:gd name="connsiteY171" fmla="*/ 4063 h 10000"/>
                  <a:gd name="connsiteX172" fmla="*/ 2292 w 10000"/>
                  <a:gd name="connsiteY172" fmla="*/ 4375 h 10000"/>
                  <a:gd name="connsiteX173" fmla="*/ 2321 w 10000"/>
                  <a:gd name="connsiteY173" fmla="*/ 4563 h 10000"/>
                  <a:gd name="connsiteX174" fmla="*/ 2980 w 10000"/>
                  <a:gd name="connsiteY174" fmla="*/ 1750 h 10000"/>
                  <a:gd name="connsiteX175" fmla="*/ 2808 w 10000"/>
                  <a:gd name="connsiteY175" fmla="*/ 1375 h 10000"/>
                  <a:gd name="connsiteX176" fmla="*/ 2808 w 10000"/>
                  <a:gd name="connsiteY176" fmla="*/ 1125 h 10000"/>
                  <a:gd name="connsiteX177" fmla="*/ 3095 w 10000"/>
                  <a:gd name="connsiteY177" fmla="*/ 938 h 10000"/>
                  <a:gd name="connsiteX178" fmla="*/ 3123 w 10000"/>
                  <a:gd name="connsiteY178" fmla="*/ 813 h 10000"/>
                  <a:gd name="connsiteX179" fmla="*/ 3238 w 10000"/>
                  <a:gd name="connsiteY179" fmla="*/ 750 h 10000"/>
                  <a:gd name="connsiteX180" fmla="*/ 3983 w 10000"/>
                  <a:gd name="connsiteY180" fmla="*/ 813 h 10000"/>
                  <a:gd name="connsiteX181" fmla="*/ 4269 w 10000"/>
                  <a:gd name="connsiteY181" fmla="*/ 938 h 10000"/>
                  <a:gd name="connsiteX182" fmla="*/ 4527 w 10000"/>
                  <a:gd name="connsiteY182" fmla="*/ 1250 h 10000"/>
                  <a:gd name="connsiteX183" fmla="*/ 4556 w 10000"/>
                  <a:gd name="connsiteY183" fmla="*/ 1375 h 10000"/>
                  <a:gd name="connsiteX184" fmla="*/ 4670 w 10000"/>
                  <a:gd name="connsiteY184" fmla="*/ 1375 h 10000"/>
                  <a:gd name="connsiteX185" fmla="*/ 4670 w 10000"/>
                  <a:gd name="connsiteY185" fmla="*/ 1125 h 10000"/>
                  <a:gd name="connsiteX186" fmla="*/ 4756 w 10000"/>
                  <a:gd name="connsiteY186" fmla="*/ 938 h 10000"/>
                  <a:gd name="connsiteX187" fmla="*/ 4814 w 10000"/>
                  <a:gd name="connsiteY187" fmla="*/ 1063 h 10000"/>
                  <a:gd name="connsiteX188" fmla="*/ 4842 w 10000"/>
                  <a:gd name="connsiteY188" fmla="*/ 1063 h 10000"/>
                  <a:gd name="connsiteX189" fmla="*/ 4842 w 10000"/>
                  <a:gd name="connsiteY189" fmla="*/ 1125 h 10000"/>
                  <a:gd name="connsiteX190" fmla="*/ 4900 w 10000"/>
                  <a:gd name="connsiteY190" fmla="*/ 1250 h 10000"/>
                  <a:gd name="connsiteX191" fmla="*/ 4986 w 10000"/>
                  <a:gd name="connsiteY191" fmla="*/ 1250 h 10000"/>
                  <a:gd name="connsiteX192" fmla="*/ 5100 w 10000"/>
                  <a:gd name="connsiteY192" fmla="*/ 1125 h 10000"/>
                  <a:gd name="connsiteX193" fmla="*/ 5186 w 10000"/>
                  <a:gd name="connsiteY193" fmla="*/ 938 h 10000"/>
                  <a:gd name="connsiteX194" fmla="*/ 5186 w 10000"/>
                  <a:gd name="connsiteY194" fmla="*/ 1063 h 10000"/>
                  <a:gd name="connsiteX195" fmla="*/ 5244 w 10000"/>
                  <a:gd name="connsiteY195" fmla="*/ 1125 h 10000"/>
                  <a:gd name="connsiteX196" fmla="*/ 5244 w 10000"/>
                  <a:gd name="connsiteY196" fmla="*/ 1250 h 10000"/>
                  <a:gd name="connsiteX197" fmla="*/ 5330 w 10000"/>
                  <a:gd name="connsiteY197" fmla="*/ 1438 h 10000"/>
                  <a:gd name="connsiteX198" fmla="*/ 5387 w 10000"/>
                  <a:gd name="connsiteY198" fmla="*/ 1438 h 10000"/>
                  <a:gd name="connsiteX199" fmla="*/ 5415 w 10000"/>
                  <a:gd name="connsiteY199" fmla="*/ 1375 h 10000"/>
                  <a:gd name="connsiteX200" fmla="*/ 5530 w 10000"/>
                  <a:gd name="connsiteY200" fmla="*/ 1250 h 10000"/>
                  <a:gd name="connsiteX201" fmla="*/ 5616 w 10000"/>
                  <a:gd name="connsiteY201" fmla="*/ 1250 h 10000"/>
                  <a:gd name="connsiteX202" fmla="*/ 5759 w 10000"/>
                  <a:gd name="connsiteY202" fmla="*/ 1563 h 10000"/>
                  <a:gd name="connsiteX203" fmla="*/ 5845 w 10000"/>
                  <a:gd name="connsiteY203" fmla="*/ 1563 h 10000"/>
                  <a:gd name="connsiteX204" fmla="*/ 5845 w 10000"/>
                  <a:gd name="connsiteY204" fmla="*/ 1250 h 10000"/>
                  <a:gd name="connsiteX205" fmla="*/ 5903 w 10000"/>
                  <a:gd name="connsiteY205" fmla="*/ 1063 h 10000"/>
                  <a:gd name="connsiteX206" fmla="*/ 5903 w 10000"/>
                  <a:gd name="connsiteY206" fmla="*/ 813 h 10000"/>
                  <a:gd name="connsiteX207" fmla="*/ 5989 w 10000"/>
                  <a:gd name="connsiteY207" fmla="*/ 625 h 10000"/>
                  <a:gd name="connsiteX208" fmla="*/ 6275 w 10000"/>
                  <a:gd name="connsiteY208" fmla="*/ 313 h 10000"/>
                  <a:gd name="connsiteX209" fmla="*/ 6390 w 10000"/>
                  <a:gd name="connsiteY209" fmla="*/ 313 h 10000"/>
                  <a:gd name="connsiteX210" fmla="*/ 6390 w 10000"/>
                  <a:gd name="connsiteY210" fmla="*/ 438 h 10000"/>
                  <a:gd name="connsiteX211" fmla="*/ 6476 w 10000"/>
                  <a:gd name="connsiteY211" fmla="*/ 625 h 10000"/>
                  <a:gd name="connsiteX212" fmla="*/ 6533 w 10000"/>
                  <a:gd name="connsiteY212" fmla="*/ 625 h 10000"/>
                  <a:gd name="connsiteX213" fmla="*/ 6676 w 10000"/>
                  <a:gd name="connsiteY213" fmla="*/ 313 h 10000"/>
                  <a:gd name="connsiteX214" fmla="*/ 6705 w 10000"/>
                  <a:gd name="connsiteY214" fmla="*/ 125 h 10000"/>
                  <a:gd name="connsiteX215" fmla="*/ 6762 w 10000"/>
                  <a:gd name="connsiteY215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5845 w 10000"/>
                  <a:gd name="connsiteY118" fmla="*/ 7625 h 10000"/>
                  <a:gd name="connsiteX119" fmla="*/ 5845 w 10000"/>
                  <a:gd name="connsiteY119" fmla="*/ 7688 h 10000"/>
                  <a:gd name="connsiteX120" fmla="*/ 5817 w 10000"/>
                  <a:gd name="connsiteY120" fmla="*/ 7813 h 10000"/>
                  <a:gd name="connsiteX121" fmla="*/ 5559 w 10000"/>
                  <a:gd name="connsiteY121" fmla="*/ 7313 h 10000"/>
                  <a:gd name="connsiteX122" fmla="*/ 5530 w 10000"/>
                  <a:gd name="connsiteY122" fmla="*/ 7000 h 10000"/>
                  <a:gd name="connsiteX123" fmla="*/ 5473 w 10000"/>
                  <a:gd name="connsiteY123" fmla="*/ 6750 h 10000"/>
                  <a:gd name="connsiteX124" fmla="*/ 5387 w 10000"/>
                  <a:gd name="connsiteY124" fmla="*/ 6563 h 10000"/>
                  <a:gd name="connsiteX125" fmla="*/ 5330 w 10000"/>
                  <a:gd name="connsiteY125" fmla="*/ 6250 h 10000"/>
                  <a:gd name="connsiteX126" fmla="*/ 5129 w 10000"/>
                  <a:gd name="connsiteY126" fmla="*/ 5625 h 10000"/>
                  <a:gd name="connsiteX127" fmla="*/ 5100 w 10000"/>
                  <a:gd name="connsiteY127" fmla="*/ 5500 h 10000"/>
                  <a:gd name="connsiteX128" fmla="*/ 4986 w 10000"/>
                  <a:gd name="connsiteY128" fmla="*/ 5438 h 10000"/>
                  <a:gd name="connsiteX129" fmla="*/ 4842 w 10000"/>
                  <a:gd name="connsiteY129" fmla="*/ 5438 h 10000"/>
                  <a:gd name="connsiteX130" fmla="*/ 4699 w 10000"/>
                  <a:gd name="connsiteY130" fmla="*/ 5313 h 10000"/>
                  <a:gd name="connsiteX131" fmla="*/ 4670 w 10000"/>
                  <a:gd name="connsiteY131" fmla="*/ 5188 h 10000"/>
                  <a:gd name="connsiteX132" fmla="*/ 4556 w 10000"/>
                  <a:gd name="connsiteY132" fmla="*/ 5125 h 10000"/>
                  <a:gd name="connsiteX133" fmla="*/ 4269 w 10000"/>
                  <a:gd name="connsiteY133" fmla="*/ 5125 h 10000"/>
                  <a:gd name="connsiteX134" fmla="*/ 4126 w 10000"/>
                  <a:gd name="connsiteY134" fmla="*/ 5188 h 10000"/>
                  <a:gd name="connsiteX135" fmla="*/ 3754 w 10000"/>
                  <a:gd name="connsiteY135" fmla="*/ 5625 h 10000"/>
                  <a:gd name="connsiteX136" fmla="*/ 3696 w 10000"/>
                  <a:gd name="connsiteY136" fmla="*/ 5625 h 10000"/>
                  <a:gd name="connsiteX137" fmla="*/ 3610 w 10000"/>
                  <a:gd name="connsiteY137" fmla="*/ 5750 h 10000"/>
                  <a:gd name="connsiteX138" fmla="*/ 2372 w 10000"/>
                  <a:gd name="connsiteY138" fmla="*/ 4260 h 10000"/>
                  <a:gd name="connsiteX139" fmla="*/ 2235 w 10000"/>
                  <a:gd name="connsiteY139" fmla="*/ 5125 h 10000"/>
                  <a:gd name="connsiteX140" fmla="*/ 1891 w 10000"/>
                  <a:gd name="connsiteY140" fmla="*/ 5125 h 10000"/>
                  <a:gd name="connsiteX141" fmla="*/ 1805 w 10000"/>
                  <a:gd name="connsiteY141" fmla="*/ 5000 h 10000"/>
                  <a:gd name="connsiteX142" fmla="*/ 1719 w 10000"/>
                  <a:gd name="connsiteY142" fmla="*/ 5000 h 10000"/>
                  <a:gd name="connsiteX143" fmla="*/ 1605 w 10000"/>
                  <a:gd name="connsiteY143" fmla="*/ 4875 h 10000"/>
                  <a:gd name="connsiteX144" fmla="*/ 1519 w 10000"/>
                  <a:gd name="connsiteY144" fmla="*/ 4875 h 10000"/>
                  <a:gd name="connsiteX145" fmla="*/ 1433 w 10000"/>
                  <a:gd name="connsiteY145" fmla="*/ 5125 h 10000"/>
                  <a:gd name="connsiteX146" fmla="*/ 1433 w 10000"/>
                  <a:gd name="connsiteY146" fmla="*/ 5438 h 10000"/>
                  <a:gd name="connsiteX147" fmla="*/ 1089 w 10000"/>
                  <a:gd name="connsiteY147" fmla="*/ 5438 h 10000"/>
                  <a:gd name="connsiteX148" fmla="*/ 1003 w 10000"/>
                  <a:gd name="connsiteY148" fmla="*/ 5500 h 10000"/>
                  <a:gd name="connsiteX149" fmla="*/ 888 w 10000"/>
                  <a:gd name="connsiteY149" fmla="*/ 5500 h 10000"/>
                  <a:gd name="connsiteX150" fmla="*/ 860 w 10000"/>
                  <a:gd name="connsiteY150" fmla="*/ 5625 h 10000"/>
                  <a:gd name="connsiteX151" fmla="*/ 802 w 10000"/>
                  <a:gd name="connsiteY151" fmla="*/ 5625 h 10000"/>
                  <a:gd name="connsiteX152" fmla="*/ 745 w 10000"/>
                  <a:gd name="connsiteY152" fmla="*/ 5813 h 10000"/>
                  <a:gd name="connsiteX153" fmla="*/ 716 w 10000"/>
                  <a:gd name="connsiteY153" fmla="*/ 5938 h 10000"/>
                  <a:gd name="connsiteX154" fmla="*/ 315 w 10000"/>
                  <a:gd name="connsiteY154" fmla="*/ 5938 h 10000"/>
                  <a:gd name="connsiteX155" fmla="*/ 287 w 10000"/>
                  <a:gd name="connsiteY155" fmla="*/ 5813 h 10000"/>
                  <a:gd name="connsiteX156" fmla="*/ 172 w 10000"/>
                  <a:gd name="connsiteY156" fmla="*/ 5750 h 10000"/>
                  <a:gd name="connsiteX157" fmla="*/ 143 w 10000"/>
                  <a:gd name="connsiteY157" fmla="*/ 5625 h 10000"/>
                  <a:gd name="connsiteX158" fmla="*/ 29 w 10000"/>
                  <a:gd name="connsiteY158" fmla="*/ 5500 h 10000"/>
                  <a:gd name="connsiteX159" fmla="*/ 0 w 10000"/>
                  <a:gd name="connsiteY159" fmla="*/ 5313 h 10000"/>
                  <a:gd name="connsiteX160" fmla="*/ 0 w 10000"/>
                  <a:gd name="connsiteY160" fmla="*/ 4813 h 10000"/>
                  <a:gd name="connsiteX161" fmla="*/ 29 w 10000"/>
                  <a:gd name="connsiteY161" fmla="*/ 4688 h 10000"/>
                  <a:gd name="connsiteX162" fmla="*/ 315 w 10000"/>
                  <a:gd name="connsiteY162" fmla="*/ 4688 h 10000"/>
                  <a:gd name="connsiteX163" fmla="*/ 745 w 10000"/>
                  <a:gd name="connsiteY163" fmla="*/ 3750 h 10000"/>
                  <a:gd name="connsiteX164" fmla="*/ 802 w 10000"/>
                  <a:gd name="connsiteY164" fmla="*/ 3875 h 10000"/>
                  <a:gd name="connsiteX165" fmla="*/ 888 w 10000"/>
                  <a:gd name="connsiteY165" fmla="*/ 3938 h 10000"/>
                  <a:gd name="connsiteX166" fmla="*/ 1003 w 10000"/>
                  <a:gd name="connsiteY166" fmla="*/ 3938 h 10000"/>
                  <a:gd name="connsiteX167" fmla="*/ 1089 w 10000"/>
                  <a:gd name="connsiteY167" fmla="*/ 3750 h 10000"/>
                  <a:gd name="connsiteX168" fmla="*/ 1891 w 10000"/>
                  <a:gd name="connsiteY168" fmla="*/ 3750 h 10000"/>
                  <a:gd name="connsiteX169" fmla="*/ 2092 w 10000"/>
                  <a:gd name="connsiteY169" fmla="*/ 3875 h 10000"/>
                  <a:gd name="connsiteX170" fmla="*/ 2149 w 10000"/>
                  <a:gd name="connsiteY170" fmla="*/ 4063 h 10000"/>
                  <a:gd name="connsiteX171" fmla="*/ 2292 w 10000"/>
                  <a:gd name="connsiteY171" fmla="*/ 4375 h 10000"/>
                  <a:gd name="connsiteX172" fmla="*/ 2321 w 10000"/>
                  <a:gd name="connsiteY172" fmla="*/ 4563 h 10000"/>
                  <a:gd name="connsiteX173" fmla="*/ 2980 w 10000"/>
                  <a:gd name="connsiteY173" fmla="*/ 1750 h 10000"/>
                  <a:gd name="connsiteX174" fmla="*/ 2808 w 10000"/>
                  <a:gd name="connsiteY174" fmla="*/ 1375 h 10000"/>
                  <a:gd name="connsiteX175" fmla="*/ 2808 w 10000"/>
                  <a:gd name="connsiteY175" fmla="*/ 1125 h 10000"/>
                  <a:gd name="connsiteX176" fmla="*/ 3095 w 10000"/>
                  <a:gd name="connsiteY176" fmla="*/ 938 h 10000"/>
                  <a:gd name="connsiteX177" fmla="*/ 3123 w 10000"/>
                  <a:gd name="connsiteY177" fmla="*/ 813 h 10000"/>
                  <a:gd name="connsiteX178" fmla="*/ 3238 w 10000"/>
                  <a:gd name="connsiteY178" fmla="*/ 750 h 10000"/>
                  <a:gd name="connsiteX179" fmla="*/ 3983 w 10000"/>
                  <a:gd name="connsiteY179" fmla="*/ 813 h 10000"/>
                  <a:gd name="connsiteX180" fmla="*/ 4269 w 10000"/>
                  <a:gd name="connsiteY180" fmla="*/ 938 h 10000"/>
                  <a:gd name="connsiteX181" fmla="*/ 4527 w 10000"/>
                  <a:gd name="connsiteY181" fmla="*/ 1250 h 10000"/>
                  <a:gd name="connsiteX182" fmla="*/ 4556 w 10000"/>
                  <a:gd name="connsiteY182" fmla="*/ 1375 h 10000"/>
                  <a:gd name="connsiteX183" fmla="*/ 4670 w 10000"/>
                  <a:gd name="connsiteY183" fmla="*/ 1375 h 10000"/>
                  <a:gd name="connsiteX184" fmla="*/ 4670 w 10000"/>
                  <a:gd name="connsiteY184" fmla="*/ 1125 h 10000"/>
                  <a:gd name="connsiteX185" fmla="*/ 4756 w 10000"/>
                  <a:gd name="connsiteY185" fmla="*/ 938 h 10000"/>
                  <a:gd name="connsiteX186" fmla="*/ 4814 w 10000"/>
                  <a:gd name="connsiteY186" fmla="*/ 1063 h 10000"/>
                  <a:gd name="connsiteX187" fmla="*/ 4842 w 10000"/>
                  <a:gd name="connsiteY187" fmla="*/ 1063 h 10000"/>
                  <a:gd name="connsiteX188" fmla="*/ 4842 w 10000"/>
                  <a:gd name="connsiteY188" fmla="*/ 1125 h 10000"/>
                  <a:gd name="connsiteX189" fmla="*/ 4900 w 10000"/>
                  <a:gd name="connsiteY189" fmla="*/ 1250 h 10000"/>
                  <a:gd name="connsiteX190" fmla="*/ 4986 w 10000"/>
                  <a:gd name="connsiteY190" fmla="*/ 1250 h 10000"/>
                  <a:gd name="connsiteX191" fmla="*/ 5100 w 10000"/>
                  <a:gd name="connsiteY191" fmla="*/ 1125 h 10000"/>
                  <a:gd name="connsiteX192" fmla="*/ 5186 w 10000"/>
                  <a:gd name="connsiteY192" fmla="*/ 938 h 10000"/>
                  <a:gd name="connsiteX193" fmla="*/ 5186 w 10000"/>
                  <a:gd name="connsiteY193" fmla="*/ 1063 h 10000"/>
                  <a:gd name="connsiteX194" fmla="*/ 5244 w 10000"/>
                  <a:gd name="connsiteY194" fmla="*/ 1125 h 10000"/>
                  <a:gd name="connsiteX195" fmla="*/ 5244 w 10000"/>
                  <a:gd name="connsiteY195" fmla="*/ 1250 h 10000"/>
                  <a:gd name="connsiteX196" fmla="*/ 5330 w 10000"/>
                  <a:gd name="connsiteY196" fmla="*/ 1438 h 10000"/>
                  <a:gd name="connsiteX197" fmla="*/ 5387 w 10000"/>
                  <a:gd name="connsiteY197" fmla="*/ 1438 h 10000"/>
                  <a:gd name="connsiteX198" fmla="*/ 5415 w 10000"/>
                  <a:gd name="connsiteY198" fmla="*/ 1375 h 10000"/>
                  <a:gd name="connsiteX199" fmla="*/ 5530 w 10000"/>
                  <a:gd name="connsiteY199" fmla="*/ 1250 h 10000"/>
                  <a:gd name="connsiteX200" fmla="*/ 5616 w 10000"/>
                  <a:gd name="connsiteY200" fmla="*/ 1250 h 10000"/>
                  <a:gd name="connsiteX201" fmla="*/ 5759 w 10000"/>
                  <a:gd name="connsiteY201" fmla="*/ 1563 h 10000"/>
                  <a:gd name="connsiteX202" fmla="*/ 5845 w 10000"/>
                  <a:gd name="connsiteY202" fmla="*/ 1563 h 10000"/>
                  <a:gd name="connsiteX203" fmla="*/ 5845 w 10000"/>
                  <a:gd name="connsiteY203" fmla="*/ 1250 h 10000"/>
                  <a:gd name="connsiteX204" fmla="*/ 5903 w 10000"/>
                  <a:gd name="connsiteY204" fmla="*/ 1063 h 10000"/>
                  <a:gd name="connsiteX205" fmla="*/ 5903 w 10000"/>
                  <a:gd name="connsiteY205" fmla="*/ 813 h 10000"/>
                  <a:gd name="connsiteX206" fmla="*/ 5989 w 10000"/>
                  <a:gd name="connsiteY206" fmla="*/ 625 h 10000"/>
                  <a:gd name="connsiteX207" fmla="*/ 6275 w 10000"/>
                  <a:gd name="connsiteY207" fmla="*/ 313 h 10000"/>
                  <a:gd name="connsiteX208" fmla="*/ 6390 w 10000"/>
                  <a:gd name="connsiteY208" fmla="*/ 313 h 10000"/>
                  <a:gd name="connsiteX209" fmla="*/ 6390 w 10000"/>
                  <a:gd name="connsiteY209" fmla="*/ 438 h 10000"/>
                  <a:gd name="connsiteX210" fmla="*/ 6476 w 10000"/>
                  <a:gd name="connsiteY210" fmla="*/ 625 h 10000"/>
                  <a:gd name="connsiteX211" fmla="*/ 6533 w 10000"/>
                  <a:gd name="connsiteY211" fmla="*/ 625 h 10000"/>
                  <a:gd name="connsiteX212" fmla="*/ 6676 w 10000"/>
                  <a:gd name="connsiteY212" fmla="*/ 313 h 10000"/>
                  <a:gd name="connsiteX213" fmla="*/ 6705 w 10000"/>
                  <a:gd name="connsiteY213" fmla="*/ 125 h 10000"/>
                  <a:gd name="connsiteX214" fmla="*/ 6762 w 10000"/>
                  <a:gd name="connsiteY214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5845 w 10000"/>
                  <a:gd name="connsiteY118" fmla="*/ 7625 h 10000"/>
                  <a:gd name="connsiteX119" fmla="*/ 5817 w 10000"/>
                  <a:gd name="connsiteY119" fmla="*/ 7813 h 10000"/>
                  <a:gd name="connsiteX120" fmla="*/ 5559 w 10000"/>
                  <a:gd name="connsiteY120" fmla="*/ 7313 h 10000"/>
                  <a:gd name="connsiteX121" fmla="*/ 5530 w 10000"/>
                  <a:gd name="connsiteY121" fmla="*/ 7000 h 10000"/>
                  <a:gd name="connsiteX122" fmla="*/ 5473 w 10000"/>
                  <a:gd name="connsiteY122" fmla="*/ 6750 h 10000"/>
                  <a:gd name="connsiteX123" fmla="*/ 5387 w 10000"/>
                  <a:gd name="connsiteY123" fmla="*/ 6563 h 10000"/>
                  <a:gd name="connsiteX124" fmla="*/ 5330 w 10000"/>
                  <a:gd name="connsiteY124" fmla="*/ 6250 h 10000"/>
                  <a:gd name="connsiteX125" fmla="*/ 5129 w 10000"/>
                  <a:gd name="connsiteY125" fmla="*/ 5625 h 10000"/>
                  <a:gd name="connsiteX126" fmla="*/ 5100 w 10000"/>
                  <a:gd name="connsiteY126" fmla="*/ 5500 h 10000"/>
                  <a:gd name="connsiteX127" fmla="*/ 4986 w 10000"/>
                  <a:gd name="connsiteY127" fmla="*/ 5438 h 10000"/>
                  <a:gd name="connsiteX128" fmla="*/ 4842 w 10000"/>
                  <a:gd name="connsiteY128" fmla="*/ 5438 h 10000"/>
                  <a:gd name="connsiteX129" fmla="*/ 4699 w 10000"/>
                  <a:gd name="connsiteY129" fmla="*/ 5313 h 10000"/>
                  <a:gd name="connsiteX130" fmla="*/ 4670 w 10000"/>
                  <a:gd name="connsiteY130" fmla="*/ 5188 h 10000"/>
                  <a:gd name="connsiteX131" fmla="*/ 4556 w 10000"/>
                  <a:gd name="connsiteY131" fmla="*/ 5125 h 10000"/>
                  <a:gd name="connsiteX132" fmla="*/ 4269 w 10000"/>
                  <a:gd name="connsiteY132" fmla="*/ 5125 h 10000"/>
                  <a:gd name="connsiteX133" fmla="*/ 4126 w 10000"/>
                  <a:gd name="connsiteY133" fmla="*/ 5188 h 10000"/>
                  <a:gd name="connsiteX134" fmla="*/ 3754 w 10000"/>
                  <a:gd name="connsiteY134" fmla="*/ 5625 h 10000"/>
                  <a:gd name="connsiteX135" fmla="*/ 3696 w 10000"/>
                  <a:gd name="connsiteY135" fmla="*/ 5625 h 10000"/>
                  <a:gd name="connsiteX136" fmla="*/ 3610 w 10000"/>
                  <a:gd name="connsiteY136" fmla="*/ 5750 h 10000"/>
                  <a:gd name="connsiteX137" fmla="*/ 2372 w 10000"/>
                  <a:gd name="connsiteY137" fmla="*/ 4260 h 10000"/>
                  <a:gd name="connsiteX138" fmla="*/ 2235 w 10000"/>
                  <a:gd name="connsiteY138" fmla="*/ 5125 h 10000"/>
                  <a:gd name="connsiteX139" fmla="*/ 1891 w 10000"/>
                  <a:gd name="connsiteY139" fmla="*/ 5125 h 10000"/>
                  <a:gd name="connsiteX140" fmla="*/ 1805 w 10000"/>
                  <a:gd name="connsiteY140" fmla="*/ 5000 h 10000"/>
                  <a:gd name="connsiteX141" fmla="*/ 1719 w 10000"/>
                  <a:gd name="connsiteY141" fmla="*/ 5000 h 10000"/>
                  <a:gd name="connsiteX142" fmla="*/ 1605 w 10000"/>
                  <a:gd name="connsiteY142" fmla="*/ 4875 h 10000"/>
                  <a:gd name="connsiteX143" fmla="*/ 1519 w 10000"/>
                  <a:gd name="connsiteY143" fmla="*/ 4875 h 10000"/>
                  <a:gd name="connsiteX144" fmla="*/ 1433 w 10000"/>
                  <a:gd name="connsiteY144" fmla="*/ 5125 h 10000"/>
                  <a:gd name="connsiteX145" fmla="*/ 1433 w 10000"/>
                  <a:gd name="connsiteY145" fmla="*/ 5438 h 10000"/>
                  <a:gd name="connsiteX146" fmla="*/ 1089 w 10000"/>
                  <a:gd name="connsiteY146" fmla="*/ 5438 h 10000"/>
                  <a:gd name="connsiteX147" fmla="*/ 1003 w 10000"/>
                  <a:gd name="connsiteY147" fmla="*/ 5500 h 10000"/>
                  <a:gd name="connsiteX148" fmla="*/ 888 w 10000"/>
                  <a:gd name="connsiteY148" fmla="*/ 5500 h 10000"/>
                  <a:gd name="connsiteX149" fmla="*/ 860 w 10000"/>
                  <a:gd name="connsiteY149" fmla="*/ 5625 h 10000"/>
                  <a:gd name="connsiteX150" fmla="*/ 802 w 10000"/>
                  <a:gd name="connsiteY150" fmla="*/ 5625 h 10000"/>
                  <a:gd name="connsiteX151" fmla="*/ 745 w 10000"/>
                  <a:gd name="connsiteY151" fmla="*/ 5813 h 10000"/>
                  <a:gd name="connsiteX152" fmla="*/ 716 w 10000"/>
                  <a:gd name="connsiteY152" fmla="*/ 5938 h 10000"/>
                  <a:gd name="connsiteX153" fmla="*/ 315 w 10000"/>
                  <a:gd name="connsiteY153" fmla="*/ 5938 h 10000"/>
                  <a:gd name="connsiteX154" fmla="*/ 287 w 10000"/>
                  <a:gd name="connsiteY154" fmla="*/ 5813 h 10000"/>
                  <a:gd name="connsiteX155" fmla="*/ 172 w 10000"/>
                  <a:gd name="connsiteY155" fmla="*/ 5750 h 10000"/>
                  <a:gd name="connsiteX156" fmla="*/ 143 w 10000"/>
                  <a:gd name="connsiteY156" fmla="*/ 5625 h 10000"/>
                  <a:gd name="connsiteX157" fmla="*/ 29 w 10000"/>
                  <a:gd name="connsiteY157" fmla="*/ 5500 h 10000"/>
                  <a:gd name="connsiteX158" fmla="*/ 0 w 10000"/>
                  <a:gd name="connsiteY158" fmla="*/ 5313 h 10000"/>
                  <a:gd name="connsiteX159" fmla="*/ 0 w 10000"/>
                  <a:gd name="connsiteY159" fmla="*/ 4813 h 10000"/>
                  <a:gd name="connsiteX160" fmla="*/ 29 w 10000"/>
                  <a:gd name="connsiteY160" fmla="*/ 4688 h 10000"/>
                  <a:gd name="connsiteX161" fmla="*/ 315 w 10000"/>
                  <a:gd name="connsiteY161" fmla="*/ 4688 h 10000"/>
                  <a:gd name="connsiteX162" fmla="*/ 745 w 10000"/>
                  <a:gd name="connsiteY162" fmla="*/ 3750 h 10000"/>
                  <a:gd name="connsiteX163" fmla="*/ 802 w 10000"/>
                  <a:gd name="connsiteY163" fmla="*/ 3875 h 10000"/>
                  <a:gd name="connsiteX164" fmla="*/ 888 w 10000"/>
                  <a:gd name="connsiteY164" fmla="*/ 3938 h 10000"/>
                  <a:gd name="connsiteX165" fmla="*/ 1003 w 10000"/>
                  <a:gd name="connsiteY165" fmla="*/ 3938 h 10000"/>
                  <a:gd name="connsiteX166" fmla="*/ 1089 w 10000"/>
                  <a:gd name="connsiteY166" fmla="*/ 3750 h 10000"/>
                  <a:gd name="connsiteX167" fmla="*/ 1891 w 10000"/>
                  <a:gd name="connsiteY167" fmla="*/ 3750 h 10000"/>
                  <a:gd name="connsiteX168" fmla="*/ 2092 w 10000"/>
                  <a:gd name="connsiteY168" fmla="*/ 3875 h 10000"/>
                  <a:gd name="connsiteX169" fmla="*/ 2149 w 10000"/>
                  <a:gd name="connsiteY169" fmla="*/ 4063 h 10000"/>
                  <a:gd name="connsiteX170" fmla="*/ 2292 w 10000"/>
                  <a:gd name="connsiteY170" fmla="*/ 4375 h 10000"/>
                  <a:gd name="connsiteX171" fmla="*/ 2321 w 10000"/>
                  <a:gd name="connsiteY171" fmla="*/ 4563 h 10000"/>
                  <a:gd name="connsiteX172" fmla="*/ 2980 w 10000"/>
                  <a:gd name="connsiteY172" fmla="*/ 1750 h 10000"/>
                  <a:gd name="connsiteX173" fmla="*/ 2808 w 10000"/>
                  <a:gd name="connsiteY173" fmla="*/ 1375 h 10000"/>
                  <a:gd name="connsiteX174" fmla="*/ 2808 w 10000"/>
                  <a:gd name="connsiteY174" fmla="*/ 1125 h 10000"/>
                  <a:gd name="connsiteX175" fmla="*/ 3095 w 10000"/>
                  <a:gd name="connsiteY175" fmla="*/ 938 h 10000"/>
                  <a:gd name="connsiteX176" fmla="*/ 3123 w 10000"/>
                  <a:gd name="connsiteY176" fmla="*/ 813 h 10000"/>
                  <a:gd name="connsiteX177" fmla="*/ 3238 w 10000"/>
                  <a:gd name="connsiteY177" fmla="*/ 750 h 10000"/>
                  <a:gd name="connsiteX178" fmla="*/ 3983 w 10000"/>
                  <a:gd name="connsiteY178" fmla="*/ 813 h 10000"/>
                  <a:gd name="connsiteX179" fmla="*/ 4269 w 10000"/>
                  <a:gd name="connsiteY179" fmla="*/ 938 h 10000"/>
                  <a:gd name="connsiteX180" fmla="*/ 4527 w 10000"/>
                  <a:gd name="connsiteY180" fmla="*/ 1250 h 10000"/>
                  <a:gd name="connsiteX181" fmla="*/ 4556 w 10000"/>
                  <a:gd name="connsiteY181" fmla="*/ 1375 h 10000"/>
                  <a:gd name="connsiteX182" fmla="*/ 4670 w 10000"/>
                  <a:gd name="connsiteY182" fmla="*/ 1375 h 10000"/>
                  <a:gd name="connsiteX183" fmla="*/ 4670 w 10000"/>
                  <a:gd name="connsiteY183" fmla="*/ 1125 h 10000"/>
                  <a:gd name="connsiteX184" fmla="*/ 4756 w 10000"/>
                  <a:gd name="connsiteY184" fmla="*/ 938 h 10000"/>
                  <a:gd name="connsiteX185" fmla="*/ 4814 w 10000"/>
                  <a:gd name="connsiteY185" fmla="*/ 1063 h 10000"/>
                  <a:gd name="connsiteX186" fmla="*/ 4842 w 10000"/>
                  <a:gd name="connsiteY186" fmla="*/ 1063 h 10000"/>
                  <a:gd name="connsiteX187" fmla="*/ 4842 w 10000"/>
                  <a:gd name="connsiteY187" fmla="*/ 1125 h 10000"/>
                  <a:gd name="connsiteX188" fmla="*/ 4900 w 10000"/>
                  <a:gd name="connsiteY188" fmla="*/ 1250 h 10000"/>
                  <a:gd name="connsiteX189" fmla="*/ 4986 w 10000"/>
                  <a:gd name="connsiteY189" fmla="*/ 1250 h 10000"/>
                  <a:gd name="connsiteX190" fmla="*/ 5100 w 10000"/>
                  <a:gd name="connsiteY190" fmla="*/ 1125 h 10000"/>
                  <a:gd name="connsiteX191" fmla="*/ 5186 w 10000"/>
                  <a:gd name="connsiteY191" fmla="*/ 938 h 10000"/>
                  <a:gd name="connsiteX192" fmla="*/ 5186 w 10000"/>
                  <a:gd name="connsiteY192" fmla="*/ 1063 h 10000"/>
                  <a:gd name="connsiteX193" fmla="*/ 5244 w 10000"/>
                  <a:gd name="connsiteY193" fmla="*/ 1125 h 10000"/>
                  <a:gd name="connsiteX194" fmla="*/ 5244 w 10000"/>
                  <a:gd name="connsiteY194" fmla="*/ 1250 h 10000"/>
                  <a:gd name="connsiteX195" fmla="*/ 5330 w 10000"/>
                  <a:gd name="connsiteY195" fmla="*/ 1438 h 10000"/>
                  <a:gd name="connsiteX196" fmla="*/ 5387 w 10000"/>
                  <a:gd name="connsiteY196" fmla="*/ 1438 h 10000"/>
                  <a:gd name="connsiteX197" fmla="*/ 5415 w 10000"/>
                  <a:gd name="connsiteY197" fmla="*/ 1375 h 10000"/>
                  <a:gd name="connsiteX198" fmla="*/ 5530 w 10000"/>
                  <a:gd name="connsiteY198" fmla="*/ 1250 h 10000"/>
                  <a:gd name="connsiteX199" fmla="*/ 5616 w 10000"/>
                  <a:gd name="connsiteY199" fmla="*/ 1250 h 10000"/>
                  <a:gd name="connsiteX200" fmla="*/ 5759 w 10000"/>
                  <a:gd name="connsiteY200" fmla="*/ 1563 h 10000"/>
                  <a:gd name="connsiteX201" fmla="*/ 5845 w 10000"/>
                  <a:gd name="connsiteY201" fmla="*/ 1563 h 10000"/>
                  <a:gd name="connsiteX202" fmla="*/ 5845 w 10000"/>
                  <a:gd name="connsiteY202" fmla="*/ 1250 h 10000"/>
                  <a:gd name="connsiteX203" fmla="*/ 5903 w 10000"/>
                  <a:gd name="connsiteY203" fmla="*/ 1063 h 10000"/>
                  <a:gd name="connsiteX204" fmla="*/ 5903 w 10000"/>
                  <a:gd name="connsiteY204" fmla="*/ 813 h 10000"/>
                  <a:gd name="connsiteX205" fmla="*/ 5989 w 10000"/>
                  <a:gd name="connsiteY205" fmla="*/ 625 h 10000"/>
                  <a:gd name="connsiteX206" fmla="*/ 6275 w 10000"/>
                  <a:gd name="connsiteY206" fmla="*/ 313 h 10000"/>
                  <a:gd name="connsiteX207" fmla="*/ 6390 w 10000"/>
                  <a:gd name="connsiteY207" fmla="*/ 313 h 10000"/>
                  <a:gd name="connsiteX208" fmla="*/ 6390 w 10000"/>
                  <a:gd name="connsiteY208" fmla="*/ 438 h 10000"/>
                  <a:gd name="connsiteX209" fmla="*/ 6476 w 10000"/>
                  <a:gd name="connsiteY209" fmla="*/ 625 h 10000"/>
                  <a:gd name="connsiteX210" fmla="*/ 6533 w 10000"/>
                  <a:gd name="connsiteY210" fmla="*/ 625 h 10000"/>
                  <a:gd name="connsiteX211" fmla="*/ 6676 w 10000"/>
                  <a:gd name="connsiteY211" fmla="*/ 313 h 10000"/>
                  <a:gd name="connsiteX212" fmla="*/ 6705 w 10000"/>
                  <a:gd name="connsiteY212" fmla="*/ 125 h 10000"/>
                  <a:gd name="connsiteX213" fmla="*/ 6762 w 10000"/>
                  <a:gd name="connsiteY213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5817 w 10000"/>
                  <a:gd name="connsiteY118" fmla="*/ 7813 h 10000"/>
                  <a:gd name="connsiteX119" fmla="*/ 5559 w 10000"/>
                  <a:gd name="connsiteY119" fmla="*/ 7313 h 10000"/>
                  <a:gd name="connsiteX120" fmla="*/ 5530 w 10000"/>
                  <a:gd name="connsiteY120" fmla="*/ 7000 h 10000"/>
                  <a:gd name="connsiteX121" fmla="*/ 5473 w 10000"/>
                  <a:gd name="connsiteY121" fmla="*/ 6750 h 10000"/>
                  <a:gd name="connsiteX122" fmla="*/ 5387 w 10000"/>
                  <a:gd name="connsiteY122" fmla="*/ 6563 h 10000"/>
                  <a:gd name="connsiteX123" fmla="*/ 5330 w 10000"/>
                  <a:gd name="connsiteY123" fmla="*/ 6250 h 10000"/>
                  <a:gd name="connsiteX124" fmla="*/ 5129 w 10000"/>
                  <a:gd name="connsiteY124" fmla="*/ 5625 h 10000"/>
                  <a:gd name="connsiteX125" fmla="*/ 5100 w 10000"/>
                  <a:gd name="connsiteY125" fmla="*/ 5500 h 10000"/>
                  <a:gd name="connsiteX126" fmla="*/ 4986 w 10000"/>
                  <a:gd name="connsiteY126" fmla="*/ 5438 h 10000"/>
                  <a:gd name="connsiteX127" fmla="*/ 4842 w 10000"/>
                  <a:gd name="connsiteY127" fmla="*/ 5438 h 10000"/>
                  <a:gd name="connsiteX128" fmla="*/ 4699 w 10000"/>
                  <a:gd name="connsiteY128" fmla="*/ 5313 h 10000"/>
                  <a:gd name="connsiteX129" fmla="*/ 4670 w 10000"/>
                  <a:gd name="connsiteY129" fmla="*/ 5188 h 10000"/>
                  <a:gd name="connsiteX130" fmla="*/ 4556 w 10000"/>
                  <a:gd name="connsiteY130" fmla="*/ 5125 h 10000"/>
                  <a:gd name="connsiteX131" fmla="*/ 4269 w 10000"/>
                  <a:gd name="connsiteY131" fmla="*/ 5125 h 10000"/>
                  <a:gd name="connsiteX132" fmla="*/ 4126 w 10000"/>
                  <a:gd name="connsiteY132" fmla="*/ 5188 h 10000"/>
                  <a:gd name="connsiteX133" fmla="*/ 3754 w 10000"/>
                  <a:gd name="connsiteY133" fmla="*/ 5625 h 10000"/>
                  <a:gd name="connsiteX134" fmla="*/ 3696 w 10000"/>
                  <a:gd name="connsiteY134" fmla="*/ 5625 h 10000"/>
                  <a:gd name="connsiteX135" fmla="*/ 3610 w 10000"/>
                  <a:gd name="connsiteY135" fmla="*/ 5750 h 10000"/>
                  <a:gd name="connsiteX136" fmla="*/ 2372 w 10000"/>
                  <a:gd name="connsiteY136" fmla="*/ 4260 h 10000"/>
                  <a:gd name="connsiteX137" fmla="*/ 2235 w 10000"/>
                  <a:gd name="connsiteY137" fmla="*/ 5125 h 10000"/>
                  <a:gd name="connsiteX138" fmla="*/ 1891 w 10000"/>
                  <a:gd name="connsiteY138" fmla="*/ 5125 h 10000"/>
                  <a:gd name="connsiteX139" fmla="*/ 1805 w 10000"/>
                  <a:gd name="connsiteY139" fmla="*/ 5000 h 10000"/>
                  <a:gd name="connsiteX140" fmla="*/ 1719 w 10000"/>
                  <a:gd name="connsiteY140" fmla="*/ 5000 h 10000"/>
                  <a:gd name="connsiteX141" fmla="*/ 1605 w 10000"/>
                  <a:gd name="connsiteY141" fmla="*/ 4875 h 10000"/>
                  <a:gd name="connsiteX142" fmla="*/ 1519 w 10000"/>
                  <a:gd name="connsiteY142" fmla="*/ 4875 h 10000"/>
                  <a:gd name="connsiteX143" fmla="*/ 1433 w 10000"/>
                  <a:gd name="connsiteY143" fmla="*/ 5125 h 10000"/>
                  <a:gd name="connsiteX144" fmla="*/ 1433 w 10000"/>
                  <a:gd name="connsiteY144" fmla="*/ 5438 h 10000"/>
                  <a:gd name="connsiteX145" fmla="*/ 1089 w 10000"/>
                  <a:gd name="connsiteY145" fmla="*/ 5438 h 10000"/>
                  <a:gd name="connsiteX146" fmla="*/ 1003 w 10000"/>
                  <a:gd name="connsiteY146" fmla="*/ 5500 h 10000"/>
                  <a:gd name="connsiteX147" fmla="*/ 888 w 10000"/>
                  <a:gd name="connsiteY147" fmla="*/ 5500 h 10000"/>
                  <a:gd name="connsiteX148" fmla="*/ 860 w 10000"/>
                  <a:gd name="connsiteY148" fmla="*/ 5625 h 10000"/>
                  <a:gd name="connsiteX149" fmla="*/ 802 w 10000"/>
                  <a:gd name="connsiteY149" fmla="*/ 5625 h 10000"/>
                  <a:gd name="connsiteX150" fmla="*/ 745 w 10000"/>
                  <a:gd name="connsiteY150" fmla="*/ 5813 h 10000"/>
                  <a:gd name="connsiteX151" fmla="*/ 716 w 10000"/>
                  <a:gd name="connsiteY151" fmla="*/ 5938 h 10000"/>
                  <a:gd name="connsiteX152" fmla="*/ 315 w 10000"/>
                  <a:gd name="connsiteY152" fmla="*/ 5938 h 10000"/>
                  <a:gd name="connsiteX153" fmla="*/ 287 w 10000"/>
                  <a:gd name="connsiteY153" fmla="*/ 5813 h 10000"/>
                  <a:gd name="connsiteX154" fmla="*/ 172 w 10000"/>
                  <a:gd name="connsiteY154" fmla="*/ 5750 h 10000"/>
                  <a:gd name="connsiteX155" fmla="*/ 143 w 10000"/>
                  <a:gd name="connsiteY155" fmla="*/ 5625 h 10000"/>
                  <a:gd name="connsiteX156" fmla="*/ 29 w 10000"/>
                  <a:gd name="connsiteY156" fmla="*/ 5500 h 10000"/>
                  <a:gd name="connsiteX157" fmla="*/ 0 w 10000"/>
                  <a:gd name="connsiteY157" fmla="*/ 5313 h 10000"/>
                  <a:gd name="connsiteX158" fmla="*/ 0 w 10000"/>
                  <a:gd name="connsiteY158" fmla="*/ 4813 h 10000"/>
                  <a:gd name="connsiteX159" fmla="*/ 29 w 10000"/>
                  <a:gd name="connsiteY159" fmla="*/ 4688 h 10000"/>
                  <a:gd name="connsiteX160" fmla="*/ 315 w 10000"/>
                  <a:gd name="connsiteY160" fmla="*/ 4688 h 10000"/>
                  <a:gd name="connsiteX161" fmla="*/ 745 w 10000"/>
                  <a:gd name="connsiteY161" fmla="*/ 3750 h 10000"/>
                  <a:gd name="connsiteX162" fmla="*/ 802 w 10000"/>
                  <a:gd name="connsiteY162" fmla="*/ 3875 h 10000"/>
                  <a:gd name="connsiteX163" fmla="*/ 888 w 10000"/>
                  <a:gd name="connsiteY163" fmla="*/ 3938 h 10000"/>
                  <a:gd name="connsiteX164" fmla="*/ 1003 w 10000"/>
                  <a:gd name="connsiteY164" fmla="*/ 3938 h 10000"/>
                  <a:gd name="connsiteX165" fmla="*/ 1089 w 10000"/>
                  <a:gd name="connsiteY165" fmla="*/ 3750 h 10000"/>
                  <a:gd name="connsiteX166" fmla="*/ 1891 w 10000"/>
                  <a:gd name="connsiteY166" fmla="*/ 3750 h 10000"/>
                  <a:gd name="connsiteX167" fmla="*/ 2092 w 10000"/>
                  <a:gd name="connsiteY167" fmla="*/ 3875 h 10000"/>
                  <a:gd name="connsiteX168" fmla="*/ 2149 w 10000"/>
                  <a:gd name="connsiteY168" fmla="*/ 4063 h 10000"/>
                  <a:gd name="connsiteX169" fmla="*/ 2292 w 10000"/>
                  <a:gd name="connsiteY169" fmla="*/ 4375 h 10000"/>
                  <a:gd name="connsiteX170" fmla="*/ 2321 w 10000"/>
                  <a:gd name="connsiteY170" fmla="*/ 4563 h 10000"/>
                  <a:gd name="connsiteX171" fmla="*/ 2980 w 10000"/>
                  <a:gd name="connsiteY171" fmla="*/ 1750 h 10000"/>
                  <a:gd name="connsiteX172" fmla="*/ 2808 w 10000"/>
                  <a:gd name="connsiteY172" fmla="*/ 1375 h 10000"/>
                  <a:gd name="connsiteX173" fmla="*/ 2808 w 10000"/>
                  <a:gd name="connsiteY173" fmla="*/ 1125 h 10000"/>
                  <a:gd name="connsiteX174" fmla="*/ 3095 w 10000"/>
                  <a:gd name="connsiteY174" fmla="*/ 938 h 10000"/>
                  <a:gd name="connsiteX175" fmla="*/ 3123 w 10000"/>
                  <a:gd name="connsiteY175" fmla="*/ 813 h 10000"/>
                  <a:gd name="connsiteX176" fmla="*/ 3238 w 10000"/>
                  <a:gd name="connsiteY176" fmla="*/ 750 h 10000"/>
                  <a:gd name="connsiteX177" fmla="*/ 3983 w 10000"/>
                  <a:gd name="connsiteY177" fmla="*/ 813 h 10000"/>
                  <a:gd name="connsiteX178" fmla="*/ 4269 w 10000"/>
                  <a:gd name="connsiteY178" fmla="*/ 938 h 10000"/>
                  <a:gd name="connsiteX179" fmla="*/ 4527 w 10000"/>
                  <a:gd name="connsiteY179" fmla="*/ 1250 h 10000"/>
                  <a:gd name="connsiteX180" fmla="*/ 4556 w 10000"/>
                  <a:gd name="connsiteY180" fmla="*/ 1375 h 10000"/>
                  <a:gd name="connsiteX181" fmla="*/ 4670 w 10000"/>
                  <a:gd name="connsiteY181" fmla="*/ 1375 h 10000"/>
                  <a:gd name="connsiteX182" fmla="*/ 4670 w 10000"/>
                  <a:gd name="connsiteY182" fmla="*/ 1125 h 10000"/>
                  <a:gd name="connsiteX183" fmla="*/ 4756 w 10000"/>
                  <a:gd name="connsiteY183" fmla="*/ 938 h 10000"/>
                  <a:gd name="connsiteX184" fmla="*/ 4814 w 10000"/>
                  <a:gd name="connsiteY184" fmla="*/ 1063 h 10000"/>
                  <a:gd name="connsiteX185" fmla="*/ 4842 w 10000"/>
                  <a:gd name="connsiteY185" fmla="*/ 1063 h 10000"/>
                  <a:gd name="connsiteX186" fmla="*/ 4842 w 10000"/>
                  <a:gd name="connsiteY186" fmla="*/ 1125 h 10000"/>
                  <a:gd name="connsiteX187" fmla="*/ 4900 w 10000"/>
                  <a:gd name="connsiteY187" fmla="*/ 1250 h 10000"/>
                  <a:gd name="connsiteX188" fmla="*/ 4986 w 10000"/>
                  <a:gd name="connsiteY188" fmla="*/ 1250 h 10000"/>
                  <a:gd name="connsiteX189" fmla="*/ 5100 w 10000"/>
                  <a:gd name="connsiteY189" fmla="*/ 1125 h 10000"/>
                  <a:gd name="connsiteX190" fmla="*/ 5186 w 10000"/>
                  <a:gd name="connsiteY190" fmla="*/ 938 h 10000"/>
                  <a:gd name="connsiteX191" fmla="*/ 5186 w 10000"/>
                  <a:gd name="connsiteY191" fmla="*/ 1063 h 10000"/>
                  <a:gd name="connsiteX192" fmla="*/ 5244 w 10000"/>
                  <a:gd name="connsiteY192" fmla="*/ 1125 h 10000"/>
                  <a:gd name="connsiteX193" fmla="*/ 5244 w 10000"/>
                  <a:gd name="connsiteY193" fmla="*/ 1250 h 10000"/>
                  <a:gd name="connsiteX194" fmla="*/ 5330 w 10000"/>
                  <a:gd name="connsiteY194" fmla="*/ 1438 h 10000"/>
                  <a:gd name="connsiteX195" fmla="*/ 5387 w 10000"/>
                  <a:gd name="connsiteY195" fmla="*/ 1438 h 10000"/>
                  <a:gd name="connsiteX196" fmla="*/ 5415 w 10000"/>
                  <a:gd name="connsiteY196" fmla="*/ 1375 h 10000"/>
                  <a:gd name="connsiteX197" fmla="*/ 5530 w 10000"/>
                  <a:gd name="connsiteY197" fmla="*/ 1250 h 10000"/>
                  <a:gd name="connsiteX198" fmla="*/ 5616 w 10000"/>
                  <a:gd name="connsiteY198" fmla="*/ 1250 h 10000"/>
                  <a:gd name="connsiteX199" fmla="*/ 5759 w 10000"/>
                  <a:gd name="connsiteY199" fmla="*/ 1563 h 10000"/>
                  <a:gd name="connsiteX200" fmla="*/ 5845 w 10000"/>
                  <a:gd name="connsiteY200" fmla="*/ 1563 h 10000"/>
                  <a:gd name="connsiteX201" fmla="*/ 5845 w 10000"/>
                  <a:gd name="connsiteY201" fmla="*/ 1250 h 10000"/>
                  <a:gd name="connsiteX202" fmla="*/ 5903 w 10000"/>
                  <a:gd name="connsiteY202" fmla="*/ 1063 h 10000"/>
                  <a:gd name="connsiteX203" fmla="*/ 5903 w 10000"/>
                  <a:gd name="connsiteY203" fmla="*/ 813 h 10000"/>
                  <a:gd name="connsiteX204" fmla="*/ 5989 w 10000"/>
                  <a:gd name="connsiteY204" fmla="*/ 625 h 10000"/>
                  <a:gd name="connsiteX205" fmla="*/ 6275 w 10000"/>
                  <a:gd name="connsiteY205" fmla="*/ 313 h 10000"/>
                  <a:gd name="connsiteX206" fmla="*/ 6390 w 10000"/>
                  <a:gd name="connsiteY206" fmla="*/ 313 h 10000"/>
                  <a:gd name="connsiteX207" fmla="*/ 6390 w 10000"/>
                  <a:gd name="connsiteY207" fmla="*/ 438 h 10000"/>
                  <a:gd name="connsiteX208" fmla="*/ 6476 w 10000"/>
                  <a:gd name="connsiteY208" fmla="*/ 625 h 10000"/>
                  <a:gd name="connsiteX209" fmla="*/ 6533 w 10000"/>
                  <a:gd name="connsiteY209" fmla="*/ 625 h 10000"/>
                  <a:gd name="connsiteX210" fmla="*/ 6676 w 10000"/>
                  <a:gd name="connsiteY210" fmla="*/ 313 h 10000"/>
                  <a:gd name="connsiteX211" fmla="*/ 6705 w 10000"/>
                  <a:gd name="connsiteY211" fmla="*/ 125 h 10000"/>
                  <a:gd name="connsiteX212" fmla="*/ 6762 w 10000"/>
                  <a:gd name="connsiteY212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5559 w 10000"/>
                  <a:gd name="connsiteY118" fmla="*/ 7313 h 10000"/>
                  <a:gd name="connsiteX119" fmla="*/ 5530 w 10000"/>
                  <a:gd name="connsiteY119" fmla="*/ 7000 h 10000"/>
                  <a:gd name="connsiteX120" fmla="*/ 5473 w 10000"/>
                  <a:gd name="connsiteY120" fmla="*/ 6750 h 10000"/>
                  <a:gd name="connsiteX121" fmla="*/ 5387 w 10000"/>
                  <a:gd name="connsiteY121" fmla="*/ 6563 h 10000"/>
                  <a:gd name="connsiteX122" fmla="*/ 5330 w 10000"/>
                  <a:gd name="connsiteY122" fmla="*/ 6250 h 10000"/>
                  <a:gd name="connsiteX123" fmla="*/ 5129 w 10000"/>
                  <a:gd name="connsiteY123" fmla="*/ 5625 h 10000"/>
                  <a:gd name="connsiteX124" fmla="*/ 5100 w 10000"/>
                  <a:gd name="connsiteY124" fmla="*/ 5500 h 10000"/>
                  <a:gd name="connsiteX125" fmla="*/ 4986 w 10000"/>
                  <a:gd name="connsiteY125" fmla="*/ 5438 h 10000"/>
                  <a:gd name="connsiteX126" fmla="*/ 4842 w 10000"/>
                  <a:gd name="connsiteY126" fmla="*/ 5438 h 10000"/>
                  <a:gd name="connsiteX127" fmla="*/ 4699 w 10000"/>
                  <a:gd name="connsiteY127" fmla="*/ 5313 h 10000"/>
                  <a:gd name="connsiteX128" fmla="*/ 4670 w 10000"/>
                  <a:gd name="connsiteY128" fmla="*/ 5188 h 10000"/>
                  <a:gd name="connsiteX129" fmla="*/ 4556 w 10000"/>
                  <a:gd name="connsiteY129" fmla="*/ 5125 h 10000"/>
                  <a:gd name="connsiteX130" fmla="*/ 4269 w 10000"/>
                  <a:gd name="connsiteY130" fmla="*/ 5125 h 10000"/>
                  <a:gd name="connsiteX131" fmla="*/ 4126 w 10000"/>
                  <a:gd name="connsiteY131" fmla="*/ 5188 h 10000"/>
                  <a:gd name="connsiteX132" fmla="*/ 3754 w 10000"/>
                  <a:gd name="connsiteY132" fmla="*/ 5625 h 10000"/>
                  <a:gd name="connsiteX133" fmla="*/ 3696 w 10000"/>
                  <a:gd name="connsiteY133" fmla="*/ 5625 h 10000"/>
                  <a:gd name="connsiteX134" fmla="*/ 3610 w 10000"/>
                  <a:gd name="connsiteY134" fmla="*/ 5750 h 10000"/>
                  <a:gd name="connsiteX135" fmla="*/ 2372 w 10000"/>
                  <a:gd name="connsiteY135" fmla="*/ 4260 h 10000"/>
                  <a:gd name="connsiteX136" fmla="*/ 2235 w 10000"/>
                  <a:gd name="connsiteY136" fmla="*/ 5125 h 10000"/>
                  <a:gd name="connsiteX137" fmla="*/ 1891 w 10000"/>
                  <a:gd name="connsiteY137" fmla="*/ 5125 h 10000"/>
                  <a:gd name="connsiteX138" fmla="*/ 1805 w 10000"/>
                  <a:gd name="connsiteY138" fmla="*/ 5000 h 10000"/>
                  <a:gd name="connsiteX139" fmla="*/ 1719 w 10000"/>
                  <a:gd name="connsiteY139" fmla="*/ 5000 h 10000"/>
                  <a:gd name="connsiteX140" fmla="*/ 1605 w 10000"/>
                  <a:gd name="connsiteY140" fmla="*/ 4875 h 10000"/>
                  <a:gd name="connsiteX141" fmla="*/ 1519 w 10000"/>
                  <a:gd name="connsiteY141" fmla="*/ 4875 h 10000"/>
                  <a:gd name="connsiteX142" fmla="*/ 1433 w 10000"/>
                  <a:gd name="connsiteY142" fmla="*/ 5125 h 10000"/>
                  <a:gd name="connsiteX143" fmla="*/ 1433 w 10000"/>
                  <a:gd name="connsiteY143" fmla="*/ 5438 h 10000"/>
                  <a:gd name="connsiteX144" fmla="*/ 1089 w 10000"/>
                  <a:gd name="connsiteY144" fmla="*/ 5438 h 10000"/>
                  <a:gd name="connsiteX145" fmla="*/ 1003 w 10000"/>
                  <a:gd name="connsiteY145" fmla="*/ 5500 h 10000"/>
                  <a:gd name="connsiteX146" fmla="*/ 888 w 10000"/>
                  <a:gd name="connsiteY146" fmla="*/ 5500 h 10000"/>
                  <a:gd name="connsiteX147" fmla="*/ 860 w 10000"/>
                  <a:gd name="connsiteY147" fmla="*/ 5625 h 10000"/>
                  <a:gd name="connsiteX148" fmla="*/ 802 w 10000"/>
                  <a:gd name="connsiteY148" fmla="*/ 5625 h 10000"/>
                  <a:gd name="connsiteX149" fmla="*/ 745 w 10000"/>
                  <a:gd name="connsiteY149" fmla="*/ 5813 h 10000"/>
                  <a:gd name="connsiteX150" fmla="*/ 716 w 10000"/>
                  <a:gd name="connsiteY150" fmla="*/ 5938 h 10000"/>
                  <a:gd name="connsiteX151" fmla="*/ 315 w 10000"/>
                  <a:gd name="connsiteY151" fmla="*/ 5938 h 10000"/>
                  <a:gd name="connsiteX152" fmla="*/ 287 w 10000"/>
                  <a:gd name="connsiteY152" fmla="*/ 5813 h 10000"/>
                  <a:gd name="connsiteX153" fmla="*/ 172 w 10000"/>
                  <a:gd name="connsiteY153" fmla="*/ 5750 h 10000"/>
                  <a:gd name="connsiteX154" fmla="*/ 143 w 10000"/>
                  <a:gd name="connsiteY154" fmla="*/ 5625 h 10000"/>
                  <a:gd name="connsiteX155" fmla="*/ 29 w 10000"/>
                  <a:gd name="connsiteY155" fmla="*/ 5500 h 10000"/>
                  <a:gd name="connsiteX156" fmla="*/ 0 w 10000"/>
                  <a:gd name="connsiteY156" fmla="*/ 5313 h 10000"/>
                  <a:gd name="connsiteX157" fmla="*/ 0 w 10000"/>
                  <a:gd name="connsiteY157" fmla="*/ 4813 h 10000"/>
                  <a:gd name="connsiteX158" fmla="*/ 29 w 10000"/>
                  <a:gd name="connsiteY158" fmla="*/ 4688 h 10000"/>
                  <a:gd name="connsiteX159" fmla="*/ 315 w 10000"/>
                  <a:gd name="connsiteY159" fmla="*/ 4688 h 10000"/>
                  <a:gd name="connsiteX160" fmla="*/ 745 w 10000"/>
                  <a:gd name="connsiteY160" fmla="*/ 3750 h 10000"/>
                  <a:gd name="connsiteX161" fmla="*/ 802 w 10000"/>
                  <a:gd name="connsiteY161" fmla="*/ 3875 h 10000"/>
                  <a:gd name="connsiteX162" fmla="*/ 888 w 10000"/>
                  <a:gd name="connsiteY162" fmla="*/ 3938 h 10000"/>
                  <a:gd name="connsiteX163" fmla="*/ 1003 w 10000"/>
                  <a:gd name="connsiteY163" fmla="*/ 3938 h 10000"/>
                  <a:gd name="connsiteX164" fmla="*/ 1089 w 10000"/>
                  <a:gd name="connsiteY164" fmla="*/ 3750 h 10000"/>
                  <a:gd name="connsiteX165" fmla="*/ 1891 w 10000"/>
                  <a:gd name="connsiteY165" fmla="*/ 3750 h 10000"/>
                  <a:gd name="connsiteX166" fmla="*/ 2092 w 10000"/>
                  <a:gd name="connsiteY166" fmla="*/ 3875 h 10000"/>
                  <a:gd name="connsiteX167" fmla="*/ 2149 w 10000"/>
                  <a:gd name="connsiteY167" fmla="*/ 4063 h 10000"/>
                  <a:gd name="connsiteX168" fmla="*/ 2292 w 10000"/>
                  <a:gd name="connsiteY168" fmla="*/ 4375 h 10000"/>
                  <a:gd name="connsiteX169" fmla="*/ 2321 w 10000"/>
                  <a:gd name="connsiteY169" fmla="*/ 4563 h 10000"/>
                  <a:gd name="connsiteX170" fmla="*/ 2980 w 10000"/>
                  <a:gd name="connsiteY170" fmla="*/ 1750 h 10000"/>
                  <a:gd name="connsiteX171" fmla="*/ 2808 w 10000"/>
                  <a:gd name="connsiteY171" fmla="*/ 1375 h 10000"/>
                  <a:gd name="connsiteX172" fmla="*/ 2808 w 10000"/>
                  <a:gd name="connsiteY172" fmla="*/ 1125 h 10000"/>
                  <a:gd name="connsiteX173" fmla="*/ 3095 w 10000"/>
                  <a:gd name="connsiteY173" fmla="*/ 938 h 10000"/>
                  <a:gd name="connsiteX174" fmla="*/ 3123 w 10000"/>
                  <a:gd name="connsiteY174" fmla="*/ 813 h 10000"/>
                  <a:gd name="connsiteX175" fmla="*/ 3238 w 10000"/>
                  <a:gd name="connsiteY175" fmla="*/ 750 h 10000"/>
                  <a:gd name="connsiteX176" fmla="*/ 3983 w 10000"/>
                  <a:gd name="connsiteY176" fmla="*/ 813 h 10000"/>
                  <a:gd name="connsiteX177" fmla="*/ 4269 w 10000"/>
                  <a:gd name="connsiteY177" fmla="*/ 938 h 10000"/>
                  <a:gd name="connsiteX178" fmla="*/ 4527 w 10000"/>
                  <a:gd name="connsiteY178" fmla="*/ 1250 h 10000"/>
                  <a:gd name="connsiteX179" fmla="*/ 4556 w 10000"/>
                  <a:gd name="connsiteY179" fmla="*/ 1375 h 10000"/>
                  <a:gd name="connsiteX180" fmla="*/ 4670 w 10000"/>
                  <a:gd name="connsiteY180" fmla="*/ 1375 h 10000"/>
                  <a:gd name="connsiteX181" fmla="*/ 4670 w 10000"/>
                  <a:gd name="connsiteY181" fmla="*/ 1125 h 10000"/>
                  <a:gd name="connsiteX182" fmla="*/ 4756 w 10000"/>
                  <a:gd name="connsiteY182" fmla="*/ 938 h 10000"/>
                  <a:gd name="connsiteX183" fmla="*/ 4814 w 10000"/>
                  <a:gd name="connsiteY183" fmla="*/ 1063 h 10000"/>
                  <a:gd name="connsiteX184" fmla="*/ 4842 w 10000"/>
                  <a:gd name="connsiteY184" fmla="*/ 1063 h 10000"/>
                  <a:gd name="connsiteX185" fmla="*/ 4842 w 10000"/>
                  <a:gd name="connsiteY185" fmla="*/ 1125 h 10000"/>
                  <a:gd name="connsiteX186" fmla="*/ 4900 w 10000"/>
                  <a:gd name="connsiteY186" fmla="*/ 1250 h 10000"/>
                  <a:gd name="connsiteX187" fmla="*/ 4986 w 10000"/>
                  <a:gd name="connsiteY187" fmla="*/ 1250 h 10000"/>
                  <a:gd name="connsiteX188" fmla="*/ 5100 w 10000"/>
                  <a:gd name="connsiteY188" fmla="*/ 1125 h 10000"/>
                  <a:gd name="connsiteX189" fmla="*/ 5186 w 10000"/>
                  <a:gd name="connsiteY189" fmla="*/ 938 h 10000"/>
                  <a:gd name="connsiteX190" fmla="*/ 5186 w 10000"/>
                  <a:gd name="connsiteY190" fmla="*/ 1063 h 10000"/>
                  <a:gd name="connsiteX191" fmla="*/ 5244 w 10000"/>
                  <a:gd name="connsiteY191" fmla="*/ 1125 h 10000"/>
                  <a:gd name="connsiteX192" fmla="*/ 5244 w 10000"/>
                  <a:gd name="connsiteY192" fmla="*/ 1250 h 10000"/>
                  <a:gd name="connsiteX193" fmla="*/ 5330 w 10000"/>
                  <a:gd name="connsiteY193" fmla="*/ 1438 h 10000"/>
                  <a:gd name="connsiteX194" fmla="*/ 5387 w 10000"/>
                  <a:gd name="connsiteY194" fmla="*/ 1438 h 10000"/>
                  <a:gd name="connsiteX195" fmla="*/ 5415 w 10000"/>
                  <a:gd name="connsiteY195" fmla="*/ 1375 h 10000"/>
                  <a:gd name="connsiteX196" fmla="*/ 5530 w 10000"/>
                  <a:gd name="connsiteY196" fmla="*/ 1250 h 10000"/>
                  <a:gd name="connsiteX197" fmla="*/ 5616 w 10000"/>
                  <a:gd name="connsiteY197" fmla="*/ 1250 h 10000"/>
                  <a:gd name="connsiteX198" fmla="*/ 5759 w 10000"/>
                  <a:gd name="connsiteY198" fmla="*/ 1563 h 10000"/>
                  <a:gd name="connsiteX199" fmla="*/ 5845 w 10000"/>
                  <a:gd name="connsiteY199" fmla="*/ 1563 h 10000"/>
                  <a:gd name="connsiteX200" fmla="*/ 5845 w 10000"/>
                  <a:gd name="connsiteY200" fmla="*/ 1250 h 10000"/>
                  <a:gd name="connsiteX201" fmla="*/ 5903 w 10000"/>
                  <a:gd name="connsiteY201" fmla="*/ 1063 h 10000"/>
                  <a:gd name="connsiteX202" fmla="*/ 5903 w 10000"/>
                  <a:gd name="connsiteY202" fmla="*/ 813 h 10000"/>
                  <a:gd name="connsiteX203" fmla="*/ 5989 w 10000"/>
                  <a:gd name="connsiteY203" fmla="*/ 625 h 10000"/>
                  <a:gd name="connsiteX204" fmla="*/ 6275 w 10000"/>
                  <a:gd name="connsiteY204" fmla="*/ 313 h 10000"/>
                  <a:gd name="connsiteX205" fmla="*/ 6390 w 10000"/>
                  <a:gd name="connsiteY205" fmla="*/ 313 h 10000"/>
                  <a:gd name="connsiteX206" fmla="*/ 6390 w 10000"/>
                  <a:gd name="connsiteY206" fmla="*/ 438 h 10000"/>
                  <a:gd name="connsiteX207" fmla="*/ 6476 w 10000"/>
                  <a:gd name="connsiteY207" fmla="*/ 625 h 10000"/>
                  <a:gd name="connsiteX208" fmla="*/ 6533 w 10000"/>
                  <a:gd name="connsiteY208" fmla="*/ 625 h 10000"/>
                  <a:gd name="connsiteX209" fmla="*/ 6676 w 10000"/>
                  <a:gd name="connsiteY209" fmla="*/ 313 h 10000"/>
                  <a:gd name="connsiteX210" fmla="*/ 6705 w 10000"/>
                  <a:gd name="connsiteY210" fmla="*/ 125 h 10000"/>
                  <a:gd name="connsiteX211" fmla="*/ 6762 w 10000"/>
                  <a:gd name="connsiteY211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5530 w 10000"/>
                  <a:gd name="connsiteY118" fmla="*/ 7000 h 10000"/>
                  <a:gd name="connsiteX119" fmla="*/ 5473 w 10000"/>
                  <a:gd name="connsiteY119" fmla="*/ 6750 h 10000"/>
                  <a:gd name="connsiteX120" fmla="*/ 5387 w 10000"/>
                  <a:gd name="connsiteY120" fmla="*/ 6563 h 10000"/>
                  <a:gd name="connsiteX121" fmla="*/ 5330 w 10000"/>
                  <a:gd name="connsiteY121" fmla="*/ 6250 h 10000"/>
                  <a:gd name="connsiteX122" fmla="*/ 5129 w 10000"/>
                  <a:gd name="connsiteY122" fmla="*/ 5625 h 10000"/>
                  <a:gd name="connsiteX123" fmla="*/ 5100 w 10000"/>
                  <a:gd name="connsiteY123" fmla="*/ 5500 h 10000"/>
                  <a:gd name="connsiteX124" fmla="*/ 4986 w 10000"/>
                  <a:gd name="connsiteY124" fmla="*/ 5438 h 10000"/>
                  <a:gd name="connsiteX125" fmla="*/ 4842 w 10000"/>
                  <a:gd name="connsiteY125" fmla="*/ 5438 h 10000"/>
                  <a:gd name="connsiteX126" fmla="*/ 4699 w 10000"/>
                  <a:gd name="connsiteY126" fmla="*/ 5313 h 10000"/>
                  <a:gd name="connsiteX127" fmla="*/ 4670 w 10000"/>
                  <a:gd name="connsiteY127" fmla="*/ 5188 h 10000"/>
                  <a:gd name="connsiteX128" fmla="*/ 4556 w 10000"/>
                  <a:gd name="connsiteY128" fmla="*/ 5125 h 10000"/>
                  <a:gd name="connsiteX129" fmla="*/ 4269 w 10000"/>
                  <a:gd name="connsiteY129" fmla="*/ 5125 h 10000"/>
                  <a:gd name="connsiteX130" fmla="*/ 4126 w 10000"/>
                  <a:gd name="connsiteY130" fmla="*/ 5188 h 10000"/>
                  <a:gd name="connsiteX131" fmla="*/ 3754 w 10000"/>
                  <a:gd name="connsiteY131" fmla="*/ 5625 h 10000"/>
                  <a:gd name="connsiteX132" fmla="*/ 3696 w 10000"/>
                  <a:gd name="connsiteY132" fmla="*/ 5625 h 10000"/>
                  <a:gd name="connsiteX133" fmla="*/ 3610 w 10000"/>
                  <a:gd name="connsiteY133" fmla="*/ 5750 h 10000"/>
                  <a:gd name="connsiteX134" fmla="*/ 2372 w 10000"/>
                  <a:gd name="connsiteY134" fmla="*/ 4260 h 10000"/>
                  <a:gd name="connsiteX135" fmla="*/ 2235 w 10000"/>
                  <a:gd name="connsiteY135" fmla="*/ 5125 h 10000"/>
                  <a:gd name="connsiteX136" fmla="*/ 1891 w 10000"/>
                  <a:gd name="connsiteY136" fmla="*/ 5125 h 10000"/>
                  <a:gd name="connsiteX137" fmla="*/ 1805 w 10000"/>
                  <a:gd name="connsiteY137" fmla="*/ 5000 h 10000"/>
                  <a:gd name="connsiteX138" fmla="*/ 1719 w 10000"/>
                  <a:gd name="connsiteY138" fmla="*/ 5000 h 10000"/>
                  <a:gd name="connsiteX139" fmla="*/ 1605 w 10000"/>
                  <a:gd name="connsiteY139" fmla="*/ 4875 h 10000"/>
                  <a:gd name="connsiteX140" fmla="*/ 1519 w 10000"/>
                  <a:gd name="connsiteY140" fmla="*/ 4875 h 10000"/>
                  <a:gd name="connsiteX141" fmla="*/ 1433 w 10000"/>
                  <a:gd name="connsiteY141" fmla="*/ 5125 h 10000"/>
                  <a:gd name="connsiteX142" fmla="*/ 1433 w 10000"/>
                  <a:gd name="connsiteY142" fmla="*/ 5438 h 10000"/>
                  <a:gd name="connsiteX143" fmla="*/ 1089 w 10000"/>
                  <a:gd name="connsiteY143" fmla="*/ 5438 h 10000"/>
                  <a:gd name="connsiteX144" fmla="*/ 1003 w 10000"/>
                  <a:gd name="connsiteY144" fmla="*/ 5500 h 10000"/>
                  <a:gd name="connsiteX145" fmla="*/ 888 w 10000"/>
                  <a:gd name="connsiteY145" fmla="*/ 5500 h 10000"/>
                  <a:gd name="connsiteX146" fmla="*/ 860 w 10000"/>
                  <a:gd name="connsiteY146" fmla="*/ 5625 h 10000"/>
                  <a:gd name="connsiteX147" fmla="*/ 802 w 10000"/>
                  <a:gd name="connsiteY147" fmla="*/ 5625 h 10000"/>
                  <a:gd name="connsiteX148" fmla="*/ 745 w 10000"/>
                  <a:gd name="connsiteY148" fmla="*/ 5813 h 10000"/>
                  <a:gd name="connsiteX149" fmla="*/ 716 w 10000"/>
                  <a:gd name="connsiteY149" fmla="*/ 5938 h 10000"/>
                  <a:gd name="connsiteX150" fmla="*/ 315 w 10000"/>
                  <a:gd name="connsiteY150" fmla="*/ 5938 h 10000"/>
                  <a:gd name="connsiteX151" fmla="*/ 287 w 10000"/>
                  <a:gd name="connsiteY151" fmla="*/ 5813 h 10000"/>
                  <a:gd name="connsiteX152" fmla="*/ 172 w 10000"/>
                  <a:gd name="connsiteY152" fmla="*/ 5750 h 10000"/>
                  <a:gd name="connsiteX153" fmla="*/ 143 w 10000"/>
                  <a:gd name="connsiteY153" fmla="*/ 5625 h 10000"/>
                  <a:gd name="connsiteX154" fmla="*/ 29 w 10000"/>
                  <a:gd name="connsiteY154" fmla="*/ 5500 h 10000"/>
                  <a:gd name="connsiteX155" fmla="*/ 0 w 10000"/>
                  <a:gd name="connsiteY155" fmla="*/ 5313 h 10000"/>
                  <a:gd name="connsiteX156" fmla="*/ 0 w 10000"/>
                  <a:gd name="connsiteY156" fmla="*/ 4813 h 10000"/>
                  <a:gd name="connsiteX157" fmla="*/ 29 w 10000"/>
                  <a:gd name="connsiteY157" fmla="*/ 4688 h 10000"/>
                  <a:gd name="connsiteX158" fmla="*/ 315 w 10000"/>
                  <a:gd name="connsiteY158" fmla="*/ 4688 h 10000"/>
                  <a:gd name="connsiteX159" fmla="*/ 745 w 10000"/>
                  <a:gd name="connsiteY159" fmla="*/ 3750 h 10000"/>
                  <a:gd name="connsiteX160" fmla="*/ 802 w 10000"/>
                  <a:gd name="connsiteY160" fmla="*/ 3875 h 10000"/>
                  <a:gd name="connsiteX161" fmla="*/ 888 w 10000"/>
                  <a:gd name="connsiteY161" fmla="*/ 3938 h 10000"/>
                  <a:gd name="connsiteX162" fmla="*/ 1003 w 10000"/>
                  <a:gd name="connsiteY162" fmla="*/ 3938 h 10000"/>
                  <a:gd name="connsiteX163" fmla="*/ 1089 w 10000"/>
                  <a:gd name="connsiteY163" fmla="*/ 3750 h 10000"/>
                  <a:gd name="connsiteX164" fmla="*/ 1891 w 10000"/>
                  <a:gd name="connsiteY164" fmla="*/ 3750 h 10000"/>
                  <a:gd name="connsiteX165" fmla="*/ 2092 w 10000"/>
                  <a:gd name="connsiteY165" fmla="*/ 3875 h 10000"/>
                  <a:gd name="connsiteX166" fmla="*/ 2149 w 10000"/>
                  <a:gd name="connsiteY166" fmla="*/ 4063 h 10000"/>
                  <a:gd name="connsiteX167" fmla="*/ 2292 w 10000"/>
                  <a:gd name="connsiteY167" fmla="*/ 4375 h 10000"/>
                  <a:gd name="connsiteX168" fmla="*/ 2321 w 10000"/>
                  <a:gd name="connsiteY168" fmla="*/ 4563 h 10000"/>
                  <a:gd name="connsiteX169" fmla="*/ 2980 w 10000"/>
                  <a:gd name="connsiteY169" fmla="*/ 1750 h 10000"/>
                  <a:gd name="connsiteX170" fmla="*/ 2808 w 10000"/>
                  <a:gd name="connsiteY170" fmla="*/ 1375 h 10000"/>
                  <a:gd name="connsiteX171" fmla="*/ 2808 w 10000"/>
                  <a:gd name="connsiteY171" fmla="*/ 1125 h 10000"/>
                  <a:gd name="connsiteX172" fmla="*/ 3095 w 10000"/>
                  <a:gd name="connsiteY172" fmla="*/ 938 h 10000"/>
                  <a:gd name="connsiteX173" fmla="*/ 3123 w 10000"/>
                  <a:gd name="connsiteY173" fmla="*/ 813 h 10000"/>
                  <a:gd name="connsiteX174" fmla="*/ 3238 w 10000"/>
                  <a:gd name="connsiteY174" fmla="*/ 750 h 10000"/>
                  <a:gd name="connsiteX175" fmla="*/ 3983 w 10000"/>
                  <a:gd name="connsiteY175" fmla="*/ 813 h 10000"/>
                  <a:gd name="connsiteX176" fmla="*/ 4269 w 10000"/>
                  <a:gd name="connsiteY176" fmla="*/ 938 h 10000"/>
                  <a:gd name="connsiteX177" fmla="*/ 4527 w 10000"/>
                  <a:gd name="connsiteY177" fmla="*/ 1250 h 10000"/>
                  <a:gd name="connsiteX178" fmla="*/ 4556 w 10000"/>
                  <a:gd name="connsiteY178" fmla="*/ 1375 h 10000"/>
                  <a:gd name="connsiteX179" fmla="*/ 4670 w 10000"/>
                  <a:gd name="connsiteY179" fmla="*/ 1375 h 10000"/>
                  <a:gd name="connsiteX180" fmla="*/ 4670 w 10000"/>
                  <a:gd name="connsiteY180" fmla="*/ 1125 h 10000"/>
                  <a:gd name="connsiteX181" fmla="*/ 4756 w 10000"/>
                  <a:gd name="connsiteY181" fmla="*/ 938 h 10000"/>
                  <a:gd name="connsiteX182" fmla="*/ 4814 w 10000"/>
                  <a:gd name="connsiteY182" fmla="*/ 1063 h 10000"/>
                  <a:gd name="connsiteX183" fmla="*/ 4842 w 10000"/>
                  <a:gd name="connsiteY183" fmla="*/ 1063 h 10000"/>
                  <a:gd name="connsiteX184" fmla="*/ 4842 w 10000"/>
                  <a:gd name="connsiteY184" fmla="*/ 1125 h 10000"/>
                  <a:gd name="connsiteX185" fmla="*/ 4900 w 10000"/>
                  <a:gd name="connsiteY185" fmla="*/ 1250 h 10000"/>
                  <a:gd name="connsiteX186" fmla="*/ 4986 w 10000"/>
                  <a:gd name="connsiteY186" fmla="*/ 1250 h 10000"/>
                  <a:gd name="connsiteX187" fmla="*/ 5100 w 10000"/>
                  <a:gd name="connsiteY187" fmla="*/ 1125 h 10000"/>
                  <a:gd name="connsiteX188" fmla="*/ 5186 w 10000"/>
                  <a:gd name="connsiteY188" fmla="*/ 938 h 10000"/>
                  <a:gd name="connsiteX189" fmla="*/ 5186 w 10000"/>
                  <a:gd name="connsiteY189" fmla="*/ 1063 h 10000"/>
                  <a:gd name="connsiteX190" fmla="*/ 5244 w 10000"/>
                  <a:gd name="connsiteY190" fmla="*/ 1125 h 10000"/>
                  <a:gd name="connsiteX191" fmla="*/ 5244 w 10000"/>
                  <a:gd name="connsiteY191" fmla="*/ 1250 h 10000"/>
                  <a:gd name="connsiteX192" fmla="*/ 5330 w 10000"/>
                  <a:gd name="connsiteY192" fmla="*/ 1438 h 10000"/>
                  <a:gd name="connsiteX193" fmla="*/ 5387 w 10000"/>
                  <a:gd name="connsiteY193" fmla="*/ 1438 h 10000"/>
                  <a:gd name="connsiteX194" fmla="*/ 5415 w 10000"/>
                  <a:gd name="connsiteY194" fmla="*/ 1375 h 10000"/>
                  <a:gd name="connsiteX195" fmla="*/ 5530 w 10000"/>
                  <a:gd name="connsiteY195" fmla="*/ 1250 h 10000"/>
                  <a:gd name="connsiteX196" fmla="*/ 5616 w 10000"/>
                  <a:gd name="connsiteY196" fmla="*/ 1250 h 10000"/>
                  <a:gd name="connsiteX197" fmla="*/ 5759 w 10000"/>
                  <a:gd name="connsiteY197" fmla="*/ 1563 h 10000"/>
                  <a:gd name="connsiteX198" fmla="*/ 5845 w 10000"/>
                  <a:gd name="connsiteY198" fmla="*/ 1563 h 10000"/>
                  <a:gd name="connsiteX199" fmla="*/ 5845 w 10000"/>
                  <a:gd name="connsiteY199" fmla="*/ 1250 h 10000"/>
                  <a:gd name="connsiteX200" fmla="*/ 5903 w 10000"/>
                  <a:gd name="connsiteY200" fmla="*/ 1063 h 10000"/>
                  <a:gd name="connsiteX201" fmla="*/ 5903 w 10000"/>
                  <a:gd name="connsiteY201" fmla="*/ 813 h 10000"/>
                  <a:gd name="connsiteX202" fmla="*/ 5989 w 10000"/>
                  <a:gd name="connsiteY202" fmla="*/ 625 h 10000"/>
                  <a:gd name="connsiteX203" fmla="*/ 6275 w 10000"/>
                  <a:gd name="connsiteY203" fmla="*/ 313 h 10000"/>
                  <a:gd name="connsiteX204" fmla="*/ 6390 w 10000"/>
                  <a:gd name="connsiteY204" fmla="*/ 313 h 10000"/>
                  <a:gd name="connsiteX205" fmla="*/ 6390 w 10000"/>
                  <a:gd name="connsiteY205" fmla="*/ 438 h 10000"/>
                  <a:gd name="connsiteX206" fmla="*/ 6476 w 10000"/>
                  <a:gd name="connsiteY206" fmla="*/ 625 h 10000"/>
                  <a:gd name="connsiteX207" fmla="*/ 6533 w 10000"/>
                  <a:gd name="connsiteY207" fmla="*/ 625 h 10000"/>
                  <a:gd name="connsiteX208" fmla="*/ 6676 w 10000"/>
                  <a:gd name="connsiteY208" fmla="*/ 313 h 10000"/>
                  <a:gd name="connsiteX209" fmla="*/ 6705 w 10000"/>
                  <a:gd name="connsiteY209" fmla="*/ 125 h 10000"/>
                  <a:gd name="connsiteX210" fmla="*/ 6762 w 10000"/>
                  <a:gd name="connsiteY210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5473 w 10000"/>
                  <a:gd name="connsiteY118" fmla="*/ 6750 h 10000"/>
                  <a:gd name="connsiteX119" fmla="*/ 5387 w 10000"/>
                  <a:gd name="connsiteY119" fmla="*/ 6563 h 10000"/>
                  <a:gd name="connsiteX120" fmla="*/ 5330 w 10000"/>
                  <a:gd name="connsiteY120" fmla="*/ 6250 h 10000"/>
                  <a:gd name="connsiteX121" fmla="*/ 5129 w 10000"/>
                  <a:gd name="connsiteY121" fmla="*/ 5625 h 10000"/>
                  <a:gd name="connsiteX122" fmla="*/ 5100 w 10000"/>
                  <a:gd name="connsiteY122" fmla="*/ 5500 h 10000"/>
                  <a:gd name="connsiteX123" fmla="*/ 4986 w 10000"/>
                  <a:gd name="connsiteY123" fmla="*/ 5438 h 10000"/>
                  <a:gd name="connsiteX124" fmla="*/ 4842 w 10000"/>
                  <a:gd name="connsiteY124" fmla="*/ 5438 h 10000"/>
                  <a:gd name="connsiteX125" fmla="*/ 4699 w 10000"/>
                  <a:gd name="connsiteY125" fmla="*/ 5313 h 10000"/>
                  <a:gd name="connsiteX126" fmla="*/ 4670 w 10000"/>
                  <a:gd name="connsiteY126" fmla="*/ 5188 h 10000"/>
                  <a:gd name="connsiteX127" fmla="*/ 4556 w 10000"/>
                  <a:gd name="connsiteY127" fmla="*/ 5125 h 10000"/>
                  <a:gd name="connsiteX128" fmla="*/ 4269 w 10000"/>
                  <a:gd name="connsiteY128" fmla="*/ 5125 h 10000"/>
                  <a:gd name="connsiteX129" fmla="*/ 4126 w 10000"/>
                  <a:gd name="connsiteY129" fmla="*/ 5188 h 10000"/>
                  <a:gd name="connsiteX130" fmla="*/ 3754 w 10000"/>
                  <a:gd name="connsiteY130" fmla="*/ 5625 h 10000"/>
                  <a:gd name="connsiteX131" fmla="*/ 3696 w 10000"/>
                  <a:gd name="connsiteY131" fmla="*/ 5625 h 10000"/>
                  <a:gd name="connsiteX132" fmla="*/ 3610 w 10000"/>
                  <a:gd name="connsiteY132" fmla="*/ 5750 h 10000"/>
                  <a:gd name="connsiteX133" fmla="*/ 2372 w 10000"/>
                  <a:gd name="connsiteY133" fmla="*/ 4260 h 10000"/>
                  <a:gd name="connsiteX134" fmla="*/ 2235 w 10000"/>
                  <a:gd name="connsiteY134" fmla="*/ 5125 h 10000"/>
                  <a:gd name="connsiteX135" fmla="*/ 1891 w 10000"/>
                  <a:gd name="connsiteY135" fmla="*/ 5125 h 10000"/>
                  <a:gd name="connsiteX136" fmla="*/ 1805 w 10000"/>
                  <a:gd name="connsiteY136" fmla="*/ 5000 h 10000"/>
                  <a:gd name="connsiteX137" fmla="*/ 1719 w 10000"/>
                  <a:gd name="connsiteY137" fmla="*/ 5000 h 10000"/>
                  <a:gd name="connsiteX138" fmla="*/ 1605 w 10000"/>
                  <a:gd name="connsiteY138" fmla="*/ 4875 h 10000"/>
                  <a:gd name="connsiteX139" fmla="*/ 1519 w 10000"/>
                  <a:gd name="connsiteY139" fmla="*/ 4875 h 10000"/>
                  <a:gd name="connsiteX140" fmla="*/ 1433 w 10000"/>
                  <a:gd name="connsiteY140" fmla="*/ 5125 h 10000"/>
                  <a:gd name="connsiteX141" fmla="*/ 1433 w 10000"/>
                  <a:gd name="connsiteY141" fmla="*/ 5438 h 10000"/>
                  <a:gd name="connsiteX142" fmla="*/ 1089 w 10000"/>
                  <a:gd name="connsiteY142" fmla="*/ 5438 h 10000"/>
                  <a:gd name="connsiteX143" fmla="*/ 1003 w 10000"/>
                  <a:gd name="connsiteY143" fmla="*/ 5500 h 10000"/>
                  <a:gd name="connsiteX144" fmla="*/ 888 w 10000"/>
                  <a:gd name="connsiteY144" fmla="*/ 5500 h 10000"/>
                  <a:gd name="connsiteX145" fmla="*/ 860 w 10000"/>
                  <a:gd name="connsiteY145" fmla="*/ 5625 h 10000"/>
                  <a:gd name="connsiteX146" fmla="*/ 802 w 10000"/>
                  <a:gd name="connsiteY146" fmla="*/ 5625 h 10000"/>
                  <a:gd name="connsiteX147" fmla="*/ 745 w 10000"/>
                  <a:gd name="connsiteY147" fmla="*/ 5813 h 10000"/>
                  <a:gd name="connsiteX148" fmla="*/ 716 w 10000"/>
                  <a:gd name="connsiteY148" fmla="*/ 5938 h 10000"/>
                  <a:gd name="connsiteX149" fmla="*/ 315 w 10000"/>
                  <a:gd name="connsiteY149" fmla="*/ 5938 h 10000"/>
                  <a:gd name="connsiteX150" fmla="*/ 287 w 10000"/>
                  <a:gd name="connsiteY150" fmla="*/ 5813 h 10000"/>
                  <a:gd name="connsiteX151" fmla="*/ 172 w 10000"/>
                  <a:gd name="connsiteY151" fmla="*/ 5750 h 10000"/>
                  <a:gd name="connsiteX152" fmla="*/ 143 w 10000"/>
                  <a:gd name="connsiteY152" fmla="*/ 5625 h 10000"/>
                  <a:gd name="connsiteX153" fmla="*/ 29 w 10000"/>
                  <a:gd name="connsiteY153" fmla="*/ 5500 h 10000"/>
                  <a:gd name="connsiteX154" fmla="*/ 0 w 10000"/>
                  <a:gd name="connsiteY154" fmla="*/ 5313 h 10000"/>
                  <a:gd name="connsiteX155" fmla="*/ 0 w 10000"/>
                  <a:gd name="connsiteY155" fmla="*/ 4813 h 10000"/>
                  <a:gd name="connsiteX156" fmla="*/ 29 w 10000"/>
                  <a:gd name="connsiteY156" fmla="*/ 4688 h 10000"/>
                  <a:gd name="connsiteX157" fmla="*/ 315 w 10000"/>
                  <a:gd name="connsiteY157" fmla="*/ 4688 h 10000"/>
                  <a:gd name="connsiteX158" fmla="*/ 745 w 10000"/>
                  <a:gd name="connsiteY158" fmla="*/ 3750 h 10000"/>
                  <a:gd name="connsiteX159" fmla="*/ 802 w 10000"/>
                  <a:gd name="connsiteY159" fmla="*/ 3875 h 10000"/>
                  <a:gd name="connsiteX160" fmla="*/ 888 w 10000"/>
                  <a:gd name="connsiteY160" fmla="*/ 3938 h 10000"/>
                  <a:gd name="connsiteX161" fmla="*/ 1003 w 10000"/>
                  <a:gd name="connsiteY161" fmla="*/ 3938 h 10000"/>
                  <a:gd name="connsiteX162" fmla="*/ 1089 w 10000"/>
                  <a:gd name="connsiteY162" fmla="*/ 3750 h 10000"/>
                  <a:gd name="connsiteX163" fmla="*/ 1891 w 10000"/>
                  <a:gd name="connsiteY163" fmla="*/ 3750 h 10000"/>
                  <a:gd name="connsiteX164" fmla="*/ 2092 w 10000"/>
                  <a:gd name="connsiteY164" fmla="*/ 3875 h 10000"/>
                  <a:gd name="connsiteX165" fmla="*/ 2149 w 10000"/>
                  <a:gd name="connsiteY165" fmla="*/ 4063 h 10000"/>
                  <a:gd name="connsiteX166" fmla="*/ 2292 w 10000"/>
                  <a:gd name="connsiteY166" fmla="*/ 4375 h 10000"/>
                  <a:gd name="connsiteX167" fmla="*/ 2321 w 10000"/>
                  <a:gd name="connsiteY167" fmla="*/ 4563 h 10000"/>
                  <a:gd name="connsiteX168" fmla="*/ 2980 w 10000"/>
                  <a:gd name="connsiteY168" fmla="*/ 1750 h 10000"/>
                  <a:gd name="connsiteX169" fmla="*/ 2808 w 10000"/>
                  <a:gd name="connsiteY169" fmla="*/ 1375 h 10000"/>
                  <a:gd name="connsiteX170" fmla="*/ 2808 w 10000"/>
                  <a:gd name="connsiteY170" fmla="*/ 1125 h 10000"/>
                  <a:gd name="connsiteX171" fmla="*/ 3095 w 10000"/>
                  <a:gd name="connsiteY171" fmla="*/ 938 h 10000"/>
                  <a:gd name="connsiteX172" fmla="*/ 3123 w 10000"/>
                  <a:gd name="connsiteY172" fmla="*/ 813 h 10000"/>
                  <a:gd name="connsiteX173" fmla="*/ 3238 w 10000"/>
                  <a:gd name="connsiteY173" fmla="*/ 750 h 10000"/>
                  <a:gd name="connsiteX174" fmla="*/ 3983 w 10000"/>
                  <a:gd name="connsiteY174" fmla="*/ 813 h 10000"/>
                  <a:gd name="connsiteX175" fmla="*/ 4269 w 10000"/>
                  <a:gd name="connsiteY175" fmla="*/ 938 h 10000"/>
                  <a:gd name="connsiteX176" fmla="*/ 4527 w 10000"/>
                  <a:gd name="connsiteY176" fmla="*/ 1250 h 10000"/>
                  <a:gd name="connsiteX177" fmla="*/ 4556 w 10000"/>
                  <a:gd name="connsiteY177" fmla="*/ 1375 h 10000"/>
                  <a:gd name="connsiteX178" fmla="*/ 4670 w 10000"/>
                  <a:gd name="connsiteY178" fmla="*/ 1375 h 10000"/>
                  <a:gd name="connsiteX179" fmla="*/ 4670 w 10000"/>
                  <a:gd name="connsiteY179" fmla="*/ 1125 h 10000"/>
                  <a:gd name="connsiteX180" fmla="*/ 4756 w 10000"/>
                  <a:gd name="connsiteY180" fmla="*/ 938 h 10000"/>
                  <a:gd name="connsiteX181" fmla="*/ 4814 w 10000"/>
                  <a:gd name="connsiteY181" fmla="*/ 1063 h 10000"/>
                  <a:gd name="connsiteX182" fmla="*/ 4842 w 10000"/>
                  <a:gd name="connsiteY182" fmla="*/ 1063 h 10000"/>
                  <a:gd name="connsiteX183" fmla="*/ 4842 w 10000"/>
                  <a:gd name="connsiteY183" fmla="*/ 1125 h 10000"/>
                  <a:gd name="connsiteX184" fmla="*/ 4900 w 10000"/>
                  <a:gd name="connsiteY184" fmla="*/ 1250 h 10000"/>
                  <a:gd name="connsiteX185" fmla="*/ 4986 w 10000"/>
                  <a:gd name="connsiteY185" fmla="*/ 1250 h 10000"/>
                  <a:gd name="connsiteX186" fmla="*/ 5100 w 10000"/>
                  <a:gd name="connsiteY186" fmla="*/ 1125 h 10000"/>
                  <a:gd name="connsiteX187" fmla="*/ 5186 w 10000"/>
                  <a:gd name="connsiteY187" fmla="*/ 938 h 10000"/>
                  <a:gd name="connsiteX188" fmla="*/ 5186 w 10000"/>
                  <a:gd name="connsiteY188" fmla="*/ 1063 h 10000"/>
                  <a:gd name="connsiteX189" fmla="*/ 5244 w 10000"/>
                  <a:gd name="connsiteY189" fmla="*/ 1125 h 10000"/>
                  <a:gd name="connsiteX190" fmla="*/ 5244 w 10000"/>
                  <a:gd name="connsiteY190" fmla="*/ 1250 h 10000"/>
                  <a:gd name="connsiteX191" fmla="*/ 5330 w 10000"/>
                  <a:gd name="connsiteY191" fmla="*/ 1438 h 10000"/>
                  <a:gd name="connsiteX192" fmla="*/ 5387 w 10000"/>
                  <a:gd name="connsiteY192" fmla="*/ 1438 h 10000"/>
                  <a:gd name="connsiteX193" fmla="*/ 5415 w 10000"/>
                  <a:gd name="connsiteY193" fmla="*/ 1375 h 10000"/>
                  <a:gd name="connsiteX194" fmla="*/ 5530 w 10000"/>
                  <a:gd name="connsiteY194" fmla="*/ 1250 h 10000"/>
                  <a:gd name="connsiteX195" fmla="*/ 5616 w 10000"/>
                  <a:gd name="connsiteY195" fmla="*/ 1250 h 10000"/>
                  <a:gd name="connsiteX196" fmla="*/ 5759 w 10000"/>
                  <a:gd name="connsiteY196" fmla="*/ 1563 h 10000"/>
                  <a:gd name="connsiteX197" fmla="*/ 5845 w 10000"/>
                  <a:gd name="connsiteY197" fmla="*/ 1563 h 10000"/>
                  <a:gd name="connsiteX198" fmla="*/ 5845 w 10000"/>
                  <a:gd name="connsiteY198" fmla="*/ 1250 h 10000"/>
                  <a:gd name="connsiteX199" fmla="*/ 5903 w 10000"/>
                  <a:gd name="connsiteY199" fmla="*/ 1063 h 10000"/>
                  <a:gd name="connsiteX200" fmla="*/ 5903 w 10000"/>
                  <a:gd name="connsiteY200" fmla="*/ 813 h 10000"/>
                  <a:gd name="connsiteX201" fmla="*/ 5989 w 10000"/>
                  <a:gd name="connsiteY201" fmla="*/ 625 h 10000"/>
                  <a:gd name="connsiteX202" fmla="*/ 6275 w 10000"/>
                  <a:gd name="connsiteY202" fmla="*/ 313 h 10000"/>
                  <a:gd name="connsiteX203" fmla="*/ 6390 w 10000"/>
                  <a:gd name="connsiteY203" fmla="*/ 313 h 10000"/>
                  <a:gd name="connsiteX204" fmla="*/ 6390 w 10000"/>
                  <a:gd name="connsiteY204" fmla="*/ 438 h 10000"/>
                  <a:gd name="connsiteX205" fmla="*/ 6476 w 10000"/>
                  <a:gd name="connsiteY205" fmla="*/ 625 h 10000"/>
                  <a:gd name="connsiteX206" fmla="*/ 6533 w 10000"/>
                  <a:gd name="connsiteY206" fmla="*/ 625 h 10000"/>
                  <a:gd name="connsiteX207" fmla="*/ 6676 w 10000"/>
                  <a:gd name="connsiteY207" fmla="*/ 313 h 10000"/>
                  <a:gd name="connsiteX208" fmla="*/ 6705 w 10000"/>
                  <a:gd name="connsiteY208" fmla="*/ 125 h 10000"/>
                  <a:gd name="connsiteX209" fmla="*/ 6762 w 10000"/>
                  <a:gd name="connsiteY209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5387 w 10000"/>
                  <a:gd name="connsiteY118" fmla="*/ 6563 h 10000"/>
                  <a:gd name="connsiteX119" fmla="*/ 5330 w 10000"/>
                  <a:gd name="connsiteY119" fmla="*/ 6250 h 10000"/>
                  <a:gd name="connsiteX120" fmla="*/ 5129 w 10000"/>
                  <a:gd name="connsiteY120" fmla="*/ 5625 h 10000"/>
                  <a:gd name="connsiteX121" fmla="*/ 5100 w 10000"/>
                  <a:gd name="connsiteY121" fmla="*/ 5500 h 10000"/>
                  <a:gd name="connsiteX122" fmla="*/ 4986 w 10000"/>
                  <a:gd name="connsiteY122" fmla="*/ 5438 h 10000"/>
                  <a:gd name="connsiteX123" fmla="*/ 4842 w 10000"/>
                  <a:gd name="connsiteY123" fmla="*/ 5438 h 10000"/>
                  <a:gd name="connsiteX124" fmla="*/ 4699 w 10000"/>
                  <a:gd name="connsiteY124" fmla="*/ 5313 h 10000"/>
                  <a:gd name="connsiteX125" fmla="*/ 4670 w 10000"/>
                  <a:gd name="connsiteY125" fmla="*/ 5188 h 10000"/>
                  <a:gd name="connsiteX126" fmla="*/ 4556 w 10000"/>
                  <a:gd name="connsiteY126" fmla="*/ 5125 h 10000"/>
                  <a:gd name="connsiteX127" fmla="*/ 4269 w 10000"/>
                  <a:gd name="connsiteY127" fmla="*/ 5125 h 10000"/>
                  <a:gd name="connsiteX128" fmla="*/ 4126 w 10000"/>
                  <a:gd name="connsiteY128" fmla="*/ 5188 h 10000"/>
                  <a:gd name="connsiteX129" fmla="*/ 3754 w 10000"/>
                  <a:gd name="connsiteY129" fmla="*/ 5625 h 10000"/>
                  <a:gd name="connsiteX130" fmla="*/ 3696 w 10000"/>
                  <a:gd name="connsiteY130" fmla="*/ 5625 h 10000"/>
                  <a:gd name="connsiteX131" fmla="*/ 3610 w 10000"/>
                  <a:gd name="connsiteY131" fmla="*/ 5750 h 10000"/>
                  <a:gd name="connsiteX132" fmla="*/ 2372 w 10000"/>
                  <a:gd name="connsiteY132" fmla="*/ 4260 h 10000"/>
                  <a:gd name="connsiteX133" fmla="*/ 2235 w 10000"/>
                  <a:gd name="connsiteY133" fmla="*/ 5125 h 10000"/>
                  <a:gd name="connsiteX134" fmla="*/ 1891 w 10000"/>
                  <a:gd name="connsiteY134" fmla="*/ 5125 h 10000"/>
                  <a:gd name="connsiteX135" fmla="*/ 1805 w 10000"/>
                  <a:gd name="connsiteY135" fmla="*/ 5000 h 10000"/>
                  <a:gd name="connsiteX136" fmla="*/ 1719 w 10000"/>
                  <a:gd name="connsiteY136" fmla="*/ 5000 h 10000"/>
                  <a:gd name="connsiteX137" fmla="*/ 1605 w 10000"/>
                  <a:gd name="connsiteY137" fmla="*/ 4875 h 10000"/>
                  <a:gd name="connsiteX138" fmla="*/ 1519 w 10000"/>
                  <a:gd name="connsiteY138" fmla="*/ 4875 h 10000"/>
                  <a:gd name="connsiteX139" fmla="*/ 1433 w 10000"/>
                  <a:gd name="connsiteY139" fmla="*/ 5125 h 10000"/>
                  <a:gd name="connsiteX140" fmla="*/ 1433 w 10000"/>
                  <a:gd name="connsiteY140" fmla="*/ 5438 h 10000"/>
                  <a:gd name="connsiteX141" fmla="*/ 1089 w 10000"/>
                  <a:gd name="connsiteY141" fmla="*/ 5438 h 10000"/>
                  <a:gd name="connsiteX142" fmla="*/ 1003 w 10000"/>
                  <a:gd name="connsiteY142" fmla="*/ 5500 h 10000"/>
                  <a:gd name="connsiteX143" fmla="*/ 888 w 10000"/>
                  <a:gd name="connsiteY143" fmla="*/ 5500 h 10000"/>
                  <a:gd name="connsiteX144" fmla="*/ 860 w 10000"/>
                  <a:gd name="connsiteY144" fmla="*/ 5625 h 10000"/>
                  <a:gd name="connsiteX145" fmla="*/ 802 w 10000"/>
                  <a:gd name="connsiteY145" fmla="*/ 5625 h 10000"/>
                  <a:gd name="connsiteX146" fmla="*/ 745 w 10000"/>
                  <a:gd name="connsiteY146" fmla="*/ 5813 h 10000"/>
                  <a:gd name="connsiteX147" fmla="*/ 716 w 10000"/>
                  <a:gd name="connsiteY147" fmla="*/ 5938 h 10000"/>
                  <a:gd name="connsiteX148" fmla="*/ 315 w 10000"/>
                  <a:gd name="connsiteY148" fmla="*/ 5938 h 10000"/>
                  <a:gd name="connsiteX149" fmla="*/ 287 w 10000"/>
                  <a:gd name="connsiteY149" fmla="*/ 5813 h 10000"/>
                  <a:gd name="connsiteX150" fmla="*/ 172 w 10000"/>
                  <a:gd name="connsiteY150" fmla="*/ 5750 h 10000"/>
                  <a:gd name="connsiteX151" fmla="*/ 143 w 10000"/>
                  <a:gd name="connsiteY151" fmla="*/ 5625 h 10000"/>
                  <a:gd name="connsiteX152" fmla="*/ 29 w 10000"/>
                  <a:gd name="connsiteY152" fmla="*/ 5500 h 10000"/>
                  <a:gd name="connsiteX153" fmla="*/ 0 w 10000"/>
                  <a:gd name="connsiteY153" fmla="*/ 5313 h 10000"/>
                  <a:gd name="connsiteX154" fmla="*/ 0 w 10000"/>
                  <a:gd name="connsiteY154" fmla="*/ 4813 h 10000"/>
                  <a:gd name="connsiteX155" fmla="*/ 29 w 10000"/>
                  <a:gd name="connsiteY155" fmla="*/ 4688 h 10000"/>
                  <a:gd name="connsiteX156" fmla="*/ 315 w 10000"/>
                  <a:gd name="connsiteY156" fmla="*/ 4688 h 10000"/>
                  <a:gd name="connsiteX157" fmla="*/ 745 w 10000"/>
                  <a:gd name="connsiteY157" fmla="*/ 3750 h 10000"/>
                  <a:gd name="connsiteX158" fmla="*/ 802 w 10000"/>
                  <a:gd name="connsiteY158" fmla="*/ 3875 h 10000"/>
                  <a:gd name="connsiteX159" fmla="*/ 888 w 10000"/>
                  <a:gd name="connsiteY159" fmla="*/ 3938 h 10000"/>
                  <a:gd name="connsiteX160" fmla="*/ 1003 w 10000"/>
                  <a:gd name="connsiteY160" fmla="*/ 3938 h 10000"/>
                  <a:gd name="connsiteX161" fmla="*/ 1089 w 10000"/>
                  <a:gd name="connsiteY161" fmla="*/ 3750 h 10000"/>
                  <a:gd name="connsiteX162" fmla="*/ 1891 w 10000"/>
                  <a:gd name="connsiteY162" fmla="*/ 3750 h 10000"/>
                  <a:gd name="connsiteX163" fmla="*/ 2092 w 10000"/>
                  <a:gd name="connsiteY163" fmla="*/ 3875 h 10000"/>
                  <a:gd name="connsiteX164" fmla="*/ 2149 w 10000"/>
                  <a:gd name="connsiteY164" fmla="*/ 4063 h 10000"/>
                  <a:gd name="connsiteX165" fmla="*/ 2292 w 10000"/>
                  <a:gd name="connsiteY165" fmla="*/ 4375 h 10000"/>
                  <a:gd name="connsiteX166" fmla="*/ 2321 w 10000"/>
                  <a:gd name="connsiteY166" fmla="*/ 4563 h 10000"/>
                  <a:gd name="connsiteX167" fmla="*/ 2980 w 10000"/>
                  <a:gd name="connsiteY167" fmla="*/ 1750 h 10000"/>
                  <a:gd name="connsiteX168" fmla="*/ 2808 w 10000"/>
                  <a:gd name="connsiteY168" fmla="*/ 1375 h 10000"/>
                  <a:gd name="connsiteX169" fmla="*/ 2808 w 10000"/>
                  <a:gd name="connsiteY169" fmla="*/ 1125 h 10000"/>
                  <a:gd name="connsiteX170" fmla="*/ 3095 w 10000"/>
                  <a:gd name="connsiteY170" fmla="*/ 938 h 10000"/>
                  <a:gd name="connsiteX171" fmla="*/ 3123 w 10000"/>
                  <a:gd name="connsiteY171" fmla="*/ 813 h 10000"/>
                  <a:gd name="connsiteX172" fmla="*/ 3238 w 10000"/>
                  <a:gd name="connsiteY172" fmla="*/ 750 h 10000"/>
                  <a:gd name="connsiteX173" fmla="*/ 3983 w 10000"/>
                  <a:gd name="connsiteY173" fmla="*/ 813 h 10000"/>
                  <a:gd name="connsiteX174" fmla="*/ 4269 w 10000"/>
                  <a:gd name="connsiteY174" fmla="*/ 938 h 10000"/>
                  <a:gd name="connsiteX175" fmla="*/ 4527 w 10000"/>
                  <a:gd name="connsiteY175" fmla="*/ 1250 h 10000"/>
                  <a:gd name="connsiteX176" fmla="*/ 4556 w 10000"/>
                  <a:gd name="connsiteY176" fmla="*/ 1375 h 10000"/>
                  <a:gd name="connsiteX177" fmla="*/ 4670 w 10000"/>
                  <a:gd name="connsiteY177" fmla="*/ 1375 h 10000"/>
                  <a:gd name="connsiteX178" fmla="*/ 4670 w 10000"/>
                  <a:gd name="connsiteY178" fmla="*/ 1125 h 10000"/>
                  <a:gd name="connsiteX179" fmla="*/ 4756 w 10000"/>
                  <a:gd name="connsiteY179" fmla="*/ 938 h 10000"/>
                  <a:gd name="connsiteX180" fmla="*/ 4814 w 10000"/>
                  <a:gd name="connsiteY180" fmla="*/ 1063 h 10000"/>
                  <a:gd name="connsiteX181" fmla="*/ 4842 w 10000"/>
                  <a:gd name="connsiteY181" fmla="*/ 1063 h 10000"/>
                  <a:gd name="connsiteX182" fmla="*/ 4842 w 10000"/>
                  <a:gd name="connsiteY182" fmla="*/ 1125 h 10000"/>
                  <a:gd name="connsiteX183" fmla="*/ 4900 w 10000"/>
                  <a:gd name="connsiteY183" fmla="*/ 1250 h 10000"/>
                  <a:gd name="connsiteX184" fmla="*/ 4986 w 10000"/>
                  <a:gd name="connsiteY184" fmla="*/ 1250 h 10000"/>
                  <a:gd name="connsiteX185" fmla="*/ 5100 w 10000"/>
                  <a:gd name="connsiteY185" fmla="*/ 1125 h 10000"/>
                  <a:gd name="connsiteX186" fmla="*/ 5186 w 10000"/>
                  <a:gd name="connsiteY186" fmla="*/ 938 h 10000"/>
                  <a:gd name="connsiteX187" fmla="*/ 5186 w 10000"/>
                  <a:gd name="connsiteY187" fmla="*/ 1063 h 10000"/>
                  <a:gd name="connsiteX188" fmla="*/ 5244 w 10000"/>
                  <a:gd name="connsiteY188" fmla="*/ 1125 h 10000"/>
                  <a:gd name="connsiteX189" fmla="*/ 5244 w 10000"/>
                  <a:gd name="connsiteY189" fmla="*/ 1250 h 10000"/>
                  <a:gd name="connsiteX190" fmla="*/ 5330 w 10000"/>
                  <a:gd name="connsiteY190" fmla="*/ 1438 h 10000"/>
                  <a:gd name="connsiteX191" fmla="*/ 5387 w 10000"/>
                  <a:gd name="connsiteY191" fmla="*/ 1438 h 10000"/>
                  <a:gd name="connsiteX192" fmla="*/ 5415 w 10000"/>
                  <a:gd name="connsiteY192" fmla="*/ 1375 h 10000"/>
                  <a:gd name="connsiteX193" fmla="*/ 5530 w 10000"/>
                  <a:gd name="connsiteY193" fmla="*/ 1250 h 10000"/>
                  <a:gd name="connsiteX194" fmla="*/ 5616 w 10000"/>
                  <a:gd name="connsiteY194" fmla="*/ 1250 h 10000"/>
                  <a:gd name="connsiteX195" fmla="*/ 5759 w 10000"/>
                  <a:gd name="connsiteY195" fmla="*/ 1563 h 10000"/>
                  <a:gd name="connsiteX196" fmla="*/ 5845 w 10000"/>
                  <a:gd name="connsiteY196" fmla="*/ 1563 h 10000"/>
                  <a:gd name="connsiteX197" fmla="*/ 5845 w 10000"/>
                  <a:gd name="connsiteY197" fmla="*/ 1250 h 10000"/>
                  <a:gd name="connsiteX198" fmla="*/ 5903 w 10000"/>
                  <a:gd name="connsiteY198" fmla="*/ 1063 h 10000"/>
                  <a:gd name="connsiteX199" fmla="*/ 5903 w 10000"/>
                  <a:gd name="connsiteY199" fmla="*/ 813 h 10000"/>
                  <a:gd name="connsiteX200" fmla="*/ 5989 w 10000"/>
                  <a:gd name="connsiteY200" fmla="*/ 625 h 10000"/>
                  <a:gd name="connsiteX201" fmla="*/ 6275 w 10000"/>
                  <a:gd name="connsiteY201" fmla="*/ 313 h 10000"/>
                  <a:gd name="connsiteX202" fmla="*/ 6390 w 10000"/>
                  <a:gd name="connsiteY202" fmla="*/ 313 h 10000"/>
                  <a:gd name="connsiteX203" fmla="*/ 6390 w 10000"/>
                  <a:gd name="connsiteY203" fmla="*/ 438 h 10000"/>
                  <a:gd name="connsiteX204" fmla="*/ 6476 w 10000"/>
                  <a:gd name="connsiteY204" fmla="*/ 625 h 10000"/>
                  <a:gd name="connsiteX205" fmla="*/ 6533 w 10000"/>
                  <a:gd name="connsiteY205" fmla="*/ 625 h 10000"/>
                  <a:gd name="connsiteX206" fmla="*/ 6676 w 10000"/>
                  <a:gd name="connsiteY206" fmla="*/ 313 h 10000"/>
                  <a:gd name="connsiteX207" fmla="*/ 6705 w 10000"/>
                  <a:gd name="connsiteY207" fmla="*/ 125 h 10000"/>
                  <a:gd name="connsiteX208" fmla="*/ 6762 w 10000"/>
                  <a:gd name="connsiteY208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5330 w 10000"/>
                  <a:gd name="connsiteY118" fmla="*/ 6250 h 10000"/>
                  <a:gd name="connsiteX119" fmla="*/ 5129 w 10000"/>
                  <a:gd name="connsiteY119" fmla="*/ 5625 h 10000"/>
                  <a:gd name="connsiteX120" fmla="*/ 5100 w 10000"/>
                  <a:gd name="connsiteY120" fmla="*/ 5500 h 10000"/>
                  <a:gd name="connsiteX121" fmla="*/ 4986 w 10000"/>
                  <a:gd name="connsiteY121" fmla="*/ 5438 h 10000"/>
                  <a:gd name="connsiteX122" fmla="*/ 4842 w 10000"/>
                  <a:gd name="connsiteY122" fmla="*/ 5438 h 10000"/>
                  <a:gd name="connsiteX123" fmla="*/ 4699 w 10000"/>
                  <a:gd name="connsiteY123" fmla="*/ 5313 h 10000"/>
                  <a:gd name="connsiteX124" fmla="*/ 4670 w 10000"/>
                  <a:gd name="connsiteY124" fmla="*/ 5188 h 10000"/>
                  <a:gd name="connsiteX125" fmla="*/ 4556 w 10000"/>
                  <a:gd name="connsiteY125" fmla="*/ 5125 h 10000"/>
                  <a:gd name="connsiteX126" fmla="*/ 4269 w 10000"/>
                  <a:gd name="connsiteY126" fmla="*/ 5125 h 10000"/>
                  <a:gd name="connsiteX127" fmla="*/ 4126 w 10000"/>
                  <a:gd name="connsiteY127" fmla="*/ 5188 h 10000"/>
                  <a:gd name="connsiteX128" fmla="*/ 3754 w 10000"/>
                  <a:gd name="connsiteY128" fmla="*/ 5625 h 10000"/>
                  <a:gd name="connsiteX129" fmla="*/ 3696 w 10000"/>
                  <a:gd name="connsiteY129" fmla="*/ 5625 h 10000"/>
                  <a:gd name="connsiteX130" fmla="*/ 3610 w 10000"/>
                  <a:gd name="connsiteY130" fmla="*/ 5750 h 10000"/>
                  <a:gd name="connsiteX131" fmla="*/ 2372 w 10000"/>
                  <a:gd name="connsiteY131" fmla="*/ 4260 h 10000"/>
                  <a:gd name="connsiteX132" fmla="*/ 2235 w 10000"/>
                  <a:gd name="connsiteY132" fmla="*/ 5125 h 10000"/>
                  <a:gd name="connsiteX133" fmla="*/ 1891 w 10000"/>
                  <a:gd name="connsiteY133" fmla="*/ 5125 h 10000"/>
                  <a:gd name="connsiteX134" fmla="*/ 1805 w 10000"/>
                  <a:gd name="connsiteY134" fmla="*/ 5000 h 10000"/>
                  <a:gd name="connsiteX135" fmla="*/ 1719 w 10000"/>
                  <a:gd name="connsiteY135" fmla="*/ 5000 h 10000"/>
                  <a:gd name="connsiteX136" fmla="*/ 1605 w 10000"/>
                  <a:gd name="connsiteY136" fmla="*/ 4875 h 10000"/>
                  <a:gd name="connsiteX137" fmla="*/ 1519 w 10000"/>
                  <a:gd name="connsiteY137" fmla="*/ 4875 h 10000"/>
                  <a:gd name="connsiteX138" fmla="*/ 1433 w 10000"/>
                  <a:gd name="connsiteY138" fmla="*/ 5125 h 10000"/>
                  <a:gd name="connsiteX139" fmla="*/ 1433 w 10000"/>
                  <a:gd name="connsiteY139" fmla="*/ 5438 h 10000"/>
                  <a:gd name="connsiteX140" fmla="*/ 1089 w 10000"/>
                  <a:gd name="connsiteY140" fmla="*/ 5438 h 10000"/>
                  <a:gd name="connsiteX141" fmla="*/ 1003 w 10000"/>
                  <a:gd name="connsiteY141" fmla="*/ 5500 h 10000"/>
                  <a:gd name="connsiteX142" fmla="*/ 888 w 10000"/>
                  <a:gd name="connsiteY142" fmla="*/ 5500 h 10000"/>
                  <a:gd name="connsiteX143" fmla="*/ 860 w 10000"/>
                  <a:gd name="connsiteY143" fmla="*/ 5625 h 10000"/>
                  <a:gd name="connsiteX144" fmla="*/ 802 w 10000"/>
                  <a:gd name="connsiteY144" fmla="*/ 5625 h 10000"/>
                  <a:gd name="connsiteX145" fmla="*/ 745 w 10000"/>
                  <a:gd name="connsiteY145" fmla="*/ 5813 h 10000"/>
                  <a:gd name="connsiteX146" fmla="*/ 716 w 10000"/>
                  <a:gd name="connsiteY146" fmla="*/ 5938 h 10000"/>
                  <a:gd name="connsiteX147" fmla="*/ 315 w 10000"/>
                  <a:gd name="connsiteY147" fmla="*/ 5938 h 10000"/>
                  <a:gd name="connsiteX148" fmla="*/ 287 w 10000"/>
                  <a:gd name="connsiteY148" fmla="*/ 5813 h 10000"/>
                  <a:gd name="connsiteX149" fmla="*/ 172 w 10000"/>
                  <a:gd name="connsiteY149" fmla="*/ 5750 h 10000"/>
                  <a:gd name="connsiteX150" fmla="*/ 143 w 10000"/>
                  <a:gd name="connsiteY150" fmla="*/ 5625 h 10000"/>
                  <a:gd name="connsiteX151" fmla="*/ 29 w 10000"/>
                  <a:gd name="connsiteY151" fmla="*/ 5500 h 10000"/>
                  <a:gd name="connsiteX152" fmla="*/ 0 w 10000"/>
                  <a:gd name="connsiteY152" fmla="*/ 5313 h 10000"/>
                  <a:gd name="connsiteX153" fmla="*/ 0 w 10000"/>
                  <a:gd name="connsiteY153" fmla="*/ 4813 h 10000"/>
                  <a:gd name="connsiteX154" fmla="*/ 29 w 10000"/>
                  <a:gd name="connsiteY154" fmla="*/ 4688 h 10000"/>
                  <a:gd name="connsiteX155" fmla="*/ 315 w 10000"/>
                  <a:gd name="connsiteY155" fmla="*/ 4688 h 10000"/>
                  <a:gd name="connsiteX156" fmla="*/ 745 w 10000"/>
                  <a:gd name="connsiteY156" fmla="*/ 3750 h 10000"/>
                  <a:gd name="connsiteX157" fmla="*/ 802 w 10000"/>
                  <a:gd name="connsiteY157" fmla="*/ 3875 h 10000"/>
                  <a:gd name="connsiteX158" fmla="*/ 888 w 10000"/>
                  <a:gd name="connsiteY158" fmla="*/ 3938 h 10000"/>
                  <a:gd name="connsiteX159" fmla="*/ 1003 w 10000"/>
                  <a:gd name="connsiteY159" fmla="*/ 3938 h 10000"/>
                  <a:gd name="connsiteX160" fmla="*/ 1089 w 10000"/>
                  <a:gd name="connsiteY160" fmla="*/ 3750 h 10000"/>
                  <a:gd name="connsiteX161" fmla="*/ 1891 w 10000"/>
                  <a:gd name="connsiteY161" fmla="*/ 3750 h 10000"/>
                  <a:gd name="connsiteX162" fmla="*/ 2092 w 10000"/>
                  <a:gd name="connsiteY162" fmla="*/ 3875 h 10000"/>
                  <a:gd name="connsiteX163" fmla="*/ 2149 w 10000"/>
                  <a:gd name="connsiteY163" fmla="*/ 4063 h 10000"/>
                  <a:gd name="connsiteX164" fmla="*/ 2292 w 10000"/>
                  <a:gd name="connsiteY164" fmla="*/ 4375 h 10000"/>
                  <a:gd name="connsiteX165" fmla="*/ 2321 w 10000"/>
                  <a:gd name="connsiteY165" fmla="*/ 4563 h 10000"/>
                  <a:gd name="connsiteX166" fmla="*/ 2980 w 10000"/>
                  <a:gd name="connsiteY166" fmla="*/ 1750 h 10000"/>
                  <a:gd name="connsiteX167" fmla="*/ 2808 w 10000"/>
                  <a:gd name="connsiteY167" fmla="*/ 1375 h 10000"/>
                  <a:gd name="connsiteX168" fmla="*/ 2808 w 10000"/>
                  <a:gd name="connsiteY168" fmla="*/ 1125 h 10000"/>
                  <a:gd name="connsiteX169" fmla="*/ 3095 w 10000"/>
                  <a:gd name="connsiteY169" fmla="*/ 938 h 10000"/>
                  <a:gd name="connsiteX170" fmla="*/ 3123 w 10000"/>
                  <a:gd name="connsiteY170" fmla="*/ 813 h 10000"/>
                  <a:gd name="connsiteX171" fmla="*/ 3238 w 10000"/>
                  <a:gd name="connsiteY171" fmla="*/ 750 h 10000"/>
                  <a:gd name="connsiteX172" fmla="*/ 3983 w 10000"/>
                  <a:gd name="connsiteY172" fmla="*/ 813 h 10000"/>
                  <a:gd name="connsiteX173" fmla="*/ 4269 w 10000"/>
                  <a:gd name="connsiteY173" fmla="*/ 938 h 10000"/>
                  <a:gd name="connsiteX174" fmla="*/ 4527 w 10000"/>
                  <a:gd name="connsiteY174" fmla="*/ 1250 h 10000"/>
                  <a:gd name="connsiteX175" fmla="*/ 4556 w 10000"/>
                  <a:gd name="connsiteY175" fmla="*/ 1375 h 10000"/>
                  <a:gd name="connsiteX176" fmla="*/ 4670 w 10000"/>
                  <a:gd name="connsiteY176" fmla="*/ 1375 h 10000"/>
                  <a:gd name="connsiteX177" fmla="*/ 4670 w 10000"/>
                  <a:gd name="connsiteY177" fmla="*/ 1125 h 10000"/>
                  <a:gd name="connsiteX178" fmla="*/ 4756 w 10000"/>
                  <a:gd name="connsiteY178" fmla="*/ 938 h 10000"/>
                  <a:gd name="connsiteX179" fmla="*/ 4814 w 10000"/>
                  <a:gd name="connsiteY179" fmla="*/ 1063 h 10000"/>
                  <a:gd name="connsiteX180" fmla="*/ 4842 w 10000"/>
                  <a:gd name="connsiteY180" fmla="*/ 1063 h 10000"/>
                  <a:gd name="connsiteX181" fmla="*/ 4842 w 10000"/>
                  <a:gd name="connsiteY181" fmla="*/ 1125 h 10000"/>
                  <a:gd name="connsiteX182" fmla="*/ 4900 w 10000"/>
                  <a:gd name="connsiteY182" fmla="*/ 1250 h 10000"/>
                  <a:gd name="connsiteX183" fmla="*/ 4986 w 10000"/>
                  <a:gd name="connsiteY183" fmla="*/ 1250 h 10000"/>
                  <a:gd name="connsiteX184" fmla="*/ 5100 w 10000"/>
                  <a:gd name="connsiteY184" fmla="*/ 1125 h 10000"/>
                  <a:gd name="connsiteX185" fmla="*/ 5186 w 10000"/>
                  <a:gd name="connsiteY185" fmla="*/ 938 h 10000"/>
                  <a:gd name="connsiteX186" fmla="*/ 5186 w 10000"/>
                  <a:gd name="connsiteY186" fmla="*/ 1063 h 10000"/>
                  <a:gd name="connsiteX187" fmla="*/ 5244 w 10000"/>
                  <a:gd name="connsiteY187" fmla="*/ 1125 h 10000"/>
                  <a:gd name="connsiteX188" fmla="*/ 5244 w 10000"/>
                  <a:gd name="connsiteY188" fmla="*/ 1250 h 10000"/>
                  <a:gd name="connsiteX189" fmla="*/ 5330 w 10000"/>
                  <a:gd name="connsiteY189" fmla="*/ 1438 h 10000"/>
                  <a:gd name="connsiteX190" fmla="*/ 5387 w 10000"/>
                  <a:gd name="connsiteY190" fmla="*/ 1438 h 10000"/>
                  <a:gd name="connsiteX191" fmla="*/ 5415 w 10000"/>
                  <a:gd name="connsiteY191" fmla="*/ 1375 h 10000"/>
                  <a:gd name="connsiteX192" fmla="*/ 5530 w 10000"/>
                  <a:gd name="connsiteY192" fmla="*/ 1250 h 10000"/>
                  <a:gd name="connsiteX193" fmla="*/ 5616 w 10000"/>
                  <a:gd name="connsiteY193" fmla="*/ 1250 h 10000"/>
                  <a:gd name="connsiteX194" fmla="*/ 5759 w 10000"/>
                  <a:gd name="connsiteY194" fmla="*/ 1563 h 10000"/>
                  <a:gd name="connsiteX195" fmla="*/ 5845 w 10000"/>
                  <a:gd name="connsiteY195" fmla="*/ 1563 h 10000"/>
                  <a:gd name="connsiteX196" fmla="*/ 5845 w 10000"/>
                  <a:gd name="connsiteY196" fmla="*/ 1250 h 10000"/>
                  <a:gd name="connsiteX197" fmla="*/ 5903 w 10000"/>
                  <a:gd name="connsiteY197" fmla="*/ 1063 h 10000"/>
                  <a:gd name="connsiteX198" fmla="*/ 5903 w 10000"/>
                  <a:gd name="connsiteY198" fmla="*/ 813 h 10000"/>
                  <a:gd name="connsiteX199" fmla="*/ 5989 w 10000"/>
                  <a:gd name="connsiteY199" fmla="*/ 625 h 10000"/>
                  <a:gd name="connsiteX200" fmla="*/ 6275 w 10000"/>
                  <a:gd name="connsiteY200" fmla="*/ 313 h 10000"/>
                  <a:gd name="connsiteX201" fmla="*/ 6390 w 10000"/>
                  <a:gd name="connsiteY201" fmla="*/ 313 h 10000"/>
                  <a:gd name="connsiteX202" fmla="*/ 6390 w 10000"/>
                  <a:gd name="connsiteY202" fmla="*/ 438 h 10000"/>
                  <a:gd name="connsiteX203" fmla="*/ 6476 w 10000"/>
                  <a:gd name="connsiteY203" fmla="*/ 625 h 10000"/>
                  <a:gd name="connsiteX204" fmla="*/ 6533 w 10000"/>
                  <a:gd name="connsiteY204" fmla="*/ 625 h 10000"/>
                  <a:gd name="connsiteX205" fmla="*/ 6676 w 10000"/>
                  <a:gd name="connsiteY205" fmla="*/ 313 h 10000"/>
                  <a:gd name="connsiteX206" fmla="*/ 6705 w 10000"/>
                  <a:gd name="connsiteY206" fmla="*/ 125 h 10000"/>
                  <a:gd name="connsiteX207" fmla="*/ 6762 w 10000"/>
                  <a:gd name="connsiteY207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5129 w 10000"/>
                  <a:gd name="connsiteY118" fmla="*/ 5625 h 10000"/>
                  <a:gd name="connsiteX119" fmla="*/ 5100 w 10000"/>
                  <a:gd name="connsiteY119" fmla="*/ 5500 h 10000"/>
                  <a:gd name="connsiteX120" fmla="*/ 4986 w 10000"/>
                  <a:gd name="connsiteY120" fmla="*/ 5438 h 10000"/>
                  <a:gd name="connsiteX121" fmla="*/ 4842 w 10000"/>
                  <a:gd name="connsiteY121" fmla="*/ 5438 h 10000"/>
                  <a:gd name="connsiteX122" fmla="*/ 4699 w 10000"/>
                  <a:gd name="connsiteY122" fmla="*/ 5313 h 10000"/>
                  <a:gd name="connsiteX123" fmla="*/ 4670 w 10000"/>
                  <a:gd name="connsiteY123" fmla="*/ 5188 h 10000"/>
                  <a:gd name="connsiteX124" fmla="*/ 4556 w 10000"/>
                  <a:gd name="connsiteY124" fmla="*/ 5125 h 10000"/>
                  <a:gd name="connsiteX125" fmla="*/ 4269 w 10000"/>
                  <a:gd name="connsiteY125" fmla="*/ 5125 h 10000"/>
                  <a:gd name="connsiteX126" fmla="*/ 4126 w 10000"/>
                  <a:gd name="connsiteY126" fmla="*/ 5188 h 10000"/>
                  <a:gd name="connsiteX127" fmla="*/ 3754 w 10000"/>
                  <a:gd name="connsiteY127" fmla="*/ 5625 h 10000"/>
                  <a:gd name="connsiteX128" fmla="*/ 3696 w 10000"/>
                  <a:gd name="connsiteY128" fmla="*/ 5625 h 10000"/>
                  <a:gd name="connsiteX129" fmla="*/ 3610 w 10000"/>
                  <a:gd name="connsiteY129" fmla="*/ 5750 h 10000"/>
                  <a:gd name="connsiteX130" fmla="*/ 2372 w 10000"/>
                  <a:gd name="connsiteY130" fmla="*/ 4260 h 10000"/>
                  <a:gd name="connsiteX131" fmla="*/ 2235 w 10000"/>
                  <a:gd name="connsiteY131" fmla="*/ 5125 h 10000"/>
                  <a:gd name="connsiteX132" fmla="*/ 1891 w 10000"/>
                  <a:gd name="connsiteY132" fmla="*/ 5125 h 10000"/>
                  <a:gd name="connsiteX133" fmla="*/ 1805 w 10000"/>
                  <a:gd name="connsiteY133" fmla="*/ 5000 h 10000"/>
                  <a:gd name="connsiteX134" fmla="*/ 1719 w 10000"/>
                  <a:gd name="connsiteY134" fmla="*/ 5000 h 10000"/>
                  <a:gd name="connsiteX135" fmla="*/ 1605 w 10000"/>
                  <a:gd name="connsiteY135" fmla="*/ 4875 h 10000"/>
                  <a:gd name="connsiteX136" fmla="*/ 1519 w 10000"/>
                  <a:gd name="connsiteY136" fmla="*/ 4875 h 10000"/>
                  <a:gd name="connsiteX137" fmla="*/ 1433 w 10000"/>
                  <a:gd name="connsiteY137" fmla="*/ 5125 h 10000"/>
                  <a:gd name="connsiteX138" fmla="*/ 1433 w 10000"/>
                  <a:gd name="connsiteY138" fmla="*/ 5438 h 10000"/>
                  <a:gd name="connsiteX139" fmla="*/ 1089 w 10000"/>
                  <a:gd name="connsiteY139" fmla="*/ 5438 h 10000"/>
                  <a:gd name="connsiteX140" fmla="*/ 1003 w 10000"/>
                  <a:gd name="connsiteY140" fmla="*/ 5500 h 10000"/>
                  <a:gd name="connsiteX141" fmla="*/ 888 w 10000"/>
                  <a:gd name="connsiteY141" fmla="*/ 5500 h 10000"/>
                  <a:gd name="connsiteX142" fmla="*/ 860 w 10000"/>
                  <a:gd name="connsiteY142" fmla="*/ 5625 h 10000"/>
                  <a:gd name="connsiteX143" fmla="*/ 802 w 10000"/>
                  <a:gd name="connsiteY143" fmla="*/ 5625 h 10000"/>
                  <a:gd name="connsiteX144" fmla="*/ 745 w 10000"/>
                  <a:gd name="connsiteY144" fmla="*/ 5813 h 10000"/>
                  <a:gd name="connsiteX145" fmla="*/ 716 w 10000"/>
                  <a:gd name="connsiteY145" fmla="*/ 5938 h 10000"/>
                  <a:gd name="connsiteX146" fmla="*/ 315 w 10000"/>
                  <a:gd name="connsiteY146" fmla="*/ 5938 h 10000"/>
                  <a:gd name="connsiteX147" fmla="*/ 287 w 10000"/>
                  <a:gd name="connsiteY147" fmla="*/ 5813 h 10000"/>
                  <a:gd name="connsiteX148" fmla="*/ 172 w 10000"/>
                  <a:gd name="connsiteY148" fmla="*/ 5750 h 10000"/>
                  <a:gd name="connsiteX149" fmla="*/ 143 w 10000"/>
                  <a:gd name="connsiteY149" fmla="*/ 5625 h 10000"/>
                  <a:gd name="connsiteX150" fmla="*/ 29 w 10000"/>
                  <a:gd name="connsiteY150" fmla="*/ 5500 h 10000"/>
                  <a:gd name="connsiteX151" fmla="*/ 0 w 10000"/>
                  <a:gd name="connsiteY151" fmla="*/ 5313 h 10000"/>
                  <a:gd name="connsiteX152" fmla="*/ 0 w 10000"/>
                  <a:gd name="connsiteY152" fmla="*/ 4813 h 10000"/>
                  <a:gd name="connsiteX153" fmla="*/ 29 w 10000"/>
                  <a:gd name="connsiteY153" fmla="*/ 4688 h 10000"/>
                  <a:gd name="connsiteX154" fmla="*/ 315 w 10000"/>
                  <a:gd name="connsiteY154" fmla="*/ 4688 h 10000"/>
                  <a:gd name="connsiteX155" fmla="*/ 745 w 10000"/>
                  <a:gd name="connsiteY155" fmla="*/ 3750 h 10000"/>
                  <a:gd name="connsiteX156" fmla="*/ 802 w 10000"/>
                  <a:gd name="connsiteY156" fmla="*/ 3875 h 10000"/>
                  <a:gd name="connsiteX157" fmla="*/ 888 w 10000"/>
                  <a:gd name="connsiteY157" fmla="*/ 3938 h 10000"/>
                  <a:gd name="connsiteX158" fmla="*/ 1003 w 10000"/>
                  <a:gd name="connsiteY158" fmla="*/ 3938 h 10000"/>
                  <a:gd name="connsiteX159" fmla="*/ 1089 w 10000"/>
                  <a:gd name="connsiteY159" fmla="*/ 3750 h 10000"/>
                  <a:gd name="connsiteX160" fmla="*/ 1891 w 10000"/>
                  <a:gd name="connsiteY160" fmla="*/ 3750 h 10000"/>
                  <a:gd name="connsiteX161" fmla="*/ 2092 w 10000"/>
                  <a:gd name="connsiteY161" fmla="*/ 3875 h 10000"/>
                  <a:gd name="connsiteX162" fmla="*/ 2149 w 10000"/>
                  <a:gd name="connsiteY162" fmla="*/ 4063 h 10000"/>
                  <a:gd name="connsiteX163" fmla="*/ 2292 w 10000"/>
                  <a:gd name="connsiteY163" fmla="*/ 4375 h 10000"/>
                  <a:gd name="connsiteX164" fmla="*/ 2321 w 10000"/>
                  <a:gd name="connsiteY164" fmla="*/ 4563 h 10000"/>
                  <a:gd name="connsiteX165" fmla="*/ 2980 w 10000"/>
                  <a:gd name="connsiteY165" fmla="*/ 1750 h 10000"/>
                  <a:gd name="connsiteX166" fmla="*/ 2808 w 10000"/>
                  <a:gd name="connsiteY166" fmla="*/ 1375 h 10000"/>
                  <a:gd name="connsiteX167" fmla="*/ 2808 w 10000"/>
                  <a:gd name="connsiteY167" fmla="*/ 1125 h 10000"/>
                  <a:gd name="connsiteX168" fmla="*/ 3095 w 10000"/>
                  <a:gd name="connsiteY168" fmla="*/ 938 h 10000"/>
                  <a:gd name="connsiteX169" fmla="*/ 3123 w 10000"/>
                  <a:gd name="connsiteY169" fmla="*/ 813 h 10000"/>
                  <a:gd name="connsiteX170" fmla="*/ 3238 w 10000"/>
                  <a:gd name="connsiteY170" fmla="*/ 750 h 10000"/>
                  <a:gd name="connsiteX171" fmla="*/ 3983 w 10000"/>
                  <a:gd name="connsiteY171" fmla="*/ 813 h 10000"/>
                  <a:gd name="connsiteX172" fmla="*/ 4269 w 10000"/>
                  <a:gd name="connsiteY172" fmla="*/ 938 h 10000"/>
                  <a:gd name="connsiteX173" fmla="*/ 4527 w 10000"/>
                  <a:gd name="connsiteY173" fmla="*/ 1250 h 10000"/>
                  <a:gd name="connsiteX174" fmla="*/ 4556 w 10000"/>
                  <a:gd name="connsiteY174" fmla="*/ 1375 h 10000"/>
                  <a:gd name="connsiteX175" fmla="*/ 4670 w 10000"/>
                  <a:gd name="connsiteY175" fmla="*/ 1375 h 10000"/>
                  <a:gd name="connsiteX176" fmla="*/ 4670 w 10000"/>
                  <a:gd name="connsiteY176" fmla="*/ 1125 h 10000"/>
                  <a:gd name="connsiteX177" fmla="*/ 4756 w 10000"/>
                  <a:gd name="connsiteY177" fmla="*/ 938 h 10000"/>
                  <a:gd name="connsiteX178" fmla="*/ 4814 w 10000"/>
                  <a:gd name="connsiteY178" fmla="*/ 1063 h 10000"/>
                  <a:gd name="connsiteX179" fmla="*/ 4842 w 10000"/>
                  <a:gd name="connsiteY179" fmla="*/ 1063 h 10000"/>
                  <a:gd name="connsiteX180" fmla="*/ 4842 w 10000"/>
                  <a:gd name="connsiteY180" fmla="*/ 1125 h 10000"/>
                  <a:gd name="connsiteX181" fmla="*/ 4900 w 10000"/>
                  <a:gd name="connsiteY181" fmla="*/ 1250 h 10000"/>
                  <a:gd name="connsiteX182" fmla="*/ 4986 w 10000"/>
                  <a:gd name="connsiteY182" fmla="*/ 1250 h 10000"/>
                  <a:gd name="connsiteX183" fmla="*/ 5100 w 10000"/>
                  <a:gd name="connsiteY183" fmla="*/ 1125 h 10000"/>
                  <a:gd name="connsiteX184" fmla="*/ 5186 w 10000"/>
                  <a:gd name="connsiteY184" fmla="*/ 938 h 10000"/>
                  <a:gd name="connsiteX185" fmla="*/ 5186 w 10000"/>
                  <a:gd name="connsiteY185" fmla="*/ 1063 h 10000"/>
                  <a:gd name="connsiteX186" fmla="*/ 5244 w 10000"/>
                  <a:gd name="connsiteY186" fmla="*/ 1125 h 10000"/>
                  <a:gd name="connsiteX187" fmla="*/ 5244 w 10000"/>
                  <a:gd name="connsiteY187" fmla="*/ 1250 h 10000"/>
                  <a:gd name="connsiteX188" fmla="*/ 5330 w 10000"/>
                  <a:gd name="connsiteY188" fmla="*/ 1438 h 10000"/>
                  <a:gd name="connsiteX189" fmla="*/ 5387 w 10000"/>
                  <a:gd name="connsiteY189" fmla="*/ 1438 h 10000"/>
                  <a:gd name="connsiteX190" fmla="*/ 5415 w 10000"/>
                  <a:gd name="connsiteY190" fmla="*/ 1375 h 10000"/>
                  <a:gd name="connsiteX191" fmla="*/ 5530 w 10000"/>
                  <a:gd name="connsiteY191" fmla="*/ 1250 h 10000"/>
                  <a:gd name="connsiteX192" fmla="*/ 5616 w 10000"/>
                  <a:gd name="connsiteY192" fmla="*/ 1250 h 10000"/>
                  <a:gd name="connsiteX193" fmla="*/ 5759 w 10000"/>
                  <a:gd name="connsiteY193" fmla="*/ 1563 h 10000"/>
                  <a:gd name="connsiteX194" fmla="*/ 5845 w 10000"/>
                  <a:gd name="connsiteY194" fmla="*/ 1563 h 10000"/>
                  <a:gd name="connsiteX195" fmla="*/ 5845 w 10000"/>
                  <a:gd name="connsiteY195" fmla="*/ 1250 h 10000"/>
                  <a:gd name="connsiteX196" fmla="*/ 5903 w 10000"/>
                  <a:gd name="connsiteY196" fmla="*/ 1063 h 10000"/>
                  <a:gd name="connsiteX197" fmla="*/ 5903 w 10000"/>
                  <a:gd name="connsiteY197" fmla="*/ 813 h 10000"/>
                  <a:gd name="connsiteX198" fmla="*/ 5989 w 10000"/>
                  <a:gd name="connsiteY198" fmla="*/ 625 h 10000"/>
                  <a:gd name="connsiteX199" fmla="*/ 6275 w 10000"/>
                  <a:gd name="connsiteY199" fmla="*/ 313 h 10000"/>
                  <a:gd name="connsiteX200" fmla="*/ 6390 w 10000"/>
                  <a:gd name="connsiteY200" fmla="*/ 313 h 10000"/>
                  <a:gd name="connsiteX201" fmla="*/ 6390 w 10000"/>
                  <a:gd name="connsiteY201" fmla="*/ 438 h 10000"/>
                  <a:gd name="connsiteX202" fmla="*/ 6476 w 10000"/>
                  <a:gd name="connsiteY202" fmla="*/ 625 h 10000"/>
                  <a:gd name="connsiteX203" fmla="*/ 6533 w 10000"/>
                  <a:gd name="connsiteY203" fmla="*/ 625 h 10000"/>
                  <a:gd name="connsiteX204" fmla="*/ 6676 w 10000"/>
                  <a:gd name="connsiteY204" fmla="*/ 313 h 10000"/>
                  <a:gd name="connsiteX205" fmla="*/ 6705 w 10000"/>
                  <a:gd name="connsiteY205" fmla="*/ 125 h 10000"/>
                  <a:gd name="connsiteX206" fmla="*/ 6762 w 10000"/>
                  <a:gd name="connsiteY206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5129 w 10000"/>
                  <a:gd name="connsiteY118" fmla="*/ 5625 h 10000"/>
                  <a:gd name="connsiteX119" fmla="*/ 4986 w 10000"/>
                  <a:gd name="connsiteY119" fmla="*/ 5438 h 10000"/>
                  <a:gd name="connsiteX120" fmla="*/ 4842 w 10000"/>
                  <a:gd name="connsiteY120" fmla="*/ 5438 h 10000"/>
                  <a:gd name="connsiteX121" fmla="*/ 4699 w 10000"/>
                  <a:gd name="connsiteY121" fmla="*/ 5313 h 10000"/>
                  <a:gd name="connsiteX122" fmla="*/ 4670 w 10000"/>
                  <a:gd name="connsiteY122" fmla="*/ 5188 h 10000"/>
                  <a:gd name="connsiteX123" fmla="*/ 4556 w 10000"/>
                  <a:gd name="connsiteY123" fmla="*/ 5125 h 10000"/>
                  <a:gd name="connsiteX124" fmla="*/ 4269 w 10000"/>
                  <a:gd name="connsiteY124" fmla="*/ 5125 h 10000"/>
                  <a:gd name="connsiteX125" fmla="*/ 4126 w 10000"/>
                  <a:gd name="connsiteY125" fmla="*/ 5188 h 10000"/>
                  <a:gd name="connsiteX126" fmla="*/ 3754 w 10000"/>
                  <a:gd name="connsiteY126" fmla="*/ 5625 h 10000"/>
                  <a:gd name="connsiteX127" fmla="*/ 3696 w 10000"/>
                  <a:gd name="connsiteY127" fmla="*/ 5625 h 10000"/>
                  <a:gd name="connsiteX128" fmla="*/ 3610 w 10000"/>
                  <a:gd name="connsiteY128" fmla="*/ 5750 h 10000"/>
                  <a:gd name="connsiteX129" fmla="*/ 2372 w 10000"/>
                  <a:gd name="connsiteY129" fmla="*/ 4260 h 10000"/>
                  <a:gd name="connsiteX130" fmla="*/ 2235 w 10000"/>
                  <a:gd name="connsiteY130" fmla="*/ 5125 h 10000"/>
                  <a:gd name="connsiteX131" fmla="*/ 1891 w 10000"/>
                  <a:gd name="connsiteY131" fmla="*/ 5125 h 10000"/>
                  <a:gd name="connsiteX132" fmla="*/ 1805 w 10000"/>
                  <a:gd name="connsiteY132" fmla="*/ 5000 h 10000"/>
                  <a:gd name="connsiteX133" fmla="*/ 1719 w 10000"/>
                  <a:gd name="connsiteY133" fmla="*/ 5000 h 10000"/>
                  <a:gd name="connsiteX134" fmla="*/ 1605 w 10000"/>
                  <a:gd name="connsiteY134" fmla="*/ 4875 h 10000"/>
                  <a:gd name="connsiteX135" fmla="*/ 1519 w 10000"/>
                  <a:gd name="connsiteY135" fmla="*/ 4875 h 10000"/>
                  <a:gd name="connsiteX136" fmla="*/ 1433 w 10000"/>
                  <a:gd name="connsiteY136" fmla="*/ 5125 h 10000"/>
                  <a:gd name="connsiteX137" fmla="*/ 1433 w 10000"/>
                  <a:gd name="connsiteY137" fmla="*/ 5438 h 10000"/>
                  <a:gd name="connsiteX138" fmla="*/ 1089 w 10000"/>
                  <a:gd name="connsiteY138" fmla="*/ 5438 h 10000"/>
                  <a:gd name="connsiteX139" fmla="*/ 1003 w 10000"/>
                  <a:gd name="connsiteY139" fmla="*/ 5500 h 10000"/>
                  <a:gd name="connsiteX140" fmla="*/ 888 w 10000"/>
                  <a:gd name="connsiteY140" fmla="*/ 5500 h 10000"/>
                  <a:gd name="connsiteX141" fmla="*/ 860 w 10000"/>
                  <a:gd name="connsiteY141" fmla="*/ 5625 h 10000"/>
                  <a:gd name="connsiteX142" fmla="*/ 802 w 10000"/>
                  <a:gd name="connsiteY142" fmla="*/ 5625 h 10000"/>
                  <a:gd name="connsiteX143" fmla="*/ 745 w 10000"/>
                  <a:gd name="connsiteY143" fmla="*/ 5813 h 10000"/>
                  <a:gd name="connsiteX144" fmla="*/ 716 w 10000"/>
                  <a:gd name="connsiteY144" fmla="*/ 5938 h 10000"/>
                  <a:gd name="connsiteX145" fmla="*/ 315 w 10000"/>
                  <a:gd name="connsiteY145" fmla="*/ 5938 h 10000"/>
                  <a:gd name="connsiteX146" fmla="*/ 287 w 10000"/>
                  <a:gd name="connsiteY146" fmla="*/ 5813 h 10000"/>
                  <a:gd name="connsiteX147" fmla="*/ 172 w 10000"/>
                  <a:gd name="connsiteY147" fmla="*/ 5750 h 10000"/>
                  <a:gd name="connsiteX148" fmla="*/ 143 w 10000"/>
                  <a:gd name="connsiteY148" fmla="*/ 5625 h 10000"/>
                  <a:gd name="connsiteX149" fmla="*/ 29 w 10000"/>
                  <a:gd name="connsiteY149" fmla="*/ 5500 h 10000"/>
                  <a:gd name="connsiteX150" fmla="*/ 0 w 10000"/>
                  <a:gd name="connsiteY150" fmla="*/ 5313 h 10000"/>
                  <a:gd name="connsiteX151" fmla="*/ 0 w 10000"/>
                  <a:gd name="connsiteY151" fmla="*/ 4813 h 10000"/>
                  <a:gd name="connsiteX152" fmla="*/ 29 w 10000"/>
                  <a:gd name="connsiteY152" fmla="*/ 4688 h 10000"/>
                  <a:gd name="connsiteX153" fmla="*/ 315 w 10000"/>
                  <a:gd name="connsiteY153" fmla="*/ 4688 h 10000"/>
                  <a:gd name="connsiteX154" fmla="*/ 745 w 10000"/>
                  <a:gd name="connsiteY154" fmla="*/ 3750 h 10000"/>
                  <a:gd name="connsiteX155" fmla="*/ 802 w 10000"/>
                  <a:gd name="connsiteY155" fmla="*/ 3875 h 10000"/>
                  <a:gd name="connsiteX156" fmla="*/ 888 w 10000"/>
                  <a:gd name="connsiteY156" fmla="*/ 3938 h 10000"/>
                  <a:gd name="connsiteX157" fmla="*/ 1003 w 10000"/>
                  <a:gd name="connsiteY157" fmla="*/ 3938 h 10000"/>
                  <a:gd name="connsiteX158" fmla="*/ 1089 w 10000"/>
                  <a:gd name="connsiteY158" fmla="*/ 3750 h 10000"/>
                  <a:gd name="connsiteX159" fmla="*/ 1891 w 10000"/>
                  <a:gd name="connsiteY159" fmla="*/ 3750 h 10000"/>
                  <a:gd name="connsiteX160" fmla="*/ 2092 w 10000"/>
                  <a:gd name="connsiteY160" fmla="*/ 3875 h 10000"/>
                  <a:gd name="connsiteX161" fmla="*/ 2149 w 10000"/>
                  <a:gd name="connsiteY161" fmla="*/ 4063 h 10000"/>
                  <a:gd name="connsiteX162" fmla="*/ 2292 w 10000"/>
                  <a:gd name="connsiteY162" fmla="*/ 4375 h 10000"/>
                  <a:gd name="connsiteX163" fmla="*/ 2321 w 10000"/>
                  <a:gd name="connsiteY163" fmla="*/ 4563 h 10000"/>
                  <a:gd name="connsiteX164" fmla="*/ 2980 w 10000"/>
                  <a:gd name="connsiteY164" fmla="*/ 1750 h 10000"/>
                  <a:gd name="connsiteX165" fmla="*/ 2808 w 10000"/>
                  <a:gd name="connsiteY165" fmla="*/ 1375 h 10000"/>
                  <a:gd name="connsiteX166" fmla="*/ 2808 w 10000"/>
                  <a:gd name="connsiteY166" fmla="*/ 1125 h 10000"/>
                  <a:gd name="connsiteX167" fmla="*/ 3095 w 10000"/>
                  <a:gd name="connsiteY167" fmla="*/ 938 h 10000"/>
                  <a:gd name="connsiteX168" fmla="*/ 3123 w 10000"/>
                  <a:gd name="connsiteY168" fmla="*/ 813 h 10000"/>
                  <a:gd name="connsiteX169" fmla="*/ 3238 w 10000"/>
                  <a:gd name="connsiteY169" fmla="*/ 750 h 10000"/>
                  <a:gd name="connsiteX170" fmla="*/ 3983 w 10000"/>
                  <a:gd name="connsiteY170" fmla="*/ 813 h 10000"/>
                  <a:gd name="connsiteX171" fmla="*/ 4269 w 10000"/>
                  <a:gd name="connsiteY171" fmla="*/ 938 h 10000"/>
                  <a:gd name="connsiteX172" fmla="*/ 4527 w 10000"/>
                  <a:gd name="connsiteY172" fmla="*/ 1250 h 10000"/>
                  <a:gd name="connsiteX173" fmla="*/ 4556 w 10000"/>
                  <a:gd name="connsiteY173" fmla="*/ 1375 h 10000"/>
                  <a:gd name="connsiteX174" fmla="*/ 4670 w 10000"/>
                  <a:gd name="connsiteY174" fmla="*/ 1375 h 10000"/>
                  <a:gd name="connsiteX175" fmla="*/ 4670 w 10000"/>
                  <a:gd name="connsiteY175" fmla="*/ 1125 h 10000"/>
                  <a:gd name="connsiteX176" fmla="*/ 4756 w 10000"/>
                  <a:gd name="connsiteY176" fmla="*/ 938 h 10000"/>
                  <a:gd name="connsiteX177" fmla="*/ 4814 w 10000"/>
                  <a:gd name="connsiteY177" fmla="*/ 1063 h 10000"/>
                  <a:gd name="connsiteX178" fmla="*/ 4842 w 10000"/>
                  <a:gd name="connsiteY178" fmla="*/ 1063 h 10000"/>
                  <a:gd name="connsiteX179" fmla="*/ 4842 w 10000"/>
                  <a:gd name="connsiteY179" fmla="*/ 1125 h 10000"/>
                  <a:gd name="connsiteX180" fmla="*/ 4900 w 10000"/>
                  <a:gd name="connsiteY180" fmla="*/ 1250 h 10000"/>
                  <a:gd name="connsiteX181" fmla="*/ 4986 w 10000"/>
                  <a:gd name="connsiteY181" fmla="*/ 1250 h 10000"/>
                  <a:gd name="connsiteX182" fmla="*/ 5100 w 10000"/>
                  <a:gd name="connsiteY182" fmla="*/ 1125 h 10000"/>
                  <a:gd name="connsiteX183" fmla="*/ 5186 w 10000"/>
                  <a:gd name="connsiteY183" fmla="*/ 938 h 10000"/>
                  <a:gd name="connsiteX184" fmla="*/ 5186 w 10000"/>
                  <a:gd name="connsiteY184" fmla="*/ 1063 h 10000"/>
                  <a:gd name="connsiteX185" fmla="*/ 5244 w 10000"/>
                  <a:gd name="connsiteY185" fmla="*/ 1125 h 10000"/>
                  <a:gd name="connsiteX186" fmla="*/ 5244 w 10000"/>
                  <a:gd name="connsiteY186" fmla="*/ 1250 h 10000"/>
                  <a:gd name="connsiteX187" fmla="*/ 5330 w 10000"/>
                  <a:gd name="connsiteY187" fmla="*/ 1438 h 10000"/>
                  <a:gd name="connsiteX188" fmla="*/ 5387 w 10000"/>
                  <a:gd name="connsiteY188" fmla="*/ 1438 h 10000"/>
                  <a:gd name="connsiteX189" fmla="*/ 5415 w 10000"/>
                  <a:gd name="connsiteY189" fmla="*/ 1375 h 10000"/>
                  <a:gd name="connsiteX190" fmla="*/ 5530 w 10000"/>
                  <a:gd name="connsiteY190" fmla="*/ 1250 h 10000"/>
                  <a:gd name="connsiteX191" fmla="*/ 5616 w 10000"/>
                  <a:gd name="connsiteY191" fmla="*/ 1250 h 10000"/>
                  <a:gd name="connsiteX192" fmla="*/ 5759 w 10000"/>
                  <a:gd name="connsiteY192" fmla="*/ 1563 h 10000"/>
                  <a:gd name="connsiteX193" fmla="*/ 5845 w 10000"/>
                  <a:gd name="connsiteY193" fmla="*/ 1563 h 10000"/>
                  <a:gd name="connsiteX194" fmla="*/ 5845 w 10000"/>
                  <a:gd name="connsiteY194" fmla="*/ 1250 h 10000"/>
                  <a:gd name="connsiteX195" fmla="*/ 5903 w 10000"/>
                  <a:gd name="connsiteY195" fmla="*/ 1063 h 10000"/>
                  <a:gd name="connsiteX196" fmla="*/ 5903 w 10000"/>
                  <a:gd name="connsiteY196" fmla="*/ 813 h 10000"/>
                  <a:gd name="connsiteX197" fmla="*/ 5989 w 10000"/>
                  <a:gd name="connsiteY197" fmla="*/ 625 h 10000"/>
                  <a:gd name="connsiteX198" fmla="*/ 6275 w 10000"/>
                  <a:gd name="connsiteY198" fmla="*/ 313 h 10000"/>
                  <a:gd name="connsiteX199" fmla="*/ 6390 w 10000"/>
                  <a:gd name="connsiteY199" fmla="*/ 313 h 10000"/>
                  <a:gd name="connsiteX200" fmla="*/ 6390 w 10000"/>
                  <a:gd name="connsiteY200" fmla="*/ 438 h 10000"/>
                  <a:gd name="connsiteX201" fmla="*/ 6476 w 10000"/>
                  <a:gd name="connsiteY201" fmla="*/ 625 h 10000"/>
                  <a:gd name="connsiteX202" fmla="*/ 6533 w 10000"/>
                  <a:gd name="connsiteY202" fmla="*/ 625 h 10000"/>
                  <a:gd name="connsiteX203" fmla="*/ 6676 w 10000"/>
                  <a:gd name="connsiteY203" fmla="*/ 313 h 10000"/>
                  <a:gd name="connsiteX204" fmla="*/ 6705 w 10000"/>
                  <a:gd name="connsiteY204" fmla="*/ 125 h 10000"/>
                  <a:gd name="connsiteX205" fmla="*/ 6762 w 10000"/>
                  <a:gd name="connsiteY205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4986 w 10000"/>
                  <a:gd name="connsiteY118" fmla="*/ 5438 h 10000"/>
                  <a:gd name="connsiteX119" fmla="*/ 4842 w 10000"/>
                  <a:gd name="connsiteY119" fmla="*/ 5438 h 10000"/>
                  <a:gd name="connsiteX120" fmla="*/ 4699 w 10000"/>
                  <a:gd name="connsiteY120" fmla="*/ 5313 h 10000"/>
                  <a:gd name="connsiteX121" fmla="*/ 4670 w 10000"/>
                  <a:gd name="connsiteY121" fmla="*/ 5188 h 10000"/>
                  <a:gd name="connsiteX122" fmla="*/ 4556 w 10000"/>
                  <a:gd name="connsiteY122" fmla="*/ 5125 h 10000"/>
                  <a:gd name="connsiteX123" fmla="*/ 4269 w 10000"/>
                  <a:gd name="connsiteY123" fmla="*/ 5125 h 10000"/>
                  <a:gd name="connsiteX124" fmla="*/ 4126 w 10000"/>
                  <a:gd name="connsiteY124" fmla="*/ 5188 h 10000"/>
                  <a:gd name="connsiteX125" fmla="*/ 3754 w 10000"/>
                  <a:gd name="connsiteY125" fmla="*/ 5625 h 10000"/>
                  <a:gd name="connsiteX126" fmla="*/ 3696 w 10000"/>
                  <a:gd name="connsiteY126" fmla="*/ 5625 h 10000"/>
                  <a:gd name="connsiteX127" fmla="*/ 3610 w 10000"/>
                  <a:gd name="connsiteY127" fmla="*/ 5750 h 10000"/>
                  <a:gd name="connsiteX128" fmla="*/ 2372 w 10000"/>
                  <a:gd name="connsiteY128" fmla="*/ 4260 h 10000"/>
                  <a:gd name="connsiteX129" fmla="*/ 2235 w 10000"/>
                  <a:gd name="connsiteY129" fmla="*/ 5125 h 10000"/>
                  <a:gd name="connsiteX130" fmla="*/ 1891 w 10000"/>
                  <a:gd name="connsiteY130" fmla="*/ 5125 h 10000"/>
                  <a:gd name="connsiteX131" fmla="*/ 1805 w 10000"/>
                  <a:gd name="connsiteY131" fmla="*/ 5000 h 10000"/>
                  <a:gd name="connsiteX132" fmla="*/ 1719 w 10000"/>
                  <a:gd name="connsiteY132" fmla="*/ 5000 h 10000"/>
                  <a:gd name="connsiteX133" fmla="*/ 1605 w 10000"/>
                  <a:gd name="connsiteY133" fmla="*/ 4875 h 10000"/>
                  <a:gd name="connsiteX134" fmla="*/ 1519 w 10000"/>
                  <a:gd name="connsiteY134" fmla="*/ 4875 h 10000"/>
                  <a:gd name="connsiteX135" fmla="*/ 1433 w 10000"/>
                  <a:gd name="connsiteY135" fmla="*/ 5125 h 10000"/>
                  <a:gd name="connsiteX136" fmla="*/ 1433 w 10000"/>
                  <a:gd name="connsiteY136" fmla="*/ 5438 h 10000"/>
                  <a:gd name="connsiteX137" fmla="*/ 1089 w 10000"/>
                  <a:gd name="connsiteY137" fmla="*/ 5438 h 10000"/>
                  <a:gd name="connsiteX138" fmla="*/ 1003 w 10000"/>
                  <a:gd name="connsiteY138" fmla="*/ 5500 h 10000"/>
                  <a:gd name="connsiteX139" fmla="*/ 888 w 10000"/>
                  <a:gd name="connsiteY139" fmla="*/ 5500 h 10000"/>
                  <a:gd name="connsiteX140" fmla="*/ 860 w 10000"/>
                  <a:gd name="connsiteY140" fmla="*/ 5625 h 10000"/>
                  <a:gd name="connsiteX141" fmla="*/ 802 w 10000"/>
                  <a:gd name="connsiteY141" fmla="*/ 5625 h 10000"/>
                  <a:gd name="connsiteX142" fmla="*/ 745 w 10000"/>
                  <a:gd name="connsiteY142" fmla="*/ 5813 h 10000"/>
                  <a:gd name="connsiteX143" fmla="*/ 716 w 10000"/>
                  <a:gd name="connsiteY143" fmla="*/ 5938 h 10000"/>
                  <a:gd name="connsiteX144" fmla="*/ 315 w 10000"/>
                  <a:gd name="connsiteY144" fmla="*/ 5938 h 10000"/>
                  <a:gd name="connsiteX145" fmla="*/ 287 w 10000"/>
                  <a:gd name="connsiteY145" fmla="*/ 5813 h 10000"/>
                  <a:gd name="connsiteX146" fmla="*/ 172 w 10000"/>
                  <a:gd name="connsiteY146" fmla="*/ 5750 h 10000"/>
                  <a:gd name="connsiteX147" fmla="*/ 143 w 10000"/>
                  <a:gd name="connsiteY147" fmla="*/ 5625 h 10000"/>
                  <a:gd name="connsiteX148" fmla="*/ 29 w 10000"/>
                  <a:gd name="connsiteY148" fmla="*/ 5500 h 10000"/>
                  <a:gd name="connsiteX149" fmla="*/ 0 w 10000"/>
                  <a:gd name="connsiteY149" fmla="*/ 5313 h 10000"/>
                  <a:gd name="connsiteX150" fmla="*/ 0 w 10000"/>
                  <a:gd name="connsiteY150" fmla="*/ 4813 h 10000"/>
                  <a:gd name="connsiteX151" fmla="*/ 29 w 10000"/>
                  <a:gd name="connsiteY151" fmla="*/ 4688 h 10000"/>
                  <a:gd name="connsiteX152" fmla="*/ 315 w 10000"/>
                  <a:gd name="connsiteY152" fmla="*/ 4688 h 10000"/>
                  <a:gd name="connsiteX153" fmla="*/ 745 w 10000"/>
                  <a:gd name="connsiteY153" fmla="*/ 3750 h 10000"/>
                  <a:gd name="connsiteX154" fmla="*/ 802 w 10000"/>
                  <a:gd name="connsiteY154" fmla="*/ 3875 h 10000"/>
                  <a:gd name="connsiteX155" fmla="*/ 888 w 10000"/>
                  <a:gd name="connsiteY155" fmla="*/ 3938 h 10000"/>
                  <a:gd name="connsiteX156" fmla="*/ 1003 w 10000"/>
                  <a:gd name="connsiteY156" fmla="*/ 3938 h 10000"/>
                  <a:gd name="connsiteX157" fmla="*/ 1089 w 10000"/>
                  <a:gd name="connsiteY157" fmla="*/ 3750 h 10000"/>
                  <a:gd name="connsiteX158" fmla="*/ 1891 w 10000"/>
                  <a:gd name="connsiteY158" fmla="*/ 3750 h 10000"/>
                  <a:gd name="connsiteX159" fmla="*/ 2092 w 10000"/>
                  <a:gd name="connsiteY159" fmla="*/ 3875 h 10000"/>
                  <a:gd name="connsiteX160" fmla="*/ 2149 w 10000"/>
                  <a:gd name="connsiteY160" fmla="*/ 4063 h 10000"/>
                  <a:gd name="connsiteX161" fmla="*/ 2292 w 10000"/>
                  <a:gd name="connsiteY161" fmla="*/ 4375 h 10000"/>
                  <a:gd name="connsiteX162" fmla="*/ 2321 w 10000"/>
                  <a:gd name="connsiteY162" fmla="*/ 4563 h 10000"/>
                  <a:gd name="connsiteX163" fmla="*/ 2980 w 10000"/>
                  <a:gd name="connsiteY163" fmla="*/ 1750 h 10000"/>
                  <a:gd name="connsiteX164" fmla="*/ 2808 w 10000"/>
                  <a:gd name="connsiteY164" fmla="*/ 1375 h 10000"/>
                  <a:gd name="connsiteX165" fmla="*/ 2808 w 10000"/>
                  <a:gd name="connsiteY165" fmla="*/ 1125 h 10000"/>
                  <a:gd name="connsiteX166" fmla="*/ 3095 w 10000"/>
                  <a:gd name="connsiteY166" fmla="*/ 938 h 10000"/>
                  <a:gd name="connsiteX167" fmla="*/ 3123 w 10000"/>
                  <a:gd name="connsiteY167" fmla="*/ 813 h 10000"/>
                  <a:gd name="connsiteX168" fmla="*/ 3238 w 10000"/>
                  <a:gd name="connsiteY168" fmla="*/ 750 h 10000"/>
                  <a:gd name="connsiteX169" fmla="*/ 3983 w 10000"/>
                  <a:gd name="connsiteY169" fmla="*/ 813 h 10000"/>
                  <a:gd name="connsiteX170" fmla="*/ 4269 w 10000"/>
                  <a:gd name="connsiteY170" fmla="*/ 938 h 10000"/>
                  <a:gd name="connsiteX171" fmla="*/ 4527 w 10000"/>
                  <a:gd name="connsiteY171" fmla="*/ 1250 h 10000"/>
                  <a:gd name="connsiteX172" fmla="*/ 4556 w 10000"/>
                  <a:gd name="connsiteY172" fmla="*/ 1375 h 10000"/>
                  <a:gd name="connsiteX173" fmla="*/ 4670 w 10000"/>
                  <a:gd name="connsiteY173" fmla="*/ 1375 h 10000"/>
                  <a:gd name="connsiteX174" fmla="*/ 4670 w 10000"/>
                  <a:gd name="connsiteY174" fmla="*/ 1125 h 10000"/>
                  <a:gd name="connsiteX175" fmla="*/ 4756 w 10000"/>
                  <a:gd name="connsiteY175" fmla="*/ 938 h 10000"/>
                  <a:gd name="connsiteX176" fmla="*/ 4814 w 10000"/>
                  <a:gd name="connsiteY176" fmla="*/ 1063 h 10000"/>
                  <a:gd name="connsiteX177" fmla="*/ 4842 w 10000"/>
                  <a:gd name="connsiteY177" fmla="*/ 1063 h 10000"/>
                  <a:gd name="connsiteX178" fmla="*/ 4842 w 10000"/>
                  <a:gd name="connsiteY178" fmla="*/ 1125 h 10000"/>
                  <a:gd name="connsiteX179" fmla="*/ 4900 w 10000"/>
                  <a:gd name="connsiteY179" fmla="*/ 1250 h 10000"/>
                  <a:gd name="connsiteX180" fmla="*/ 4986 w 10000"/>
                  <a:gd name="connsiteY180" fmla="*/ 1250 h 10000"/>
                  <a:gd name="connsiteX181" fmla="*/ 5100 w 10000"/>
                  <a:gd name="connsiteY181" fmla="*/ 1125 h 10000"/>
                  <a:gd name="connsiteX182" fmla="*/ 5186 w 10000"/>
                  <a:gd name="connsiteY182" fmla="*/ 938 h 10000"/>
                  <a:gd name="connsiteX183" fmla="*/ 5186 w 10000"/>
                  <a:gd name="connsiteY183" fmla="*/ 1063 h 10000"/>
                  <a:gd name="connsiteX184" fmla="*/ 5244 w 10000"/>
                  <a:gd name="connsiteY184" fmla="*/ 1125 h 10000"/>
                  <a:gd name="connsiteX185" fmla="*/ 5244 w 10000"/>
                  <a:gd name="connsiteY185" fmla="*/ 1250 h 10000"/>
                  <a:gd name="connsiteX186" fmla="*/ 5330 w 10000"/>
                  <a:gd name="connsiteY186" fmla="*/ 1438 h 10000"/>
                  <a:gd name="connsiteX187" fmla="*/ 5387 w 10000"/>
                  <a:gd name="connsiteY187" fmla="*/ 1438 h 10000"/>
                  <a:gd name="connsiteX188" fmla="*/ 5415 w 10000"/>
                  <a:gd name="connsiteY188" fmla="*/ 1375 h 10000"/>
                  <a:gd name="connsiteX189" fmla="*/ 5530 w 10000"/>
                  <a:gd name="connsiteY189" fmla="*/ 1250 h 10000"/>
                  <a:gd name="connsiteX190" fmla="*/ 5616 w 10000"/>
                  <a:gd name="connsiteY190" fmla="*/ 1250 h 10000"/>
                  <a:gd name="connsiteX191" fmla="*/ 5759 w 10000"/>
                  <a:gd name="connsiteY191" fmla="*/ 1563 h 10000"/>
                  <a:gd name="connsiteX192" fmla="*/ 5845 w 10000"/>
                  <a:gd name="connsiteY192" fmla="*/ 1563 h 10000"/>
                  <a:gd name="connsiteX193" fmla="*/ 5845 w 10000"/>
                  <a:gd name="connsiteY193" fmla="*/ 1250 h 10000"/>
                  <a:gd name="connsiteX194" fmla="*/ 5903 w 10000"/>
                  <a:gd name="connsiteY194" fmla="*/ 1063 h 10000"/>
                  <a:gd name="connsiteX195" fmla="*/ 5903 w 10000"/>
                  <a:gd name="connsiteY195" fmla="*/ 813 h 10000"/>
                  <a:gd name="connsiteX196" fmla="*/ 5989 w 10000"/>
                  <a:gd name="connsiteY196" fmla="*/ 625 h 10000"/>
                  <a:gd name="connsiteX197" fmla="*/ 6275 w 10000"/>
                  <a:gd name="connsiteY197" fmla="*/ 313 h 10000"/>
                  <a:gd name="connsiteX198" fmla="*/ 6390 w 10000"/>
                  <a:gd name="connsiteY198" fmla="*/ 313 h 10000"/>
                  <a:gd name="connsiteX199" fmla="*/ 6390 w 10000"/>
                  <a:gd name="connsiteY199" fmla="*/ 438 h 10000"/>
                  <a:gd name="connsiteX200" fmla="*/ 6476 w 10000"/>
                  <a:gd name="connsiteY200" fmla="*/ 625 h 10000"/>
                  <a:gd name="connsiteX201" fmla="*/ 6533 w 10000"/>
                  <a:gd name="connsiteY201" fmla="*/ 625 h 10000"/>
                  <a:gd name="connsiteX202" fmla="*/ 6676 w 10000"/>
                  <a:gd name="connsiteY202" fmla="*/ 313 h 10000"/>
                  <a:gd name="connsiteX203" fmla="*/ 6705 w 10000"/>
                  <a:gd name="connsiteY203" fmla="*/ 125 h 10000"/>
                  <a:gd name="connsiteX204" fmla="*/ 6762 w 10000"/>
                  <a:gd name="connsiteY204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4842 w 10000"/>
                  <a:gd name="connsiteY118" fmla="*/ 5438 h 10000"/>
                  <a:gd name="connsiteX119" fmla="*/ 4699 w 10000"/>
                  <a:gd name="connsiteY119" fmla="*/ 5313 h 10000"/>
                  <a:gd name="connsiteX120" fmla="*/ 4670 w 10000"/>
                  <a:gd name="connsiteY120" fmla="*/ 5188 h 10000"/>
                  <a:gd name="connsiteX121" fmla="*/ 4556 w 10000"/>
                  <a:gd name="connsiteY121" fmla="*/ 5125 h 10000"/>
                  <a:gd name="connsiteX122" fmla="*/ 4269 w 10000"/>
                  <a:gd name="connsiteY122" fmla="*/ 5125 h 10000"/>
                  <a:gd name="connsiteX123" fmla="*/ 4126 w 10000"/>
                  <a:gd name="connsiteY123" fmla="*/ 5188 h 10000"/>
                  <a:gd name="connsiteX124" fmla="*/ 3754 w 10000"/>
                  <a:gd name="connsiteY124" fmla="*/ 5625 h 10000"/>
                  <a:gd name="connsiteX125" fmla="*/ 3696 w 10000"/>
                  <a:gd name="connsiteY125" fmla="*/ 5625 h 10000"/>
                  <a:gd name="connsiteX126" fmla="*/ 3610 w 10000"/>
                  <a:gd name="connsiteY126" fmla="*/ 5750 h 10000"/>
                  <a:gd name="connsiteX127" fmla="*/ 2372 w 10000"/>
                  <a:gd name="connsiteY127" fmla="*/ 4260 h 10000"/>
                  <a:gd name="connsiteX128" fmla="*/ 2235 w 10000"/>
                  <a:gd name="connsiteY128" fmla="*/ 5125 h 10000"/>
                  <a:gd name="connsiteX129" fmla="*/ 1891 w 10000"/>
                  <a:gd name="connsiteY129" fmla="*/ 5125 h 10000"/>
                  <a:gd name="connsiteX130" fmla="*/ 1805 w 10000"/>
                  <a:gd name="connsiteY130" fmla="*/ 5000 h 10000"/>
                  <a:gd name="connsiteX131" fmla="*/ 1719 w 10000"/>
                  <a:gd name="connsiteY131" fmla="*/ 5000 h 10000"/>
                  <a:gd name="connsiteX132" fmla="*/ 1605 w 10000"/>
                  <a:gd name="connsiteY132" fmla="*/ 4875 h 10000"/>
                  <a:gd name="connsiteX133" fmla="*/ 1519 w 10000"/>
                  <a:gd name="connsiteY133" fmla="*/ 4875 h 10000"/>
                  <a:gd name="connsiteX134" fmla="*/ 1433 w 10000"/>
                  <a:gd name="connsiteY134" fmla="*/ 5125 h 10000"/>
                  <a:gd name="connsiteX135" fmla="*/ 1433 w 10000"/>
                  <a:gd name="connsiteY135" fmla="*/ 5438 h 10000"/>
                  <a:gd name="connsiteX136" fmla="*/ 1089 w 10000"/>
                  <a:gd name="connsiteY136" fmla="*/ 5438 h 10000"/>
                  <a:gd name="connsiteX137" fmla="*/ 1003 w 10000"/>
                  <a:gd name="connsiteY137" fmla="*/ 5500 h 10000"/>
                  <a:gd name="connsiteX138" fmla="*/ 888 w 10000"/>
                  <a:gd name="connsiteY138" fmla="*/ 5500 h 10000"/>
                  <a:gd name="connsiteX139" fmla="*/ 860 w 10000"/>
                  <a:gd name="connsiteY139" fmla="*/ 5625 h 10000"/>
                  <a:gd name="connsiteX140" fmla="*/ 802 w 10000"/>
                  <a:gd name="connsiteY140" fmla="*/ 5625 h 10000"/>
                  <a:gd name="connsiteX141" fmla="*/ 745 w 10000"/>
                  <a:gd name="connsiteY141" fmla="*/ 5813 h 10000"/>
                  <a:gd name="connsiteX142" fmla="*/ 716 w 10000"/>
                  <a:gd name="connsiteY142" fmla="*/ 5938 h 10000"/>
                  <a:gd name="connsiteX143" fmla="*/ 315 w 10000"/>
                  <a:gd name="connsiteY143" fmla="*/ 5938 h 10000"/>
                  <a:gd name="connsiteX144" fmla="*/ 287 w 10000"/>
                  <a:gd name="connsiteY144" fmla="*/ 5813 h 10000"/>
                  <a:gd name="connsiteX145" fmla="*/ 172 w 10000"/>
                  <a:gd name="connsiteY145" fmla="*/ 5750 h 10000"/>
                  <a:gd name="connsiteX146" fmla="*/ 143 w 10000"/>
                  <a:gd name="connsiteY146" fmla="*/ 5625 h 10000"/>
                  <a:gd name="connsiteX147" fmla="*/ 29 w 10000"/>
                  <a:gd name="connsiteY147" fmla="*/ 5500 h 10000"/>
                  <a:gd name="connsiteX148" fmla="*/ 0 w 10000"/>
                  <a:gd name="connsiteY148" fmla="*/ 5313 h 10000"/>
                  <a:gd name="connsiteX149" fmla="*/ 0 w 10000"/>
                  <a:gd name="connsiteY149" fmla="*/ 4813 h 10000"/>
                  <a:gd name="connsiteX150" fmla="*/ 29 w 10000"/>
                  <a:gd name="connsiteY150" fmla="*/ 4688 h 10000"/>
                  <a:gd name="connsiteX151" fmla="*/ 315 w 10000"/>
                  <a:gd name="connsiteY151" fmla="*/ 4688 h 10000"/>
                  <a:gd name="connsiteX152" fmla="*/ 745 w 10000"/>
                  <a:gd name="connsiteY152" fmla="*/ 3750 h 10000"/>
                  <a:gd name="connsiteX153" fmla="*/ 802 w 10000"/>
                  <a:gd name="connsiteY153" fmla="*/ 3875 h 10000"/>
                  <a:gd name="connsiteX154" fmla="*/ 888 w 10000"/>
                  <a:gd name="connsiteY154" fmla="*/ 3938 h 10000"/>
                  <a:gd name="connsiteX155" fmla="*/ 1003 w 10000"/>
                  <a:gd name="connsiteY155" fmla="*/ 3938 h 10000"/>
                  <a:gd name="connsiteX156" fmla="*/ 1089 w 10000"/>
                  <a:gd name="connsiteY156" fmla="*/ 3750 h 10000"/>
                  <a:gd name="connsiteX157" fmla="*/ 1891 w 10000"/>
                  <a:gd name="connsiteY157" fmla="*/ 3750 h 10000"/>
                  <a:gd name="connsiteX158" fmla="*/ 2092 w 10000"/>
                  <a:gd name="connsiteY158" fmla="*/ 3875 h 10000"/>
                  <a:gd name="connsiteX159" fmla="*/ 2149 w 10000"/>
                  <a:gd name="connsiteY159" fmla="*/ 4063 h 10000"/>
                  <a:gd name="connsiteX160" fmla="*/ 2292 w 10000"/>
                  <a:gd name="connsiteY160" fmla="*/ 4375 h 10000"/>
                  <a:gd name="connsiteX161" fmla="*/ 2321 w 10000"/>
                  <a:gd name="connsiteY161" fmla="*/ 4563 h 10000"/>
                  <a:gd name="connsiteX162" fmla="*/ 2980 w 10000"/>
                  <a:gd name="connsiteY162" fmla="*/ 1750 h 10000"/>
                  <a:gd name="connsiteX163" fmla="*/ 2808 w 10000"/>
                  <a:gd name="connsiteY163" fmla="*/ 1375 h 10000"/>
                  <a:gd name="connsiteX164" fmla="*/ 2808 w 10000"/>
                  <a:gd name="connsiteY164" fmla="*/ 1125 h 10000"/>
                  <a:gd name="connsiteX165" fmla="*/ 3095 w 10000"/>
                  <a:gd name="connsiteY165" fmla="*/ 938 h 10000"/>
                  <a:gd name="connsiteX166" fmla="*/ 3123 w 10000"/>
                  <a:gd name="connsiteY166" fmla="*/ 813 h 10000"/>
                  <a:gd name="connsiteX167" fmla="*/ 3238 w 10000"/>
                  <a:gd name="connsiteY167" fmla="*/ 750 h 10000"/>
                  <a:gd name="connsiteX168" fmla="*/ 3983 w 10000"/>
                  <a:gd name="connsiteY168" fmla="*/ 813 h 10000"/>
                  <a:gd name="connsiteX169" fmla="*/ 4269 w 10000"/>
                  <a:gd name="connsiteY169" fmla="*/ 938 h 10000"/>
                  <a:gd name="connsiteX170" fmla="*/ 4527 w 10000"/>
                  <a:gd name="connsiteY170" fmla="*/ 1250 h 10000"/>
                  <a:gd name="connsiteX171" fmla="*/ 4556 w 10000"/>
                  <a:gd name="connsiteY171" fmla="*/ 1375 h 10000"/>
                  <a:gd name="connsiteX172" fmla="*/ 4670 w 10000"/>
                  <a:gd name="connsiteY172" fmla="*/ 1375 h 10000"/>
                  <a:gd name="connsiteX173" fmla="*/ 4670 w 10000"/>
                  <a:gd name="connsiteY173" fmla="*/ 1125 h 10000"/>
                  <a:gd name="connsiteX174" fmla="*/ 4756 w 10000"/>
                  <a:gd name="connsiteY174" fmla="*/ 938 h 10000"/>
                  <a:gd name="connsiteX175" fmla="*/ 4814 w 10000"/>
                  <a:gd name="connsiteY175" fmla="*/ 1063 h 10000"/>
                  <a:gd name="connsiteX176" fmla="*/ 4842 w 10000"/>
                  <a:gd name="connsiteY176" fmla="*/ 1063 h 10000"/>
                  <a:gd name="connsiteX177" fmla="*/ 4842 w 10000"/>
                  <a:gd name="connsiteY177" fmla="*/ 1125 h 10000"/>
                  <a:gd name="connsiteX178" fmla="*/ 4900 w 10000"/>
                  <a:gd name="connsiteY178" fmla="*/ 1250 h 10000"/>
                  <a:gd name="connsiteX179" fmla="*/ 4986 w 10000"/>
                  <a:gd name="connsiteY179" fmla="*/ 1250 h 10000"/>
                  <a:gd name="connsiteX180" fmla="*/ 5100 w 10000"/>
                  <a:gd name="connsiteY180" fmla="*/ 1125 h 10000"/>
                  <a:gd name="connsiteX181" fmla="*/ 5186 w 10000"/>
                  <a:gd name="connsiteY181" fmla="*/ 938 h 10000"/>
                  <a:gd name="connsiteX182" fmla="*/ 5186 w 10000"/>
                  <a:gd name="connsiteY182" fmla="*/ 1063 h 10000"/>
                  <a:gd name="connsiteX183" fmla="*/ 5244 w 10000"/>
                  <a:gd name="connsiteY183" fmla="*/ 1125 h 10000"/>
                  <a:gd name="connsiteX184" fmla="*/ 5244 w 10000"/>
                  <a:gd name="connsiteY184" fmla="*/ 1250 h 10000"/>
                  <a:gd name="connsiteX185" fmla="*/ 5330 w 10000"/>
                  <a:gd name="connsiteY185" fmla="*/ 1438 h 10000"/>
                  <a:gd name="connsiteX186" fmla="*/ 5387 w 10000"/>
                  <a:gd name="connsiteY186" fmla="*/ 1438 h 10000"/>
                  <a:gd name="connsiteX187" fmla="*/ 5415 w 10000"/>
                  <a:gd name="connsiteY187" fmla="*/ 1375 h 10000"/>
                  <a:gd name="connsiteX188" fmla="*/ 5530 w 10000"/>
                  <a:gd name="connsiteY188" fmla="*/ 1250 h 10000"/>
                  <a:gd name="connsiteX189" fmla="*/ 5616 w 10000"/>
                  <a:gd name="connsiteY189" fmla="*/ 1250 h 10000"/>
                  <a:gd name="connsiteX190" fmla="*/ 5759 w 10000"/>
                  <a:gd name="connsiteY190" fmla="*/ 1563 h 10000"/>
                  <a:gd name="connsiteX191" fmla="*/ 5845 w 10000"/>
                  <a:gd name="connsiteY191" fmla="*/ 1563 h 10000"/>
                  <a:gd name="connsiteX192" fmla="*/ 5845 w 10000"/>
                  <a:gd name="connsiteY192" fmla="*/ 1250 h 10000"/>
                  <a:gd name="connsiteX193" fmla="*/ 5903 w 10000"/>
                  <a:gd name="connsiteY193" fmla="*/ 1063 h 10000"/>
                  <a:gd name="connsiteX194" fmla="*/ 5903 w 10000"/>
                  <a:gd name="connsiteY194" fmla="*/ 813 h 10000"/>
                  <a:gd name="connsiteX195" fmla="*/ 5989 w 10000"/>
                  <a:gd name="connsiteY195" fmla="*/ 625 h 10000"/>
                  <a:gd name="connsiteX196" fmla="*/ 6275 w 10000"/>
                  <a:gd name="connsiteY196" fmla="*/ 313 h 10000"/>
                  <a:gd name="connsiteX197" fmla="*/ 6390 w 10000"/>
                  <a:gd name="connsiteY197" fmla="*/ 313 h 10000"/>
                  <a:gd name="connsiteX198" fmla="*/ 6390 w 10000"/>
                  <a:gd name="connsiteY198" fmla="*/ 438 h 10000"/>
                  <a:gd name="connsiteX199" fmla="*/ 6476 w 10000"/>
                  <a:gd name="connsiteY199" fmla="*/ 625 h 10000"/>
                  <a:gd name="connsiteX200" fmla="*/ 6533 w 10000"/>
                  <a:gd name="connsiteY200" fmla="*/ 625 h 10000"/>
                  <a:gd name="connsiteX201" fmla="*/ 6676 w 10000"/>
                  <a:gd name="connsiteY201" fmla="*/ 313 h 10000"/>
                  <a:gd name="connsiteX202" fmla="*/ 6705 w 10000"/>
                  <a:gd name="connsiteY202" fmla="*/ 125 h 10000"/>
                  <a:gd name="connsiteX203" fmla="*/ 6762 w 10000"/>
                  <a:gd name="connsiteY203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4699 w 10000"/>
                  <a:gd name="connsiteY118" fmla="*/ 5313 h 10000"/>
                  <a:gd name="connsiteX119" fmla="*/ 4670 w 10000"/>
                  <a:gd name="connsiteY119" fmla="*/ 5188 h 10000"/>
                  <a:gd name="connsiteX120" fmla="*/ 4556 w 10000"/>
                  <a:gd name="connsiteY120" fmla="*/ 5125 h 10000"/>
                  <a:gd name="connsiteX121" fmla="*/ 4269 w 10000"/>
                  <a:gd name="connsiteY121" fmla="*/ 5125 h 10000"/>
                  <a:gd name="connsiteX122" fmla="*/ 4126 w 10000"/>
                  <a:gd name="connsiteY122" fmla="*/ 5188 h 10000"/>
                  <a:gd name="connsiteX123" fmla="*/ 3754 w 10000"/>
                  <a:gd name="connsiteY123" fmla="*/ 5625 h 10000"/>
                  <a:gd name="connsiteX124" fmla="*/ 3696 w 10000"/>
                  <a:gd name="connsiteY124" fmla="*/ 5625 h 10000"/>
                  <a:gd name="connsiteX125" fmla="*/ 3610 w 10000"/>
                  <a:gd name="connsiteY125" fmla="*/ 5750 h 10000"/>
                  <a:gd name="connsiteX126" fmla="*/ 2372 w 10000"/>
                  <a:gd name="connsiteY126" fmla="*/ 4260 h 10000"/>
                  <a:gd name="connsiteX127" fmla="*/ 2235 w 10000"/>
                  <a:gd name="connsiteY127" fmla="*/ 5125 h 10000"/>
                  <a:gd name="connsiteX128" fmla="*/ 1891 w 10000"/>
                  <a:gd name="connsiteY128" fmla="*/ 5125 h 10000"/>
                  <a:gd name="connsiteX129" fmla="*/ 1805 w 10000"/>
                  <a:gd name="connsiteY129" fmla="*/ 5000 h 10000"/>
                  <a:gd name="connsiteX130" fmla="*/ 1719 w 10000"/>
                  <a:gd name="connsiteY130" fmla="*/ 5000 h 10000"/>
                  <a:gd name="connsiteX131" fmla="*/ 1605 w 10000"/>
                  <a:gd name="connsiteY131" fmla="*/ 4875 h 10000"/>
                  <a:gd name="connsiteX132" fmla="*/ 1519 w 10000"/>
                  <a:gd name="connsiteY132" fmla="*/ 4875 h 10000"/>
                  <a:gd name="connsiteX133" fmla="*/ 1433 w 10000"/>
                  <a:gd name="connsiteY133" fmla="*/ 5125 h 10000"/>
                  <a:gd name="connsiteX134" fmla="*/ 1433 w 10000"/>
                  <a:gd name="connsiteY134" fmla="*/ 5438 h 10000"/>
                  <a:gd name="connsiteX135" fmla="*/ 1089 w 10000"/>
                  <a:gd name="connsiteY135" fmla="*/ 5438 h 10000"/>
                  <a:gd name="connsiteX136" fmla="*/ 1003 w 10000"/>
                  <a:gd name="connsiteY136" fmla="*/ 5500 h 10000"/>
                  <a:gd name="connsiteX137" fmla="*/ 888 w 10000"/>
                  <a:gd name="connsiteY137" fmla="*/ 5500 h 10000"/>
                  <a:gd name="connsiteX138" fmla="*/ 860 w 10000"/>
                  <a:gd name="connsiteY138" fmla="*/ 5625 h 10000"/>
                  <a:gd name="connsiteX139" fmla="*/ 802 w 10000"/>
                  <a:gd name="connsiteY139" fmla="*/ 5625 h 10000"/>
                  <a:gd name="connsiteX140" fmla="*/ 745 w 10000"/>
                  <a:gd name="connsiteY140" fmla="*/ 5813 h 10000"/>
                  <a:gd name="connsiteX141" fmla="*/ 716 w 10000"/>
                  <a:gd name="connsiteY141" fmla="*/ 5938 h 10000"/>
                  <a:gd name="connsiteX142" fmla="*/ 315 w 10000"/>
                  <a:gd name="connsiteY142" fmla="*/ 5938 h 10000"/>
                  <a:gd name="connsiteX143" fmla="*/ 287 w 10000"/>
                  <a:gd name="connsiteY143" fmla="*/ 5813 h 10000"/>
                  <a:gd name="connsiteX144" fmla="*/ 172 w 10000"/>
                  <a:gd name="connsiteY144" fmla="*/ 5750 h 10000"/>
                  <a:gd name="connsiteX145" fmla="*/ 143 w 10000"/>
                  <a:gd name="connsiteY145" fmla="*/ 5625 h 10000"/>
                  <a:gd name="connsiteX146" fmla="*/ 29 w 10000"/>
                  <a:gd name="connsiteY146" fmla="*/ 5500 h 10000"/>
                  <a:gd name="connsiteX147" fmla="*/ 0 w 10000"/>
                  <a:gd name="connsiteY147" fmla="*/ 5313 h 10000"/>
                  <a:gd name="connsiteX148" fmla="*/ 0 w 10000"/>
                  <a:gd name="connsiteY148" fmla="*/ 4813 h 10000"/>
                  <a:gd name="connsiteX149" fmla="*/ 29 w 10000"/>
                  <a:gd name="connsiteY149" fmla="*/ 4688 h 10000"/>
                  <a:gd name="connsiteX150" fmla="*/ 315 w 10000"/>
                  <a:gd name="connsiteY150" fmla="*/ 4688 h 10000"/>
                  <a:gd name="connsiteX151" fmla="*/ 745 w 10000"/>
                  <a:gd name="connsiteY151" fmla="*/ 3750 h 10000"/>
                  <a:gd name="connsiteX152" fmla="*/ 802 w 10000"/>
                  <a:gd name="connsiteY152" fmla="*/ 3875 h 10000"/>
                  <a:gd name="connsiteX153" fmla="*/ 888 w 10000"/>
                  <a:gd name="connsiteY153" fmla="*/ 3938 h 10000"/>
                  <a:gd name="connsiteX154" fmla="*/ 1003 w 10000"/>
                  <a:gd name="connsiteY154" fmla="*/ 3938 h 10000"/>
                  <a:gd name="connsiteX155" fmla="*/ 1089 w 10000"/>
                  <a:gd name="connsiteY155" fmla="*/ 3750 h 10000"/>
                  <a:gd name="connsiteX156" fmla="*/ 1891 w 10000"/>
                  <a:gd name="connsiteY156" fmla="*/ 3750 h 10000"/>
                  <a:gd name="connsiteX157" fmla="*/ 2092 w 10000"/>
                  <a:gd name="connsiteY157" fmla="*/ 3875 h 10000"/>
                  <a:gd name="connsiteX158" fmla="*/ 2149 w 10000"/>
                  <a:gd name="connsiteY158" fmla="*/ 4063 h 10000"/>
                  <a:gd name="connsiteX159" fmla="*/ 2292 w 10000"/>
                  <a:gd name="connsiteY159" fmla="*/ 4375 h 10000"/>
                  <a:gd name="connsiteX160" fmla="*/ 2321 w 10000"/>
                  <a:gd name="connsiteY160" fmla="*/ 4563 h 10000"/>
                  <a:gd name="connsiteX161" fmla="*/ 2980 w 10000"/>
                  <a:gd name="connsiteY161" fmla="*/ 1750 h 10000"/>
                  <a:gd name="connsiteX162" fmla="*/ 2808 w 10000"/>
                  <a:gd name="connsiteY162" fmla="*/ 1375 h 10000"/>
                  <a:gd name="connsiteX163" fmla="*/ 2808 w 10000"/>
                  <a:gd name="connsiteY163" fmla="*/ 1125 h 10000"/>
                  <a:gd name="connsiteX164" fmla="*/ 3095 w 10000"/>
                  <a:gd name="connsiteY164" fmla="*/ 938 h 10000"/>
                  <a:gd name="connsiteX165" fmla="*/ 3123 w 10000"/>
                  <a:gd name="connsiteY165" fmla="*/ 813 h 10000"/>
                  <a:gd name="connsiteX166" fmla="*/ 3238 w 10000"/>
                  <a:gd name="connsiteY166" fmla="*/ 750 h 10000"/>
                  <a:gd name="connsiteX167" fmla="*/ 3983 w 10000"/>
                  <a:gd name="connsiteY167" fmla="*/ 813 h 10000"/>
                  <a:gd name="connsiteX168" fmla="*/ 4269 w 10000"/>
                  <a:gd name="connsiteY168" fmla="*/ 938 h 10000"/>
                  <a:gd name="connsiteX169" fmla="*/ 4527 w 10000"/>
                  <a:gd name="connsiteY169" fmla="*/ 1250 h 10000"/>
                  <a:gd name="connsiteX170" fmla="*/ 4556 w 10000"/>
                  <a:gd name="connsiteY170" fmla="*/ 1375 h 10000"/>
                  <a:gd name="connsiteX171" fmla="*/ 4670 w 10000"/>
                  <a:gd name="connsiteY171" fmla="*/ 1375 h 10000"/>
                  <a:gd name="connsiteX172" fmla="*/ 4670 w 10000"/>
                  <a:gd name="connsiteY172" fmla="*/ 1125 h 10000"/>
                  <a:gd name="connsiteX173" fmla="*/ 4756 w 10000"/>
                  <a:gd name="connsiteY173" fmla="*/ 938 h 10000"/>
                  <a:gd name="connsiteX174" fmla="*/ 4814 w 10000"/>
                  <a:gd name="connsiteY174" fmla="*/ 1063 h 10000"/>
                  <a:gd name="connsiteX175" fmla="*/ 4842 w 10000"/>
                  <a:gd name="connsiteY175" fmla="*/ 1063 h 10000"/>
                  <a:gd name="connsiteX176" fmla="*/ 4842 w 10000"/>
                  <a:gd name="connsiteY176" fmla="*/ 1125 h 10000"/>
                  <a:gd name="connsiteX177" fmla="*/ 4900 w 10000"/>
                  <a:gd name="connsiteY177" fmla="*/ 1250 h 10000"/>
                  <a:gd name="connsiteX178" fmla="*/ 4986 w 10000"/>
                  <a:gd name="connsiteY178" fmla="*/ 1250 h 10000"/>
                  <a:gd name="connsiteX179" fmla="*/ 5100 w 10000"/>
                  <a:gd name="connsiteY179" fmla="*/ 1125 h 10000"/>
                  <a:gd name="connsiteX180" fmla="*/ 5186 w 10000"/>
                  <a:gd name="connsiteY180" fmla="*/ 938 h 10000"/>
                  <a:gd name="connsiteX181" fmla="*/ 5186 w 10000"/>
                  <a:gd name="connsiteY181" fmla="*/ 1063 h 10000"/>
                  <a:gd name="connsiteX182" fmla="*/ 5244 w 10000"/>
                  <a:gd name="connsiteY182" fmla="*/ 1125 h 10000"/>
                  <a:gd name="connsiteX183" fmla="*/ 5244 w 10000"/>
                  <a:gd name="connsiteY183" fmla="*/ 1250 h 10000"/>
                  <a:gd name="connsiteX184" fmla="*/ 5330 w 10000"/>
                  <a:gd name="connsiteY184" fmla="*/ 1438 h 10000"/>
                  <a:gd name="connsiteX185" fmla="*/ 5387 w 10000"/>
                  <a:gd name="connsiteY185" fmla="*/ 1438 h 10000"/>
                  <a:gd name="connsiteX186" fmla="*/ 5415 w 10000"/>
                  <a:gd name="connsiteY186" fmla="*/ 1375 h 10000"/>
                  <a:gd name="connsiteX187" fmla="*/ 5530 w 10000"/>
                  <a:gd name="connsiteY187" fmla="*/ 1250 h 10000"/>
                  <a:gd name="connsiteX188" fmla="*/ 5616 w 10000"/>
                  <a:gd name="connsiteY188" fmla="*/ 1250 h 10000"/>
                  <a:gd name="connsiteX189" fmla="*/ 5759 w 10000"/>
                  <a:gd name="connsiteY189" fmla="*/ 1563 h 10000"/>
                  <a:gd name="connsiteX190" fmla="*/ 5845 w 10000"/>
                  <a:gd name="connsiteY190" fmla="*/ 1563 h 10000"/>
                  <a:gd name="connsiteX191" fmla="*/ 5845 w 10000"/>
                  <a:gd name="connsiteY191" fmla="*/ 1250 h 10000"/>
                  <a:gd name="connsiteX192" fmla="*/ 5903 w 10000"/>
                  <a:gd name="connsiteY192" fmla="*/ 1063 h 10000"/>
                  <a:gd name="connsiteX193" fmla="*/ 5903 w 10000"/>
                  <a:gd name="connsiteY193" fmla="*/ 813 h 10000"/>
                  <a:gd name="connsiteX194" fmla="*/ 5989 w 10000"/>
                  <a:gd name="connsiteY194" fmla="*/ 625 h 10000"/>
                  <a:gd name="connsiteX195" fmla="*/ 6275 w 10000"/>
                  <a:gd name="connsiteY195" fmla="*/ 313 h 10000"/>
                  <a:gd name="connsiteX196" fmla="*/ 6390 w 10000"/>
                  <a:gd name="connsiteY196" fmla="*/ 313 h 10000"/>
                  <a:gd name="connsiteX197" fmla="*/ 6390 w 10000"/>
                  <a:gd name="connsiteY197" fmla="*/ 438 h 10000"/>
                  <a:gd name="connsiteX198" fmla="*/ 6476 w 10000"/>
                  <a:gd name="connsiteY198" fmla="*/ 625 h 10000"/>
                  <a:gd name="connsiteX199" fmla="*/ 6533 w 10000"/>
                  <a:gd name="connsiteY199" fmla="*/ 625 h 10000"/>
                  <a:gd name="connsiteX200" fmla="*/ 6676 w 10000"/>
                  <a:gd name="connsiteY200" fmla="*/ 313 h 10000"/>
                  <a:gd name="connsiteX201" fmla="*/ 6705 w 10000"/>
                  <a:gd name="connsiteY201" fmla="*/ 125 h 10000"/>
                  <a:gd name="connsiteX202" fmla="*/ 6762 w 10000"/>
                  <a:gd name="connsiteY202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4670 w 10000"/>
                  <a:gd name="connsiteY118" fmla="*/ 5188 h 10000"/>
                  <a:gd name="connsiteX119" fmla="*/ 4556 w 10000"/>
                  <a:gd name="connsiteY119" fmla="*/ 5125 h 10000"/>
                  <a:gd name="connsiteX120" fmla="*/ 4269 w 10000"/>
                  <a:gd name="connsiteY120" fmla="*/ 5125 h 10000"/>
                  <a:gd name="connsiteX121" fmla="*/ 4126 w 10000"/>
                  <a:gd name="connsiteY121" fmla="*/ 5188 h 10000"/>
                  <a:gd name="connsiteX122" fmla="*/ 3754 w 10000"/>
                  <a:gd name="connsiteY122" fmla="*/ 5625 h 10000"/>
                  <a:gd name="connsiteX123" fmla="*/ 3696 w 10000"/>
                  <a:gd name="connsiteY123" fmla="*/ 5625 h 10000"/>
                  <a:gd name="connsiteX124" fmla="*/ 3610 w 10000"/>
                  <a:gd name="connsiteY124" fmla="*/ 5750 h 10000"/>
                  <a:gd name="connsiteX125" fmla="*/ 2372 w 10000"/>
                  <a:gd name="connsiteY125" fmla="*/ 4260 h 10000"/>
                  <a:gd name="connsiteX126" fmla="*/ 2235 w 10000"/>
                  <a:gd name="connsiteY126" fmla="*/ 5125 h 10000"/>
                  <a:gd name="connsiteX127" fmla="*/ 1891 w 10000"/>
                  <a:gd name="connsiteY127" fmla="*/ 5125 h 10000"/>
                  <a:gd name="connsiteX128" fmla="*/ 1805 w 10000"/>
                  <a:gd name="connsiteY128" fmla="*/ 5000 h 10000"/>
                  <a:gd name="connsiteX129" fmla="*/ 1719 w 10000"/>
                  <a:gd name="connsiteY129" fmla="*/ 5000 h 10000"/>
                  <a:gd name="connsiteX130" fmla="*/ 1605 w 10000"/>
                  <a:gd name="connsiteY130" fmla="*/ 4875 h 10000"/>
                  <a:gd name="connsiteX131" fmla="*/ 1519 w 10000"/>
                  <a:gd name="connsiteY131" fmla="*/ 4875 h 10000"/>
                  <a:gd name="connsiteX132" fmla="*/ 1433 w 10000"/>
                  <a:gd name="connsiteY132" fmla="*/ 5125 h 10000"/>
                  <a:gd name="connsiteX133" fmla="*/ 1433 w 10000"/>
                  <a:gd name="connsiteY133" fmla="*/ 5438 h 10000"/>
                  <a:gd name="connsiteX134" fmla="*/ 1089 w 10000"/>
                  <a:gd name="connsiteY134" fmla="*/ 5438 h 10000"/>
                  <a:gd name="connsiteX135" fmla="*/ 1003 w 10000"/>
                  <a:gd name="connsiteY135" fmla="*/ 5500 h 10000"/>
                  <a:gd name="connsiteX136" fmla="*/ 888 w 10000"/>
                  <a:gd name="connsiteY136" fmla="*/ 5500 h 10000"/>
                  <a:gd name="connsiteX137" fmla="*/ 860 w 10000"/>
                  <a:gd name="connsiteY137" fmla="*/ 5625 h 10000"/>
                  <a:gd name="connsiteX138" fmla="*/ 802 w 10000"/>
                  <a:gd name="connsiteY138" fmla="*/ 5625 h 10000"/>
                  <a:gd name="connsiteX139" fmla="*/ 745 w 10000"/>
                  <a:gd name="connsiteY139" fmla="*/ 5813 h 10000"/>
                  <a:gd name="connsiteX140" fmla="*/ 716 w 10000"/>
                  <a:gd name="connsiteY140" fmla="*/ 5938 h 10000"/>
                  <a:gd name="connsiteX141" fmla="*/ 315 w 10000"/>
                  <a:gd name="connsiteY141" fmla="*/ 5938 h 10000"/>
                  <a:gd name="connsiteX142" fmla="*/ 287 w 10000"/>
                  <a:gd name="connsiteY142" fmla="*/ 5813 h 10000"/>
                  <a:gd name="connsiteX143" fmla="*/ 172 w 10000"/>
                  <a:gd name="connsiteY143" fmla="*/ 5750 h 10000"/>
                  <a:gd name="connsiteX144" fmla="*/ 143 w 10000"/>
                  <a:gd name="connsiteY144" fmla="*/ 5625 h 10000"/>
                  <a:gd name="connsiteX145" fmla="*/ 29 w 10000"/>
                  <a:gd name="connsiteY145" fmla="*/ 5500 h 10000"/>
                  <a:gd name="connsiteX146" fmla="*/ 0 w 10000"/>
                  <a:gd name="connsiteY146" fmla="*/ 5313 h 10000"/>
                  <a:gd name="connsiteX147" fmla="*/ 0 w 10000"/>
                  <a:gd name="connsiteY147" fmla="*/ 4813 h 10000"/>
                  <a:gd name="connsiteX148" fmla="*/ 29 w 10000"/>
                  <a:gd name="connsiteY148" fmla="*/ 4688 h 10000"/>
                  <a:gd name="connsiteX149" fmla="*/ 315 w 10000"/>
                  <a:gd name="connsiteY149" fmla="*/ 4688 h 10000"/>
                  <a:gd name="connsiteX150" fmla="*/ 745 w 10000"/>
                  <a:gd name="connsiteY150" fmla="*/ 3750 h 10000"/>
                  <a:gd name="connsiteX151" fmla="*/ 802 w 10000"/>
                  <a:gd name="connsiteY151" fmla="*/ 3875 h 10000"/>
                  <a:gd name="connsiteX152" fmla="*/ 888 w 10000"/>
                  <a:gd name="connsiteY152" fmla="*/ 3938 h 10000"/>
                  <a:gd name="connsiteX153" fmla="*/ 1003 w 10000"/>
                  <a:gd name="connsiteY153" fmla="*/ 3938 h 10000"/>
                  <a:gd name="connsiteX154" fmla="*/ 1089 w 10000"/>
                  <a:gd name="connsiteY154" fmla="*/ 3750 h 10000"/>
                  <a:gd name="connsiteX155" fmla="*/ 1891 w 10000"/>
                  <a:gd name="connsiteY155" fmla="*/ 3750 h 10000"/>
                  <a:gd name="connsiteX156" fmla="*/ 2092 w 10000"/>
                  <a:gd name="connsiteY156" fmla="*/ 3875 h 10000"/>
                  <a:gd name="connsiteX157" fmla="*/ 2149 w 10000"/>
                  <a:gd name="connsiteY157" fmla="*/ 4063 h 10000"/>
                  <a:gd name="connsiteX158" fmla="*/ 2292 w 10000"/>
                  <a:gd name="connsiteY158" fmla="*/ 4375 h 10000"/>
                  <a:gd name="connsiteX159" fmla="*/ 2321 w 10000"/>
                  <a:gd name="connsiteY159" fmla="*/ 4563 h 10000"/>
                  <a:gd name="connsiteX160" fmla="*/ 2980 w 10000"/>
                  <a:gd name="connsiteY160" fmla="*/ 1750 h 10000"/>
                  <a:gd name="connsiteX161" fmla="*/ 2808 w 10000"/>
                  <a:gd name="connsiteY161" fmla="*/ 1375 h 10000"/>
                  <a:gd name="connsiteX162" fmla="*/ 2808 w 10000"/>
                  <a:gd name="connsiteY162" fmla="*/ 1125 h 10000"/>
                  <a:gd name="connsiteX163" fmla="*/ 3095 w 10000"/>
                  <a:gd name="connsiteY163" fmla="*/ 938 h 10000"/>
                  <a:gd name="connsiteX164" fmla="*/ 3123 w 10000"/>
                  <a:gd name="connsiteY164" fmla="*/ 813 h 10000"/>
                  <a:gd name="connsiteX165" fmla="*/ 3238 w 10000"/>
                  <a:gd name="connsiteY165" fmla="*/ 750 h 10000"/>
                  <a:gd name="connsiteX166" fmla="*/ 3983 w 10000"/>
                  <a:gd name="connsiteY166" fmla="*/ 813 h 10000"/>
                  <a:gd name="connsiteX167" fmla="*/ 4269 w 10000"/>
                  <a:gd name="connsiteY167" fmla="*/ 938 h 10000"/>
                  <a:gd name="connsiteX168" fmla="*/ 4527 w 10000"/>
                  <a:gd name="connsiteY168" fmla="*/ 1250 h 10000"/>
                  <a:gd name="connsiteX169" fmla="*/ 4556 w 10000"/>
                  <a:gd name="connsiteY169" fmla="*/ 1375 h 10000"/>
                  <a:gd name="connsiteX170" fmla="*/ 4670 w 10000"/>
                  <a:gd name="connsiteY170" fmla="*/ 1375 h 10000"/>
                  <a:gd name="connsiteX171" fmla="*/ 4670 w 10000"/>
                  <a:gd name="connsiteY171" fmla="*/ 1125 h 10000"/>
                  <a:gd name="connsiteX172" fmla="*/ 4756 w 10000"/>
                  <a:gd name="connsiteY172" fmla="*/ 938 h 10000"/>
                  <a:gd name="connsiteX173" fmla="*/ 4814 w 10000"/>
                  <a:gd name="connsiteY173" fmla="*/ 1063 h 10000"/>
                  <a:gd name="connsiteX174" fmla="*/ 4842 w 10000"/>
                  <a:gd name="connsiteY174" fmla="*/ 1063 h 10000"/>
                  <a:gd name="connsiteX175" fmla="*/ 4842 w 10000"/>
                  <a:gd name="connsiteY175" fmla="*/ 1125 h 10000"/>
                  <a:gd name="connsiteX176" fmla="*/ 4900 w 10000"/>
                  <a:gd name="connsiteY176" fmla="*/ 1250 h 10000"/>
                  <a:gd name="connsiteX177" fmla="*/ 4986 w 10000"/>
                  <a:gd name="connsiteY177" fmla="*/ 1250 h 10000"/>
                  <a:gd name="connsiteX178" fmla="*/ 5100 w 10000"/>
                  <a:gd name="connsiteY178" fmla="*/ 1125 h 10000"/>
                  <a:gd name="connsiteX179" fmla="*/ 5186 w 10000"/>
                  <a:gd name="connsiteY179" fmla="*/ 938 h 10000"/>
                  <a:gd name="connsiteX180" fmla="*/ 5186 w 10000"/>
                  <a:gd name="connsiteY180" fmla="*/ 1063 h 10000"/>
                  <a:gd name="connsiteX181" fmla="*/ 5244 w 10000"/>
                  <a:gd name="connsiteY181" fmla="*/ 1125 h 10000"/>
                  <a:gd name="connsiteX182" fmla="*/ 5244 w 10000"/>
                  <a:gd name="connsiteY182" fmla="*/ 1250 h 10000"/>
                  <a:gd name="connsiteX183" fmla="*/ 5330 w 10000"/>
                  <a:gd name="connsiteY183" fmla="*/ 1438 h 10000"/>
                  <a:gd name="connsiteX184" fmla="*/ 5387 w 10000"/>
                  <a:gd name="connsiteY184" fmla="*/ 1438 h 10000"/>
                  <a:gd name="connsiteX185" fmla="*/ 5415 w 10000"/>
                  <a:gd name="connsiteY185" fmla="*/ 1375 h 10000"/>
                  <a:gd name="connsiteX186" fmla="*/ 5530 w 10000"/>
                  <a:gd name="connsiteY186" fmla="*/ 1250 h 10000"/>
                  <a:gd name="connsiteX187" fmla="*/ 5616 w 10000"/>
                  <a:gd name="connsiteY187" fmla="*/ 1250 h 10000"/>
                  <a:gd name="connsiteX188" fmla="*/ 5759 w 10000"/>
                  <a:gd name="connsiteY188" fmla="*/ 1563 h 10000"/>
                  <a:gd name="connsiteX189" fmla="*/ 5845 w 10000"/>
                  <a:gd name="connsiteY189" fmla="*/ 1563 h 10000"/>
                  <a:gd name="connsiteX190" fmla="*/ 5845 w 10000"/>
                  <a:gd name="connsiteY190" fmla="*/ 1250 h 10000"/>
                  <a:gd name="connsiteX191" fmla="*/ 5903 w 10000"/>
                  <a:gd name="connsiteY191" fmla="*/ 1063 h 10000"/>
                  <a:gd name="connsiteX192" fmla="*/ 5903 w 10000"/>
                  <a:gd name="connsiteY192" fmla="*/ 813 h 10000"/>
                  <a:gd name="connsiteX193" fmla="*/ 5989 w 10000"/>
                  <a:gd name="connsiteY193" fmla="*/ 625 h 10000"/>
                  <a:gd name="connsiteX194" fmla="*/ 6275 w 10000"/>
                  <a:gd name="connsiteY194" fmla="*/ 313 h 10000"/>
                  <a:gd name="connsiteX195" fmla="*/ 6390 w 10000"/>
                  <a:gd name="connsiteY195" fmla="*/ 313 h 10000"/>
                  <a:gd name="connsiteX196" fmla="*/ 6390 w 10000"/>
                  <a:gd name="connsiteY196" fmla="*/ 438 h 10000"/>
                  <a:gd name="connsiteX197" fmla="*/ 6476 w 10000"/>
                  <a:gd name="connsiteY197" fmla="*/ 625 h 10000"/>
                  <a:gd name="connsiteX198" fmla="*/ 6533 w 10000"/>
                  <a:gd name="connsiteY198" fmla="*/ 625 h 10000"/>
                  <a:gd name="connsiteX199" fmla="*/ 6676 w 10000"/>
                  <a:gd name="connsiteY199" fmla="*/ 313 h 10000"/>
                  <a:gd name="connsiteX200" fmla="*/ 6705 w 10000"/>
                  <a:gd name="connsiteY200" fmla="*/ 125 h 10000"/>
                  <a:gd name="connsiteX201" fmla="*/ 6762 w 10000"/>
                  <a:gd name="connsiteY201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4556 w 10000"/>
                  <a:gd name="connsiteY118" fmla="*/ 5125 h 10000"/>
                  <a:gd name="connsiteX119" fmla="*/ 4269 w 10000"/>
                  <a:gd name="connsiteY119" fmla="*/ 5125 h 10000"/>
                  <a:gd name="connsiteX120" fmla="*/ 4126 w 10000"/>
                  <a:gd name="connsiteY120" fmla="*/ 5188 h 10000"/>
                  <a:gd name="connsiteX121" fmla="*/ 3754 w 10000"/>
                  <a:gd name="connsiteY121" fmla="*/ 5625 h 10000"/>
                  <a:gd name="connsiteX122" fmla="*/ 3696 w 10000"/>
                  <a:gd name="connsiteY122" fmla="*/ 5625 h 10000"/>
                  <a:gd name="connsiteX123" fmla="*/ 3610 w 10000"/>
                  <a:gd name="connsiteY123" fmla="*/ 5750 h 10000"/>
                  <a:gd name="connsiteX124" fmla="*/ 2372 w 10000"/>
                  <a:gd name="connsiteY124" fmla="*/ 4260 h 10000"/>
                  <a:gd name="connsiteX125" fmla="*/ 2235 w 10000"/>
                  <a:gd name="connsiteY125" fmla="*/ 5125 h 10000"/>
                  <a:gd name="connsiteX126" fmla="*/ 1891 w 10000"/>
                  <a:gd name="connsiteY126" fmla="*/ 5125 h 10000"/>
                  <a:gd name="connsiteX127" fmla="*/ 1805 w 10000"/>
                  <a:gd name="connsiteY127" fmla="*/ 5000 h 10000"/>
                  <a:gd name="connsiteX128" fmla="*/ 1719 w 10000"/>
                  <a:gd name="connsiteY128" fmla="*/ 5000 h 10000"/>
                  <a:gd name="connsiteX129" fmla="*/ 1605 w 10000"/>
                  <a:gd name="connsiteY129" fmla="*/ 4875 h 10000"/>
                  <a:gd name="connsiteX130" fmla="*/ 1519 w 10000"/>
                  <a:gd name="connsiteY130" fmla="*/ 4875 h 10000"/>
                  <a:gd name="connsiteX131" fmla="*/ 1433 w 10000"/>
                  <a:gd name="connsiteY131" fmla="*/ 5125 h 10000"/>
                  <a:gd name="connsiteX132" fmla="*/ 1433 w 10000"/>
                  <a:gd name="connsiteY132" fmla="*/ 5438 h 10000"/>
                  <a:gd name="connsiteX133" fmla="*/ 1089 w 10000"/>
                  <a:gd name="connsiteY133" fmla="*/ 5438 h 10000"/>
                  <a:gd name="connsiteX134" fmla="*/ 1003 w 10000"/>
                  <a:gd name="connsiteY134" fmla="*/ 5500 h 10000"/>
                  <a:gd name="connsiteX135" fmla="*/ 888 w 10000"/>
                  <a:gd name="connsiteY135" fmla="*/ 5500 h 10000"/>
                  <a:gd name="connsiteX136" fmla="*/ 860 w 10000"/>
                  <a:gd name="connsiteY136" fmla="*/ 5625 h 10000"/>
                  <a:gd name="connsiteX137" fmla="*/ 802 w 10000"/>
                  <a:gd name="connsiteY137" fmla="*/ 5625 h 10000"/>
                  <a:gd name="connsiteX138" fmla="*/ 745 w 10000"/>
                  <a:gd name="connsiteY138" fmla="*/ 5813 h 10000"/>
                  <a:gd name="connsiteX139" fmla="*/ 716 w 10000"/>
                  <a:gd name="connsiteY139" fmla="*/ 5938 h 10000"/>
                  <a:gd name="connsiteX140" fmla="*/ 315 w 10000"/>
                  <a:gd name="connsiteY140" fmla="*/ 5938 h 10000"/>
                  <a:gd name="connsiteX141" fmla="*/ 287 w 10000"/>
                  <a:gd name="connsiteY141" fmla="*/ 5813 h 10000"/>
                  <a:gd name="connsiteX142" fmla="*/ 172 w 10000"/>
                  <a:gd name="connsiteY142" fmla="*/ 5750 h 10000"/>
                  <a:gd name="connsiteX143" fmla="*/ 143 w 10000"/>
                  <a:gd name="connsiteY143" fmla="*/ 5625 h 10000"/>
                  <a:gd name="connsiteX144" fmla="*/ 29 w 10000"/>
                  <a:gd name="connsiteY144" fmla="*/ 5500 h 10000"/>
                  <a:gd name="connsiteX145" fmla="*/ 0 w 10000"/>
                  <a:gd name="connsiteY145" fmla="*/ 5313 h 10000"/>
                  <a:gd name="connsiteX146" fmla="*/ 0 w 10000"/>
                  <a:gd name="connsiteY146" fmla="*/ 4813 h 10000"/>
                  <a:gd name="connsiteX147" fmla="*/ 29 w 10000"/>
                  <a:gd name="connsiteY147" fmla="*/ 4688 h 10000"/>
                  <a:gd name="connsiteX148" fmla="*/ 315 w 10000"/>
                  <a:gd name="connsiteY148" fmla="*/ 4688 h 10000"/>
                  <a:gd name="connsiteX149" fmla="*/ 745 w 10000"/>
                  <a:gd name="connsiteY149" fmla="*/ 3750 h 10000"/>
                  <a:gd name="connsiteX150" fmla="*/ 802 w 10000"/>
                  <a:gd name="connsiteY150" fmla="*/ 3875 h 10000"/>
                  <a:gd name="connsiteX151" fmla="*/ 888 w 10000"/>
                  <a:gd name="connsiteY151" fmla="*/ 3938 h 10000"/>
                  <a:gd name="connsiteX152" fmla="*/ 1003 w 10000"/>
                  <a:gd name="connsiteY152" fmla="*/ 3938 h 10000"/>
                  <a:gd name="connsiteX153" fmla="*/ 1089 w 10000"/>
                  <a:gd name="connsiteY153" fmla="*/ 3750 h 10000"/>
                  <a:gd name="connsiteX154" fmla="*/ 1891 w 10000"/>
                  <a:gd name="connsiteY154" fmla="*/ 3750 h 10000"/>
                  <a:gd name="connsiteX155" fmla="*/ 2092 w 10000"/>
                  <a:gd name="connsiteY155" fmla="*/ 3875 h 10000"/>
                  <a:gd name="connsiteX156" fmla="*/ 2149 w 10000"/>
                  <a:gd name="connsiteY156" fmla="*/ 4063 h 10000"/>
                  <a:gd name="connsiteX157" fmla="*/ 2292 w 10000"/>
                  <a:gd name="connsiteY157" fmla="*/ 4375 h 10000"/>
                  <a:gd name="connsiteX158" fmla="*/ 2321 w 10000"/>
                  <a:gd name="connsiteY158" fmla="*/ 4563 h 10000"/>
                  <a:gd name="connsiteX159" fmla="*/ 2980 w 10000"/>
                  <a:gd name="connsiteY159" fmla="*/ 1750 h 10000"/>
                  <a:gd name="connsiteX160" fmla="*/ 2808 w 10000"/>
                  <a:gd name="connsiteY160" fmla="*/ 1375 h 10000"/>
                  <a:gd name="connsiteX161" fmla="*/ 2808 w 10000"/>
                  <a:gd name="connsiteY161" fmla="*/ 1125 h 10000"/>
                  <a:gd name="connsiteX162" fmla="*/ 3095 w 10000"/>
                  <a:gd name="connsiteY162" fmla="*/ 938 h 10000"/>
                  <a:gd name="connsiteX163" fmla="*/ 3123 w 10000"/>
                  <a:gd name="connsiteY163" fmla="*/ 813 h 10000"/>
                  <a:gd name="connsiteX164" fmla="*/ 3238 w 10000"/>
                  <a:gd name="connsiteY164" fmla="*/ 750 h 10000"/>
                  <a:gd name="connsiteX165" fmla="*/ 3983 w 10000"/>
                  <a:gd name="connsiteY165" fmla="*/ 813 h 10000"/>
                  <a:gd name="connsiteX166" fmla="*/ 4269 w 10000"/>
                  <a:gd name="connsiteY166" fmla="*/ 938 h 10000"/>
                  <a:gd name="connsiteX167" fmla="*/ 4527 w 10000"/>
                  <a:gd name="connsiteY167" fmla="*/ 1250 h 10000"/>
                  <a:gd name="connsiteX168" fmla="*/ 4556 w 10000"/>
                  <a:gd name="connsiteY168" fmla="*/ 1375 h 10000"/>
                  <a:gd name="connsiteX169" fmla="*/ 4670 w 10000"/>
                  <a:gd name="connsiteY169" fmla="*/ 1375 h 10000"/>
                  <a:gd name="connsiteX170" fmla="*/ 4670 w 10000"/>
                  <a:gd name="connsiteY170" fmla="*/ 1125 h 10000"/>
                  <a:gd name="connsiteX171" fmla="*/ 4756 w 10000"/>
                  <a:gd name="connsiteY171" fmla="*/ 938 h 10000"/>
                  <a:gd name="connsiteX172" fmla="*/ 4814 w 10000"/>
                  <a:gd name="connsiteY172" fmla="*/ 1063 h 10000"/>
                  <a:gd name="connsiteX173" fmla="*/ 4842 w 10000"/>
                  <a:gd name="connsiteY173" fmla="*/ 1063 h 10000"/>
                  <a:gd name="connsiteX174" fmla="*/ 4842 w 10000"/>
                  <a:gd name="connsiteY174" fmla="*/ 1125 h 10000"/>
                  <a:gd name="connsiteX175" fmla="*/ 4900 w 10000"/>
                  <a:gd name="connsiteY175" fmla="*/ 1250 h 10000"/>
                  <a:gd name="connsiteX176" fmla="*/ 4986 w 10000"/>
                  <a:gd name="connsiteY176" fmla="*/ 1250 h 10000"/>
                  <a:gd name="connsiteX177" fmla="*/ 5100 w 10000"/>
                  <a:gd name="connsiteY177" fmla="*/ 1125 h 10000"/>
                  <a:gd name="connsiteX178" fmla="*/ 5186 w 10000"/>
                  <a:gd name="connsiteY178" fmla="*/ 938 h 10000"/>
                  <a:gd name="connsiteX179" fmla="*/ 5186 w 10000"/>
                  <a:gd name="connsiteY179" fmla="*/ 1063 h 10000"/>
                  <a:gd name="connsiteX180" fmla="*/ 5244 w 10000"/>
                  <a:gd name="connsiteY180" fmla="*/ 1125 h 10000"/>
                  <a:gd name="connsiteX181" fmla="*/ 5244 w 10000"/>
                  <a:gd name="connsiteY181" fmla="*/ 1250 h 10000"/>
                  <a:gd name="connsiteX182" fmla="*/ 5330 w 10000"/>
                  <a:gd name="connsiteY182" fmla="*/ 1438 h 10000"/>
                  <a:gd name="connsiteX183" fmla="*/ 5387 w 10000"/>
                  <a:gd name="connsiteY183" fmla="*/ 1438 h 10000"/>
                  <a:gd name="connsiteX184" fmla="*/ 5415 w 10000"/>
                  <a:gd name="connsiteY184" fmla="*/ 1375 h 10000"/>
                  <a:gd name="connsiteX185" fmla="*/ 5530 w 10000"/>
                  <a:gd name="connsiteY185" fmla="*/ 1250 h 10000"/>
                  <a:gd name="connsiteX186" fmla="*/ 5616 w 10000"/>
                  <a:gd name="connsiteY186" fmla="*/ 1250 h 10000"/>
                  <a:gd name="connsiteX187" fmla="*/ 5759 w 10000"/>
                  <a:gd name="connsiteY187" fmla="*/ 1563 h 10000"/>
                  <a:gd name="connsiteX188" fmla="*/ 5845 w 10000"/>
                  <a:gd name="connsiteY188" fmla="*/ 1563 h 10000"/>
                  <a:gd name="connsiteX189" fmla="*/ 5845 w 10000"/>
                  <a:gd name="connsiteY189" fmla="*/ 1250 h 10000"/>
                  <a:gd name="connsiteX190" fmla="*/ 5903 w 10000"/>
                  <a:gd name="connsiteY190" fmla="*/ 1063 h 10000"/>
                  <a:gd name="connsiteX191" fmla="*/ 5903 w 10000"/>
                  <a:gd name="connsiteY191" fmla="*/ 813 h 10000"/>
                  <a:gd name="connsiteX192" fmla="*/ 5989 w 10000"/>
                  <a:gd name="connsiteY192" fmla="*/ 625 h 10000"/>
                  <a:gd name="connsiteX193" fmla="*/ 6275 w 10000"/>
                  <a:gd name="connsiteY193" fmla="*/ 313 h 10000"/>
                  <a:gd name="connsiteX194" fmla="*/ 6390 w 10000"/>
                  <a:gd name="connsiteY194" fmla="*/ 313 h 10000"/>
                  <a:gd name="connsiteX195" fmla="*/ 6390 w 10000"/>
                  <a:gd name="connsiteY195" fmla="*/ 438 h 10000"/>
                  <a:gd name="connsiteX196" fmla="*/ 6476 w 10000"/>
                  <a:gd name="connsiteY196" fmla="*/ 625 h 10000"/>
                  <a:gd name="connsiteX197" fmla="*/ 6533 w 10000"/>
                  <a:gd name="connsiteY197" fmla="*/ 625 h 10000"/>
                  <a:gd name="connsiteX198" fmla="*/ 6676 w 10000"/>
                  <a:gd name="connsiteY198" fmla="*/ 313 h 10000"/>
                  <a:gd name="connsiteX199" fmla="*/ 6705 w 10000"/>
                  <a:gd name="connsiteY199" fmla="*/ 125 h 10000"/>
                  <a:gd name="connsiteX200" fmla="*/ 6762 w 10000"/>
                  <a:gd name="connsiteY200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4269 w 10000"/>
                  <a:gd name="connsiteY118" fmla="*/ 5125 h 10000"/>
                  <a:gd name="connsiteX119" fmla="*/ 4126 w 10000"/>
                  <a:gd name="connsiteY119" fmla="*/ 5188 h 10000"/>
                  <a:gd name="connsiteX120" fmla="*/ 3754 w 10000"/>
                  <a:gd name="connsiteY120" fmla="*/ 5625 h 10000"/>
                  <a:gd name="connsiteX121" fmla="*/ 3696 w 10000"/>
                  <a:gd name="connsiteY121" fmla="*/ 5625 h 10000"/>
                  <a:gd name="connsiteX122" fmla="*/ 3610 w 10000"/>
                  <a:gd name="connsiteY122" fmla="*/ 5750 h 10000"/>
                  <a:gd name="connsiteX123" fmla="*/ 2372 w 10000"/>
                  <a:gd name="connsiteY123" fmla="*/ 4260 h 10000"/>
                  <a:gd name="connsiteX124" fmla="*/ 2235 w 10000"/>
                  <a:gd name="connsiteY124" fmla="*/ 5125 h 10000"/>
                  <a:gd name="connsiteX125" fmla="*/ 1891 w 10000"/>
                  <a:gd name="connsiteY125" fmla="*/ 5125 h 10000"/>
                  <a:gd name="connsiteX126" fmla="*/ 1805 w 10000"/>
                  <a:gd name="connsiteY126" fmla="*/ 5000 h 10000"/>
                  <a:gd name="connsiteX127" fmla="*/ 1719 w 10000"/>
                  <a:gd name="connsiteY127" fmla="*/ 5000 h 10000"/>
                  <a:gd name="connsiteX128" fmla="*/ 1605 w 10000"/>
                  <a:gd name="connsiteY128" fmla="*/ 4875 h 10000"/>
                  <a:gd name="connsiteX129" fmla="*/ 1519 w 10000"/>
                  <a:gd name="connsiteY129" fmla="*/ 4875 h 10000"/>
                  <a:gd name="connsiteX130" fmla="*/ 1433 w 10000"/>
                  <a:gd name="connsiteY130" fmla="*/ 5125 h 10000"/>
                  <a:gd name="connsiteX131" fmla="*/ 1433 w 10000"/>
                  <a:gd name="connsiteY131" fmla="*/ 5438 h 10000"/>
                  <a:gd name="connsiteX132" fmla="*/ 1089 w 10000"/>
                  <a:gd name="connsiteY132" fmla="*/ 5438 h 10000"/>
                  <a:gd name="connsiteX133" fmla="*/ 1003 w 10000"/>
                  <a:gd name="connsiteY133" fmla="*/ 5500 h 10000"/>
                  <a:gd name="connsiteX134" fmla="*/ 888 w 10000"/>
                  <a:gd name="connsiteY134" fmla="*/ 5500 h 10000"/>
                  <a:gd name="connsiteX135" fmla="*/ 860 w 10000"/>
                  <a:gd name="connsiteY135" fmla="*/ 5625 h 10000"/>
                  <a:gd name="connsiteX136" fmla="*/ 802 w 10000"/>
                  <a:gd name="connsiteY136" fmla="*/ 5625 h 10000"/>
                  <a:gd name="connsiteX137" fmla="*/ 745 w 10000"/>
                  <a:gd name="connsiteY137" fmla="*/ 5813 h 10000"/>
                  <a:gd name="connsiteX138" fmla="*/ 716 w 10000"/>
                  <a:gd name="connsiteY138" fmla="*/ 5938 h 10000"/>
                  <a:gd name="connsiteX139" fmla="*/ 315 w 10000"/>
                  <a:gd name="connsiteY139" fmla="*/ 5938 h 10000"/>
                  <a:gd name="connsiteX140" fmla="*/ 287 w 10000"/>
                  <a:gd name="connsiteY140" fmla="*/ 5813 h 10000"/>
                  <a:gd name="connsiteX141" fmla="*/ 172 w 10000"/>
                  <a:gd name="connsiteY141" fmla="*/ 5750 h 10000"/>
                  <a:gd name="connsiteX142" fmla="*/ 143 w 10000"/>
                  <a:gd name="connsiteY142" fmla="*/ 5625 h 10000"/>
                  <a:gd name="connsiteX143" fmla="*/ 29 w 10000"/>
                  <a:gd name="connsiteY143" fmla="*/ 5500 h 10000"/>
                  <a:gd name="connsiteX144" fmla="*/ 0 w 10000"/>
                  <a:gd name="connsiteY144" fmla="*/ 5313 h 10000"/>
                  <a:gd name="connsiteX145" fmla="*/ 0 w 10000"/>
                  <a:gd name="connsiteY145" fmla="*/ 4813 h 10000"/>
                  <a:gd name="connsiteX146" fmla="*/ 29 w 10000"/>
                  <a:gd name="connsiteY146" fmla="*/ 4688 h 10000"/>
                  <a:gd name="connsiteX147" fmla="*/ 315 w 10000"/>
                  <a:gd name="connsiteY147" fmla="*/ 4688 h 10000"/>
                  <a:gd name="connsiteX148" fmla="*/ 745 w 10000"/>
                  <a:gd name="connsiteY148" fmla="*/ 3750 h 10000"/>
                  <a:gd name="connsiteX149" fmla="*/ 802 w 10000"/>
                  <a:gd name="connsiteY149" fmla="*/ 3875 h 10000"/>
                  <a:gd name="connsiteX150" fmla="*/ 888 w 10000"/>
                  <a:gd name="connsiteY150" fmla="*/ 3938 h 10000"/>
                  <a:gd name="connsiteX151" fmla="*/ 1003 w 10000"/>
                  <a:gd name="connsiteY151" fmla="*/ 3938 h 10000"/>
                  <a:gd name="connsiteX152" fmla="*/ 1089 w 10000"/>
                  <a:gd name="connsiteY152" fmla="*/ 3750 h 10000"/>
                  <a:gd name="connsiteX153" fmla="*/ 1891 w 10000"/>
                  <a:gd name="connsiteY153" fmla="*/ 3750 h 10000"/>
                  <a:gd name="connsiteX154" fmla="*/ 2092 w 10000"/>
                  <a:gd name="connsiteY154" fmla="*/ 3875 h 10000"/>
                  <a:gd name="connsiteX155" fmla="*/ 2149 w 10000"/>
                  <a:gd name="connsiteY155" fmla="*/ 4063 h 10000"/>
                  <a:gd name="connsiteX156" fmla="*/ 2292 w 10000"/>
                  <a:gd name="connsiteY156" fmla="*/ 4375 h 10000"/>
                  <a:gd name="connsiteX157" fmla="*/ 2321 w 10000"/>
                  <a:gd name="connsiteY157" fmla="*/ 4563 h 10000"/>
                  <a:gd name="connsiteX158" fmla="*/ 2980 w 10000"/>
                  <a:gd name="connsiteY158" fmla="*/ 1750 h 10000"/>
                  <a:gd name="connsiteX159" fmla="*/ 2808 w 10000"/>
                  <a:gd name="connsiteY159" fmla="*/ 1375 h 10000"/>
                  <a:gd name="connsiteX160" fmla="*/ 2808 w 10000"/>
                  <a:gd name="connsiteY160" fmla="*/ 1125 h 10000"/>
                  <a:gd name="connsiteX161" fmla="*/ 3095 w 10000"/>
                  <a:gd name="connsiteY161" fmla="*/ 938 h 10000"/>
                  <a:gd name="connsiteX162" fmla="*/ 3123 w 10000"/>
                  <a:gd name="connsiteY162" fmla="*/ 813 h 10000"/>
                  <a:gd name="connsiteX163" fmla="*/ 3238 w 10000"/>
                  <a:gd name="connsiteY163" fmla="*/ 750 h 10000"/>
                  <a:gd name="connsiteX164" fmla="*/ 3983 w 10000"/>
                  <a:gd name="connsiteY164" fmla="*/ 813 h 10000"/>
                  <a:gd name="connsiteX165" fmla="*/ 4269 w 10000"/>
                  <a:gd name="connsiteY165" fmla="*/ 938 h 10000"/>
                  <a:gd name="connsiteX166" fmla="*/ 4527 w 10000"/>
                  <a:gd name="connsiteY166" fmla="*/ 1250 h 10000"/>
                  <a:gd name="connsiteX167" fmla="*/ 4556 w 10000"/>
                  <a:gd name="connsiteY167" fmla="*/ 1375 h 10000"/>
                  <a:gd name="connsiteX168" fmla="*/ 4670 w 10000"/>
                  <a:gd name="connsiteY168" fmla="*/ 1375 h 10000"/>
                  <a:gd name="connsiteX169" fmla="*/ 4670 w 10000"/>
                  <a:gd name="connsiteY169" fmla="*/ 1125 h 10000"/>
                  <a:gd name="connsiteX170" fmla="*/ 4756 w 10000"/>
                  <a:gd name="connsiteY170" fmla="*/ 938 h 10000"/>
                  <a:gd name="connsiteX171" fmla="*/ 4814 w 10000"/>
                  <a:gd name="connsiteY171" fmla="*/ 1063 h 10000"/>
                  <a:gd name="connsiteX172" fmla="*/ 4842 w 10000"/>
                  <a:gd name="connsiteY172" fmla="*/ 1063 h 10000"/>
                  <a:gd name="connsiteX173" fmla="*/ 4842 w 10000"/>
                  <a:gd name="connsiteY173" fmla="*/ 1125 h 10000"/>
                  <a:gd name="connsiteX174" fmla="*/ 4900 w 10000"/>
                  <a:gd name="connsiteY174" fmla="*/ 1250 h 10000"/>
                  <a:gd name="connsiteX175" fmla="*/ 4986 w 10000"/>
                  <a:gd name="connsiteY175" fmla="*/ 1250 h 10000"/>
                  <a:gd name="connsiteX176" fmla="*/ 5100 w 10000"/>
                  <a:gd name="connsiteY176" fmla="*/ 1125 h 10000"/>
                  <a:gd name="connsiteX177" fmla="*/ 5186 w 10000"/>
                  <a:gd name="connsiteY177" fmla="*/ 938 h 10000"/>
                  <a:gd name="connsiteX178" fmla="*/ 5186 w 10000"/>
                  <a:gd name="connsiteY178" fmla="*/ 1063 h 10000"/>
                  <a:gd name="connsiteX179" fmla="*/ 5244 w 10000"/>
                  <a:gd name="connsiteY179" fmla="*/ 1125 h 10000"/>
                  <a:gd name="connsiteX180" fmla="*/ 5244 w 10000"/>
                  <a:gd name="connsiteY180" fmla="*/ 1250 h 10000"/>
                  <a:gd name="connsiteX181" fmla="*/ 5330 w 10000"/>
                  <a:gd name="connsiteY181" fmla="*/ 1438 h 10000"/>
                  <a:gd name="connsiteX182" fmla="*/ 5387 w 10000"/>
                  <a:gd name="connsiteY182" fmla="*/ 1438 h 10000"/>
                  <a:gd name="connsiteX183" fmla="*/ 5415 w 10000"/>
                  <a:gd name="connsiteY183" fmla="*/ 1375 h 10000"/>
                  <a:gd name="connsiteX184" fmla="*/ 5530 w 10000"/>
                  <a:gd name="connsiteY184" fmla="*/ 1250 h 10000"/>
                  <a:gd name="connsiteX185" fmla="*/ 5616 w 10000"/>
                  <a:gd name="connsiteY185" fmla="*/ 1250 h 10000"/>
                  <a:gd name="connsiteX186" fmla="*/ 5759 w 10000"/>
                  <a:gd name="connsiteY186" fmla="*/ 1563 h 10000"/>
                  <a:gd name="connsiteX187" fmla="*/ 5845 w 10000"/>
                  <a:gd name="connsiteY187" fmla="*/ 1563 h 10000"/>
                  <a:gd name="connsiteX188" fmla="*/ 5845 w 10000"/>
                  <a:gd name="connsiteY188" fmla="*/ 1250 h 10000"/>
                  <a:gd name="connsiteX189" fmla="*/ 5903 w 10000"/>
                  <a:gd name="connsiteY189" fmla="*/ 1063 h 10000"/>
                  <a:gd name="connsiteX190" fmla="*/ 5903 w 10000"/>
                  <a:gd name="connsiteY190" fmla="*/ 813 h 10000"/>
                  <a:gd name="connsiteX191" fmla="*/ 5989 w 10000"/>
                  <a:gd name="connsiteY191" fmla="*/ 625 h 10000"/>
                  <a:gd name="connsiteX192" fmla="*/ 6275 w 10000"/>
                  <a:gd name="connsiteY192" fmla="*/ 313 h 10000"/>
                  <a:gd name="connsiteX193" fmla="*/ 6390 w 10000"/>
                  <a:gd name="connsiteY193" fmla="*/ 313 h 10000"/>
                  <a:gd name="connsiteX194" fmla="*/ 6390 w 10000"/>
                  <a:gd name="connsiteY194" fmla="*/ 438 h 10000"/>
                  <a:gd name="connsiteX195" fmla="*/ 6476 w 10000"/>
                  <a:gd name="connsiteY195" fmla="*/ 625 h 10000"/>
                  <a:gd name="connsiteX196" fmla="*/ 6533 w 10000"/>
                  <a:gd name="connsiteY196" fmla="*/ 625 h 10000"/>
                  <a:gd name="connsiteX197" fmla="*/ 6676 w 10000"/>
                  <a:gd name="connsiteY197" fmla="*/ 313 h 10000"/>
                  <a:gd name="connsiteX198" fmla="*/ 6705 w 10000"/>
                  <a:gd name="connsiteY198" fmla="*/ 125 h 10000"/>
                  <a:gd name="connsiteX199" fmla="*/ 6762 w 10000"/>
                  <a:gd name="connsiteY199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4126 w 10000"/>
                  <a:gd name="connsiteY118" fmla="*/ 5188 h 10000"/>
                  <a:gd name="connsiteX119" fmla="*/ 3754 w 10000"/>
                  <a:gd name="connsiteY119" fmla="*/ 5625 h 10000"/>
                  <a:gd name="connsiteX120" fmla="*/ 3696 w 10000"/>
                  <a:gd name="connsiteY120" fmla="*/ 5625 h 10000"/>
                  <a:gd name="connsiteX121" fmla="*/ 3610 w 10000"/>
                  <a:gd name="connsiteY121" fmla="*/ 5750 h 10000"/>
                  <a:gd name="connsiteX122" fmla="*/ 2372 w 10000"/>
                  <a:gd name="connsiteY122" fmla="*/ 4260 h 10000"/>
                  <a:gd name="connsiteX123" fmla="*/ 2235 w 10000"/>
                  <a:gd name="connsiteY123" fmla="*/ 5125 h 10000"/>
                  <a:gd name="connsiteX124" fmla="*/ 1891 w 10000"/>
                  <a:gd name="connsiteY124" fmla="*/ 5125 h 10000"/>
                  <a:gd name="connsiteX125" fmla="*/ 1805 w 10000"/>
                  <a:gd name="connsiteY125" fmla="*/ 5000 h 10000"/>
                  <a:gd name="connsiteX126" fmla="*/ 1719 w 10000"/>
                  <a:gd name="connsiteY126" fmla="*/ 5000 h 10000"/>
                  <a:gd name="connsiteX127" fmla="*/ 1605 w 10000"/>
                  <a:gd name="connsiteY127" fmla="*/ 4875 h 10000"/>
                  <a:gd name="connsiteX128" fmla="*/ 1519 w 10000"/>
                  <a:gd name="connsiteY128" fmla="*/ 4875 h 10000"/>
                  <a:gd name="connsiteX129" fmla="*/ 1433 w 10000"/>
                  <a:gd name="connsiteY129" fmla="*/ 5125 h 10000"/>
                  <a:gd name="connsiteX130" fmla="*/ 1433 w 10000"/>
                  <a:gd name="connsiteY130" fmla="*/ 5438 h 10000"/>
                  <a:gd name="connsiteX131" fmla="*/ 1089 w 10000"/>
                  <a:gd name="connsiteY131" fmla="*/ 5438 h 10000"/>
                  <a:gd name="connsiteX132" fmla="*/ 1003 w 10000"/>
                  <a:gd name="connsiteY132" fmla="*/ 5500 h 10000"/>
                  <a:gd name="connsiteX133" fmla="*/ 888 w 10000"/>
                  <a:gd name="connsiteY133" fmla="*/ 5500 h 10000"/>
                  <a:gd name="connsiteX134" fmla="*/ 860 w 10000"/>
                  <a:gd name="connsiteY134" fmla="*/ 5625 h 10000"/>
                  <a:gd name="connsiteX135" fmla="*/ 802 w 10000"/>
                  <a:gd name="connsiteY135" fmla="*/ 5625 h 10000"/>
                  <a:gd name="connsiteX136" fmla="*/ 745 w 10000"/>
                  <a:gd name="connsiteY136" fmla="*/ 5813 h 10000"/>
                  <a:gd name="connsiteX137" fmla="*/ 716 w 10000"/>
                  <a:gd name="connsiteY137" fmla="*/ 5938 h 10000"/>
                  <a:gd name="connsiteX138" fmla="*/ 315 w 10000"/>
                  <a:gd name="connsiteY138" fmla="*/ 5938 h 10000"/>
                  <a:gd name="connsiteX139" fmla="*/ 287 w 10000"/>
                  <a:gd name="connsiteY139" fmla="*/ 5813 h 10000"/>
                  <a:gd name="connsiteX140" fmla="*/ 172 w 10000"/>
                  <a:gd name="connsiteY140" fmla="*/ 5750 h 10000"/>
                  <a:gd name="connsiteX141" fmla="*/ 143 w 10000"/>
                  <a:gd name="connsiteY141" fmla="*/ 5625 h 10000"/>
                  <a:gd name="connsiteX142" fmla="*/ 29 w 10000"/>
                  <a:gd name="connsiteY142" fmla="*/ 5500 h 10000"/>
                  <a:gd name="connsiteX143" fmla="*/ 0 w 10000"/>
                  <a:gd name="connsiteY143" fmla="*/ 5313 h 10000"/>
                  <a:gd name="connsiteX144" fmla="*/ 0 w 10000"/>
                  <a:gd name="connsiteY144" fmla="*/ 4813 h 10000"/>
                  <a:gd name="connsiteX145" fmla="*/ 29 w 10000"/>
                  <a:gd name="connsiteY145" fmla="*/ 4688 h 10000"/>
                  <a:gd name="connsiteX146" fmla="*/ 315 w 10000"/>
                  <a:gd name="connsiteY146" fmla="*/ 4688 h 10000"/>
                  <a:gd name="connsiteX147" fmla="*/ 745 w 10000"/>
                  <a:gd name="connsiteY147" fmla="*/ 3750 h 10000"/>
                  <a:gd name="connsiteX148" fmla="*/ 802 w 10000"/>
                  <a:gd name="connsiteY148" fmla="*/ 3875 h 10000"/>
                  <a:gd name="connsiteX149" fmla="*/ 888 w 10000"/>
                  <a:gd name="connsiteY149" fmla="*/ 3938 h 10000"/>
                  <a:gd name="connsiteX150" fmla="*/ 1003 w 10000"/>
                  <a:gd name="connsiteY150" fmla="*/ 3938 h 10000"/>
                  <a:gd name="connsiteX151" fmla="*/ 1089 w 10000"/>
                  <a:gd name="connsiteY151" fmla="*/ 3750 h 10000"/>
                  <a:gd name="connsiteX152" fmla="*/ 1891 w 10000"/>
                  <a:gd name="connsiteY152" fmla="*/ 3750 h 10000"/>
                  <a:gd name="connsiteX153" fmla="*/ 2092 w 10000"/>
                  <a:gd name="connsiteY153" fmla="*/ 3875 h 10000"/>
                  <a:gd name="connsiteX154" fmla="*/ 2149 w 10000"/>
                  <a:gd name="connsiteY154" fmla="*/ 4063 h 10000"/>
                  <a:gd name="connsiteX155" fmla="*/ 2292 w 10000"/>
                  <a:gd name="connsiteY155" fmla="*/ 4375 h 10000"/>
                  <a:gd name="connsiteX156" fmla="*/ 2321 w 10000"/>
                  <a:gd name="connsiteY156" fmla="*/ 4563 h 10000"/>
                  <a:gd name="connsiteX157" fmla="*/ 2980 w 10000"/>
                  <a:gd name="connsiteY157" fmla="*/ 1750 h 10000"/>
                  <a:gd name="connsiteX158" fmla="*/ 2808 w 10000"/>
                  <a:gd name="connsiteY158" fmla="*/ 1375 h 10000"/>
                  <a:gd name="connsiteX159" fmla="*/ 2808 w 10000"/>
                  <a:gd name="connsiteY159" fmla="*/ 1125 h 10000"/>
                  <a:gd name="connsiteX160" fmla="*/ 3095 w 10000"/>
                  <a:gd name="connsiteY160" fmla="*/ 938 h 10000"/>
                  <a:gd name="connsiteX161" fmla="*/ 3123 w 10000"/>
                  <a:gd name="connsiteY161" fmla="*/ 813 h 10000"/>
                  <a:gd name="connsiteX162" fmla="*/ 3238 w 10000"/>
                  <a:gd name="connsiteY162" fmla="*/ 750 h 10000"/>
                  <a:gd name="connsiteX163" fmla="*/ 3983 w 10000"/>
                  <a:gd name="connsiteY163" fmla="*/ 813 h 10000"/>
                  <a:gd name="connsiteX164" fmla="*/ 4269 w 10000"/>
                  <a:gd name="connsiteY164" fmla="*/ 938 h 10000"/>
                  <a:gd name="connsiteX165" fmla="*/ 4527 w 10000"/>
                  <a:gd name="connsiteY165" fmla="*/ 1250 h 10000"/>
                  <a:gd name="connsiteX166" fmla="*/ 4556 w 10000"/>
                  <a:gd name="connsiteY166" fmla="*/ 1375 h 10000"/>
                  <a:gd name="connsiteX167" fmla="*/ 4670 w 10000"/>
                  <a:gd name="connsiteY167" fmla="*/ 1375 h 10000"/>
                  <a:gd name="connsiteX168" fmla="*/ 4670 w 10000"/>
                  <a:gd name="connsiteY168" fmla="*/ 1125 h 10000"/>
                  <a:gd name="connsiteX169" fmla="*/ 4756 w 10000"/>
                  <a:gd name="connsiteY169" fmla="*/ 938 h 10000"/>
                  <a:gd name="connsiteX170" fmla="*/ 4814 w 10000"/>
                  <a:gd name="connsiteY170" fmla="*/ 1063 h 10000"/>
                  <a:gd name="connsiteX171" fmla="*/ 4842 w 10000"/>
                  <a:gd name="connsiteY171" fmla="*/ 1063 h 10000"/>
                  <a:gd name="connsiteX172" fmla="*/ 4842 w 10000"/>
                  <a:gd name="connsiteY172" fmla="*/ 1125 h 10000"/>
                  <a:gd name="connsiteX173" fmla="*/ 4900 w 10000"/>
                  <a:gd name="connsiteY173" fmla="*/ 1250 h 10000"/>
                  <a:gd name="connsiteX174" fmla="*/ 4986 w 10000"/>
                  <a:gd name="connsiteY174" fmla="*/ 1250 h 10000"/>
                  <a:gd name="connsiteX175" fmla="*/ 5100 w 10000"/>
                  <a:gd name="connsiteY175" fmla="*/ 1125 h 10000"/>
                  <a:gd name="connsiteX176" fmla="*/ 5186 w 10000"/>
                  <a:gd name="connsiteY176" fmla="*/ 938 h 10000"/>
                  <a:gd name="connsiteX177" fmla="*/ 5186 w 10000"/>
                  <a:gd name="connsiteY177" fmla="*/ 1063 h 10000"/>
                  <a:gd name="connsiteX178" fmla="*/ 5244 w 10000"/>
                  <a:gd name="connsiteY178" fmla="*/ 1125 h 10000"/>
                  <a:gd name="connsiteX179" fmla="*/ 5244 w 10000"/>
                  <a:gd name="connsiteY179" fmla="*/ 1250 h 10000"/>
                  <a:gd name="connsiteX180" fmla="*/ 5330 w 10000"/>
                  <a:gd name="connsiteY180" fmla="*/ 1438 h 10000"/>
                  <a:gd name="connsiteX181" fmla="*/ 5387 w 10000"/>
                  <a:gd name="connsiteY181" fmla="*/ 1438 h 10000"/>
                  <a:gd name="connsiteX182" fmla="*/ 5415 w 10000"/>
                  <a:gd name="connsiteY182" fmla="*/ 1375 h 10000"/>
                  <a:gd name="connsiteX183" fmla="*/ 5530 w 10000"/>
                  <a:gd name="connsiteY183" fmla="*/ 1250 h 10000"/>
                  <a:gd name="connsiteX184" fmla="*/ 5616 w 10000"/>
                  <a:gd name="connsiteY184" fmla="*/ 1250 h 10000"/>
                  <a:gd name="connsiteX185" fmla="*/ 5759 w 10000"/>
                  <a:gd name="connsiteY185" fmla="*/ 1563 h 10000"/>
                  <a:gd name="connsiteX186" fmla="*/ 5845 w 10000"/>
                  <a:gd name="connsiteY186" fmla="*/ 1563 h 10000"/>
                  <a:gd name="connsiteX187" fmla="*/ 5845 w 10000"/>
                  <a:gd name="connsiteY187" fmla="*/ 1250 h 10000"/>
                  <a:gd name="connsiteX188" fmla="*/ 5903 w 10000"/>
                  <a:gd name="connsiteY188" fmla="*/ 1063 h 10000"/>
                  <a:gd name="connsiteX189" fmla="*/ 5903 w 10000"/>
                  <a:gd name="connsiteY189" fmla="*/ 813 h 10000"/>
                  <a:gd name="connsiteX190" fmla="*/ 5989 w 10000"/>
                  <a:gd name="connsiteY190" fmla="*/ 625 h 10000"/>
                  <a:gd name="connsiteX191" fmla="*/ 6275 w 10000"/>
                  <a:gd name="connsiteY191" fmla="*/ 313 h 10000"/>
                  <a:gd name="connsiteX192" fmla="*/ 6390 w 10000"/>
                  <a:gd name="connsiteY192" fmla="*/ 313 h 10000"/>
                  <a:gd name="connsiteX193" fmla="*/ 6390 w 10000"/>
                  <a:gd name="connsiteY193" fmla="*/ 438 h 10000"/>
                  <a:gd name="connsiteX194" fmla="*/ 6476 w 10000"/>
                  <a:gd name="connsiteY194" fmla="*/ 625 h 10000"/>
                  <a:gd name="connsiteX195" fmla="*/ 6533 w 10000"/>
                  <a:gd name="connsiteY195" fmla="*/ 625 h 10000"/>
                  <a:gd name="connsiteX196" fmla="*/ 6676 w 10000"/>
                  <a:gd name="connsiteY196" fmla="*/ 313 h 10000"/>
                  <a:gd name="connsiteX197" fmla="*/ 6705 w 10000"/>
                  <a:gd name="connsiteY197" fmla="*/ 125 h 10000"/>
                  <a:gd name="connsiteX198" fmla="*/ 6762 w 10000"/>
                  <a:gd name="connsiteY198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3754 w 10000"/>
                  <a:gd name="connsiteY118" fmla="*/ 5625 h 10000"/>
                  <a:gd name="connsiteX119" fmla="*/ 3696 w 10000"/>
                  <a:gd name="connsiteY119" fmla="*/ 5625 h 10000"/>
                  <a:gd name="connsiteX120" fmla="*/ 3610 w 10000"/>
                  <a:gd name="connsiteY120" fmla="*/ 5750 h 10000"/>
                  <a:gd name="connsiteX121" fmla="*/ 2372 w 10000"/>
                  <a:gd name="connsiteY121" fmla="*/ 4260 h 10000"/>
                  <a:gd name="connsiteX122" fmla="*/ 2235 w 10000"/>
                  <a:gd name="connsiteY122" fmla="*/ 5125 h 10000"/>
                  <a:gd name="connsiteX123" fmla="*/ 1891 w 10000"/>
                  <a:gd name="connsiteY123" fmla="*/ 5125 h 10000"/>
                  <a:gd name="connsiteX124" fmla="*/ 1805 w 10000"/>
                  <a:gd name="connsiteY124" fmla="*/ 5000 h 10000"/>
                  <a:gd name="connsiteX125" fmla="*/ 1719 w 10000"/>
                  <a:gd name="connsiteY125" fmla="*/ 5000 h 10000"/>
                  <a:gd name="connsiteX126" fmla="*/ 1605 w 10000"/>
                  <a:gd name="connsiteY126" fmla="*/ 4875 h 10000"/>
                  <a:gd name="connsiteX127" fmla="*/ 1519 w 10000"/>
                  <a:gd name="connsiteY127" fmla="*/ 4875 h 10000"/>
                  <a:gd name="connsiteX128" fmla="*/ 1433 w 10000"/>
                  <a:gd name="connsiteY128" fmla="*/ 5125 h 10000"/>
                  <a:gd name="connsiteX129" fmla="*/ 1433 w 10000"/>
                  <a:gd name="connsiteY129" fmla="*/ 5438 h 10000"/>
                  <a:gd name="connsiteX130" fmla="*/ 1089 w 10000"/>
                  <a:gd name="connsiteY130" fmla="*/ 5438 h 10000"/>
                  <a:gd name="connsiteX131" fmla="*/ 1003 w 10000"/>
                  <a:gd name="connsiteY131" fmla="*/ 5500 h 10000"/>
                  <a:gd name="connsiteX132" fmla="*/ 888 w 10000"/>
                  <a:gd name="connsiteY132" fmla="*/ 5500 h 10000"/>
                  <a:gd name="connsiteX133" fmla="*/ 860 w 10000"/>
                  <a:gd name="connsiteY133" fmla="*/ 5625 h 10000"/>
                  <a:gd name="connsiteX134" fmla="*/ 802 w 10000"/>
                  <a:gd name="connsiteY134" fmla="*/ 5625 h 10000"/>
                  <a:gd name="connsiteX135" fmla="*/ 745 w 10000"/>
                  <a:gd name="connsiteY135" fmla="*/ 5813 h 10000"/>
                  <a:gd name="connsiteX136" fmla="*/ 716 w 10000"/>
                  <a:gd name="connsiteY136" fmla="*/ 5938 h 10000"/>
                  <a:gd name="connsiteX137" fmla="*/ 315 w 10000"/>
                  <a:gd name="connsiteY137" fmla="*/ 5938 h 10000"/>
                  <a:gd name="connsiteX138" fmla="*/ 287 w 10000"/>
                  <a:gd name="connsiteY138" fmla="*/ 5813 h 10000"/>
                  <a:gd name="connsiteX139" fmla="*/ 172 w 10000"/>
                  <a:gd name="connsiteY139" fmla="*/ 5750 h 10000"/>
                  <a:gd name="connsiteX140" fmla="*/ 143 w 10000"/>
                  <a:gd name="connsiteY140" fmla="*/ 5625 h 10000"/>
                  <a:gd name="connsiteX141" fmla="*/ 29 w 10000"/>
                  <a:gd name="connsiteY141" fmla="*/ 5500 h 10000"/>
                  <a:gd name="connsiteX142" fmla="*/ 0 w 10000"/>
                  <a:gd name="connsiteY142" fmla="*/ 5313 h 10000"/>
                  <a:gd name="connsiteX143" fmla="*/ 0 w 10000"/>
                  <a:gd name="connsiteY143" fmla="*/ 4813 h 10000"/>
                  <a:gd name="connsiteX144" fmla="*/ 29 w 10000"/>
                  <a:gd name="connsiteY144" fmla="*/ 4688 h 10000"/>
                  <a:gd name="connsiteX145" fmla="*/ 315 w 10000"/>
                  <a:gd name="connsiteY145" fmla="*/ 4688 h 10000"/>
                  <a:gd name="connsiteX146" fmla="*/ 745 w 10000"/>
                  <a:gd name="connsiteY146" fmla="*/ 3750 h 10000"/>
                  <a:gd name="connsiteX147" fmla="*/ 802 w 10000"/>
                  <a:gd name="connsiteY147" fmla="*/ 3875 h 10000"/>
                  <a:gd name="connsiteX148" fmla="*/ 888 w 10000"/>
                  <a:gd name="connsiteY148" fmla="*/ 3938 h 10000"/>
                  <a:gd name="connsiteX149" fmla="*/ 1003 w 10000"/>
                  <a:gd name="connsiteY149" fmla="*/ 3938 h 10000"/>
                  <a:gd name="connsiteX150" fmla="*/ 1089 w 10000"/>
                  <a:gd name="connsiteY150" fmla="*/ 3750 h 10000"/>
                  <a:gd name="connsiteX151" fmla="*/ 1891 w 10000"/>
                  <a:gd name="connsiteY151" fmla="*/ 3750 h 10000"/>
                  <a:gd name="connsiteX152" fmla="*/ 2092 w 10000"/>
                  <a:gd name="connsiteY152" fmla="*/ 3875 h 10000"/>
                  <a:gd name="connsiteX153" fmla="*/ 2149 w 10000"/>
                  <a:gd name="connsiteY153" fmla="*/ 4063 h 10000"/>
                  <a:gd name="connsiteX154" fmla="*/ 2292 w 10000"/>
                  <a:gd name="connsiteY154" fmla="*/ 4375 h 10000"/>
                  <a:gd name="connsiteX155" fmla="*/ 2321 w 10000"/>
                  <a:gd name="connsiteY155" fmla="*/ 4563 h 10000"/>
                  <a:gd name="connsiteX156" fmla="*/ 2980 w 10000"/>
                  <a:gd name="connsiteY156" fmla="*/ 1750 h 10000"/>
                  <a:gd name="connsiteX157" fmla="*/ 2808 w 10000"/>
                  <a:gd name="connsiteY157" fmla="*/ 1375 h 10000"/>
                  <a:gd name="connsiteX158" fmla="*/ 2808 w 10000"/>
                  <a:gd name="connsiteY158" fmla="*/ 1125 h 10000"/>
                  <a:gd name="connsiteX159" fmla="*/ 3095 w 10000"/>
                  <a:gd name="connsiteY159" fmla="*/ 938 h 10000"/>
                  <a:gd name="connsiteX160" fmla="*/ 3123 w 10000"/>
                  <a:gd name="connsiteY160" fmla="*/ 813 h 10000"/>
                  <a:gd name="connsiteX161" fmla="*/ 3238 w 10000"/>
                  <a:gd name="connsiteY161" fmla="*/ 750 h 10000"/>
                  <a:gd name="connsiteX162" fmla="*/ 3983 w 10000"/>
                  <a:gd name="connsiteY162" fmla="*/ 813 h 10000"/>
                  <a:gd name="connsiteX163" fmla="*/ 4269 w 10000"/>
                  <a:gd name="connsiteY163" fmla="*/ 938 h 10000"/>
                  <a:gd name="connsiteX164" fmla="*/ 4527 w 10000"/>
                  <a:gd name="connsiteY164" fmla="*/ 1250 h 10000"/>
                  <a:gd name="connsiteX165" fmla="*/ 4556 w 10000"/>
                  <a:gd name="connsiteY165" fmla="*/ 1375 h 10000"/>
                  <a:gd name="connsiteX166" fmla="*/ 4670 w 10000"/>
                  <a:gd name="connsiteY166" fmla="*/ 1375 h 10000"/>
                  <a:gd name="connsiteX167" fmla="*/ 4670 w 10000"/>
                  <a:gd name="connsiteY167" fmla="*/ 1125 h 10000"/>
                  <a:gd name="connsiteX168" fmla="*/ 4756 w 10000"/>
                  <a:gd name="connsiteY168" fmla="*/ 938 h 10000"/>
                  <a:gd name="connsiteX169" fmla="*/ 4814 w 10000"/>
                  <a:gd name="connsiteY169" fmla="*/ 1063 h 10000"/>
                  <a:gd name="connsiteX170" fmla="*/ 4842 w 10000"/>
                  <a:gd name="connsiteY170" fmla="*/ 1063 h 10000"/>
                  <a:gd name="connsiteX171" fmla="*/ 4842 w 10000"/>
                  <a:gd name="connsiteY171" fmla="*/ 1125 h 10000"/>
                  <a:gd name="connsiteX172" fmla="*/ 4900 w 10000"/>
                  <a:gd name="connsiteY172" fmla="*/ 1250 h 10000"/>
                  <a:gd name="connsiteX173" fmla="*/ 4986 w 10000"/>
                  <a:gd name="connsiteY173" fmla="*/ 1250 h 10000"/>
                  <a:gd name="connsiteX174" fmla="*/ 5100 w 10000"/>
                  <a:gd name="connsiteY174" fmla="*/ 1125 h 10000"/>
                  <a:gd name="connsiteX175" fmla="*/ 5186 w 10000"/>
                  <a:gd name="connsiteY175" fmla="*/ 938 h 10000"/>
                  <a:gd name="connsiteX176" fmla="*/ 5186 w 10000"/>
                  <a:gd name="connsiteY176" fmla="*/ 1063 h 10000"/>
                  <a:gd name="connsiteX177" fmla="*/ 5244 w 10000"/>
                  <a:gd name="connsiteY177" fmla="*/ 1125 h 10000"/>
                  <a:gd name="connsiteX178" fmla="*/ 5244 w 10000"/>
                  <a:gd name="connsiteY178" fmla="*/ 1250 h 10000"/>
                  <a:gd name="connsiteX179" fmla="*/ 5330 w 10000"/>
                  <a:gd name="connsiteY179" fmla="*/ 1438 h 10000"/>
                  <a:gd name="connsiteX180" fmla="*/ 5387 w 10000"/>
                  <a:gd name="connsiteY180" fmla="*/ 1438 h 10000"/>
                  <a:gd name="connsiteX181" fmla="*/ 5415 w 10000"/>
                  <a:gd name="connsiteY181" fmla="*/ 1375 h 10000"/>
                  <a:gd name="connsiteX182" fmla="*/ 5530 w 10000"/>
                  <a:gd name="connsiteY182" fmla="*/ 1250 h 10000"/>
                  <a:gd name="connsiteX183" fmla="*/ 5616 w 10000"/>
                  <a:gd name="connsiteY183" fmla="*/ 1250 h 10000"/>
                  <a:gd name="connsiteX184" fmla="*/ 5759 w 10000"/>
                  <a:gd name="connsiteY184" fmla="*/ 1563 h 10000"/>
                  <a:gd name="connsiteX185" fmla="*/ 5845 w 10000"/>
                  <a:gd name="connsiteY185" fmla="*/ 1563 h 10000"/>
                  <a:gd name="connsiteX186" fmla="*/ 5845 w 10000"/>
                  <a:gd name="connsiteY186" fmla="*/ 1250 h 10000"/>
                  <a:gd name="connsiteX187" fmla="*/ 5903 w 10000"/>
                  <a:gd name="connsiteY187" fmla="*/ 1063 h 10000"/>
                  <a:gd name="connsiteX188" fmla="*/ 5903 w 10000"/>
                  <a:gd name="connsiteY188" fmla="*/ 813 h 10000"/>
                  <a:gd name="connsiteX189" fmla="*/ 5989 w 10000"/>
                  <a:gd name="connsiteY189" fmla="*/ 625 h 10000"/>
                  <a:gd name="connsiteX190" fmla="*/ 6275 w 10000"/>
                  <a:gd name="connsiteY190" fmla="*/ 313 h 10000"/>
                  <a:gd name="connsiteX191" fmla="*/ 6390 w 10000"/>
                  <a:gd name="connsiteY191" fmla="*/ 313 h 10000"/>
                  <a:gd name="connsiteX192" fmla="*/ 6390 w 10000"/>
                  <a:gd name="connsiteY192" fmla="*/ 438 h 10000"/>
                  <a:gd name="connsiteX193" fmla="*/ 6476 w 10000"/>
                  <a:gd name="connsiteY193" fmla="*/ 625 h 10000"/>
                  <a:gd name="connsiteX194" fmla="*/ 6533 w 10000"/>
                  <a:gd name="connsiteY194" fmla="*/ 625 h 10000"/>
                  <a:gd name="connsiteX195" fmla="*/ 6676 w 10000"/>
                  <a:gd name="connsiteY195" fmla="*/ 313 h 10000"/>
                  <a:gd name="connsiteX196" fmla="*/ 6705 w 10000"/>
                  <a:gd name="connsiteY196" fmla="*/ 125 h 10000"/>
                  <a:gd name="connsiteX197" fmla="*/ 6762 w 10000"/>
                  <a:gd name="connsiteY197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3754 w 10000"/>
                  <a:gd name="connsiteY118" fmla="*/ 5625 h 10000"/>
                  <a:gd name="connsiteX119" fmla="*/ 3610 w 10000"/>
                  <a:gd name="connsiteY119" fmla="*/ 5750 h 10000"/>
                  <a:gd name="connsiteX120" fmla="*/ 2372 w 10000"/>
                  <a:gd name="connsiteY120" fmla="*/ 4260 h 10000"/>
                  <a:gd name="connsiteX121" fmla="*/ 2235 w 10000"/>
                  <a:gd name="connsiteY121" fmla="*/ 5125 h 10000"/>
                  <a:gd name="connsiteX122" fmla="*/ 1891 w 10000"/>
                  <a:gd name="connsiteY122" fmla="*/ 5125 h 10000"/>
                  <a:gd name="connsiteX123" fmla="*/ 1805 w 10000"/>
                  <a:gd name="connsiteY123" fmla="*/ 5000 h 10000"/>
                  <a:gd name="connsiteX124" fmla="*/ 1719 w 10000"/>
                  <a:gd name="connsiteY124" fmla="*/ 5000 h 10000"/>
                  <a:gd name="connsiteX125" fmla="*/ 1605 w 10000"/>
                  <a:gd name="connsiteY125" fmla="*/ 4875 h 10000"/>
                  <a:gd name="connsiteX126" fmla="*/ 1519 w 10000"/>
                  <a:gd name="connsiteY126" fmla="*/ 4875 h 10000"/>
                  <a:gd name="connsiteX127" fmla="*/ 1433 w 10000"/>
                  <a:gd name="connsiteY127" fmla="*/ 5125 h 10000"/>
                  <a:gd name="connsiteX128" fmla="*/ 1433 w 10000"/>
                  <a:gd name="connsiteY128" fmla="*/ 5438 h 10000"/>
                  <a:gd name="connsiteX129" fmla="*/ 1089 w 10000"/>
                  <a:gd name="connsiteY129" fmla="*/ 5438 h 10000"/>
                  <a:gd name="connsiteX130" fmla="*/ 1003 w 10000"/>
                  <a:gd name="connsiteY130" fmla="*/ 5500 h 10000"/>
                  <a:gd name="connsiteX131" fmla="*/ 888 w 10000"/>
                  <a:gd name="connsiteY131" fmla="*/ 5500 h 10000"/>
                  <a:gd name="connsiteX132" fmla="*/ 860 w 10000"/>
                  <a:gd name="connsiteY132" fmla="*/ 5625 h 10000"/>
                  <a:gd name="connsiteX133" fmla="*/ 802 w 10000"/>
                  <a:gd name="connsiteY133" fmla="*/ 5625 h 10000"/>
                  <a:gd name="connsiteX134" fmla="*/ 745 w 10000"/>
                  <a:gd name="connsiteY134" fmla="*/ 5813 h 10000"/>
                  <a:gd name="connsiteX135" fmla="*/ 716 w 10000"/>
                  <a:gd name="connsiteY135" fmla="*/ 5938 h 10000"/>
                  <a:gd name="connsiteX136" fmla="*/ 315 w 10000"/>
                  <a:gd name="connsiteY136" fmla="*/ 5938 h 10000"/>
                  <a:gd name="connsiteX137" fmla="*/ 287 w 10000"/>
                  <a:gd name="connsiteY137" fmla="*/ 5813 h 10000"/>
                  <a:gd name="connsiteX138" fmla="*/ 172 w 10000"/>
                  <a:gd name="connsiteY138" fmla="*/ 5750 h 10000"/>
                  <a:gd name="connsiteX139" fmla="*/ 143 w 10000"/>
                  <a:gd name="connsiteY139" fmla="*/ 5625 h 10000"/>
                  <a:gd name="connsiteX140" fmla="*/ 29 w 10000"/>
                  <a:gd name="connsiteY140" fmla="*/ 5500 h 10000"/>
                  <a:gd name="connsiteX141" fmla="*/ 0 w 10000"/>
                  <a:gd name="connsiteY141" fmla="*/ 5313 h 10000"/>
                  <a:gd name="connsiteX142" fmla="*/ 0 w 10000"/>
                  <a:gd name="connsiteY142" fmla="*/ 4813 h 10000"/>
                  <a:gd name="connsiteX143" fmla="*/ 29 w 10000"/>
                  <a:gd name="connsiteY143" fmla="*/ 4688 h 10000"/>
                  <a:gd name="connsiteX144" fmla="*/ 315 w 10000"/>
                  <a:gd name="connsiteY144" fmla="*/ 4688 h 10000"/>
                  <a:gd name="connsiteX145" fmla="*/ 745 w 10000"/>
                  <a:gd name="connsiteY145" fmla="*/ 3750 h 10000"/>
                  <a:gd name="connsiteX146" fmla="*/ 802 w 10000"/>
                  <a:gd name="connsiteY146" fmla="*/ 3875 h 10000"/>
                  <a:gd name="connsiteX147" fmla="*/ 888 w 10000"/>
                  <a:gd name="connsiteY147" fmla="*/ 3938 h 10000"/>
                  <a:gd name="connsiteX148" fmla="*/ 1003 w 10000"/>
                  <a:gd name="connsiteY148" fmla="*/ 3938 h 10000"/>
                  <a:gd name="connsiteX149" fmla="*/ 1089 w 10000"/>
                  <a:gd name="connsiteY149" fmla="*/ 3750 h 10000"/>
                  <a:gd name="connsiteX150" fmla="*/ 1891 w 10000"/>
                  <a:gd name="connsiteY150" fmla="*/ 3750 h 10000"/>
                  <a:gd name="connsiteX151" fmla="*/ 2092 w 10000"/>
                  <a:gd name="connsiteY151" fmla="*/ 3875 h 10000"/>
                  <a:gd name="connsiteX152" fmla="*/ 2149 w 10000"/>
                  <a:gd name="connsiteY152" fmla="*/ 4063 h 10000"/>
                  <a:gd name="connsiteX153" fmla="*/ 2292 w 10000"/>
                  <a:gd name="connsiteY153" fmla="*/ 4375 h 10000"/>
                  <a:gd name="connsiteX154" fmla="*/ 2321 w 10000"/>
                  <a:gd name="connsiteY154" fmla="*/ 4563 h 10000"/>
                  <a:gd name="connsiteX155" fmla="*/ 2980 w 10000"/>
                  <a:gd name="connsiteY155" fmla="*/ 1750 h 10000"/>
                  <a:gd name="connsiteX156" fmla="*/ 2808 w 10000"/>
                  <a:gd name="connsiteY156" fmla="*/ 1375 h 10000"/>
                  <a:gd name="connsiteX157" fmla="*/ 2808 w 10000"/>
                  <a:gd name="connsiteY157" fmla="*/ 1125 h 10000"/>
                  <a:gd name="connsiteX158" fmla="*/ 3095 w 10000"/>
                  <a:gd name="connsiteY158" fmla="*/ 938 h 10000"/>
                  <a:gd name="connsiteX159" fmla="*/ 3123 w 10000"/>
                  <a:gd name="connsiteY159" fmla="*/ 813 h 10000"/>
                  <a:gd name="connsiteX160" fmla="*/ 3238 w 10000"/>
                  <a:gd name="connsiteY160" fmla="*/ 750 h 10000"/>
                  <a:gd name="connsiteX161" fmla="*/ 3983 w 10000"/>
                  <a:gd name="connsiteY161" fmla="*/ 813 h 10000"/>
                  <a:gd name="connsiteX162" fmla="*/ 4269 w 10000"/>
                  <a:gd name="connsiteY162" fmla="*/ 938 h 10000"/>
                  <a:gd name="connsiteX163" fmla="*/ 4527 w 10000"/>
                  <a:gd name="connsiteY163" fmla="*/ 1250 h 10000"/>
                  <a:gd name="connsiteX164" fmla="*/ 4556 w 10000"/>
                  <a:gd name="connsiteY164" fmla="*/ 1375 h 10000"/>
                  <a:gd name="connsiteX165" fmla="*/ 4670 w 10000"/>
                  <a:gd name="connsiteY165" fmla="*/ 1375 h 10000"/>
                  <a:gd name="connsiteX166" fmla="*/ 4670 w 10000"/>
                  <a:gd name="connsiteY166" fmla="*/ 1125 h 10000"/>
                  <a:gd name="connsiteX167" fmla="*/ 4756 w 10000"/>
                  <a:gd name="connsiteY167" fmla="*/ 938 h 10000"/>
                  <a:gd name="connsiteX168" fmla="*/ 4814 w 10000"/>
                  <a:gd name="connsiteY168" fmla="*/ 1063 h 10000"/>
                  <a:gd name="connsiteX169" fmla="*/ 4842 w 10000"/>
                  <a:gd name="connsiteY169" fmla="*/ 1063 h 10000"/>
                  <a:gd name="connsiteX170" fmla="*/ 4842 w 10000"/>
                  <a:gd name="connsiteY170" fmla="*/ 1125 h 10000"/>
                  <a:gd name="connsiteX171" fmla="*/ 4900 w 10000"/>
                  <a:gd name="connsiteY171" fmla="*/ 1250 h 10000"/>
                  <a:gd name="connsiteX172" fmla="*/ 4986 w 10000"/>
                  <a:gd name="connsiteY172" fmla="*/ 1250 h 10000"/>
                  <a:gd name="connsiteX173" fmla="*/ 5100 w 10000"/>
                  <a:gd name="connsiteY173" fmla="*/ 1125 h 10000"/>
                  <a:gd name="connsiteX174" fmla="*/ 5186 w 10000"/>
                  <a:gd name="connsiteY174" fmla="*/ 938 h 10000"/>
                  <a:gd name="connsiteX175" fmla="*/ 5186 w 10000"/>
                  <a:gd name="connsiteY175" fmla="*/ 1063 h 10000"/>
                  <a:gd name="connsiteX176" fmla="*/ 5244 w 10000"/>
                  <a:gd name="connsiteY176" fmla="*/ 1125 h 10000"/>
                  <a:gd name="connsiteX177" fmla="*/ 5244 w 10000"/>
                  <a:gd name="connsiteY177" fmla="*/ 1250 h 10000"/>
                  <a:gd name="connsiteX178" fmla="*/ 5330 w 10000"/>
                  <a:gd name="connsiteY178" fmla="*/ 1438 h 10000"/>
                  <a:gd name="connsiteX179" fmla="*/ 5387 w 10000"/>
                  <a:gd name="connsiteY179" fmla="*/ 1438 h 10000"/>
                  <a:gd name="connsiteX180" fmla="*/ 5415 w 10000"/>
                  <a:gd name="connsiteY180" fmla="*/ 1375 h 10000"/>
                  <a:gd name="connsiteX181" fmla="*/ 5530 w 10000"/>
                  <a:gd name="connsiteY181" fmla="*/ 1250 h 10000"/>
                  <a:gd name="connsiteX182" fmla="*/ 5616 w 10000"/>
                  <a:gd name="connsiteY182" fmla="*/ 1250 h 10000"/>
                  <a:gd name="connsiteX183" fmla="*/ 5759 w 10000"/>
                  <a:gd name="connsiteY183" fmla="*/ 1563 h 10000"/>
                  <a:gd name="connsiteX184" fmla="*/ 5845 w 10000"/>
                  <a:gd name="connsiteY184" fmla="*/ 1563 h 10000"/>
                  <a:gd name="connsiteX185" fmla="*/ 5845 w 10000"/>
                  <a:gd name="connsiteY185" fmla="*/ 1250 h 10000"/>
                  <a:gd name="connsiteX186" fmla="*/ 5903 w 10000"/>
                  <a:gd name="connsiteY186" fmla="*/ 1063 h 10000"/>
                  <a:gd name="connsiteX187" fmla="*/ 5903 w 10000"/>
                  <a:gd name="connsiteY187" fmla="*/ 813 h 10000"/>
                  <a:gd name="connsiteX188" fmla="*/ 5989 w 10000"/>
                  <a:gd name="connsiteY188" fmla="*/ 625 h 10000"/>
                  <a:gd name="connsiteX189" fmla="*/ 6275 w 10000"/>
                  <a:gd name="connsiteY189" fmla="*/ 313 h 10000"/>
                  <a:gd name="connsiteX190" fmla="*/ 6390 w 10000"/>
                  <a:gd name="connsiteY190" fmla="*/ 313 h 10000"/>
                  <a:gd name="connsiteX191" fmla="*/ 6390 w 10000"/>
                  <a:gd name="connsiteY191" fmla="*/ 438 h 10000"/>
                  <a:gd name="connsiteX192" fmla="*/ 6476 w 10000"/>
                  <a:gd name="connsiteY192" fmla="*/ 625 h 10000"/>
                  <a:gd name="connsiteX193" fmla="*/ 6533 w 10000"/>
                  <a:gd name="connsiteY193" fmla="*/ 625 h 10000"/>
                  <a:gd name="connsiteX194" fmla="*/ 6676 w 10000"/>
                  <a:gd name="connsiteY194" fmla="*/ 313 h 10000"/>
                  <a:gd name="connsiteX195" fmla="*/ 6705 w 10000"/>
                  <a:gd name="connsiteY195" fmla="*/ 125 h 10000"/>
                  <a:gd name="connsiteX196" fmla="*/ 6762 w 10000"/>
                  <a:gd name="connsiteY196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3610 w 10000"/>
                  <a:gd name="connsiteY118" fmla="*/ 5750 h 10000"/>
                  <a:gd name="connsiteX119" fmla="*/ 2372 w 10000"/>
                  <a:gd name="connsiteY119" fmla="*/ 4260 h 10000"/>
                  <a:gd name="connsiteX120" fmla="*/ 2235 w 10000"/>
                  <a:gd name="connsiteY120" fmla="*/ 5125 h 10000"/>
                  <a:gd name="connsiteX121" fmla="*/ 1891 w 10000"/>
                  <a:gd name="connsiteY121" fmla="*/ 5125 h 10000"/>
                  <a:gd name="connsiteX122" fmla="*/ 1805 w 10000"/>
                  <a:gd name="connsiteY122" fmla="*/ 5000 h 10000"/>
                  <a:gd name="connsiteX123" fmla="*/ 1719 w 10000"/>
                  <a:gd name="connsiteY123" fmla="*/ 5000 h 10000"/>
                  <a:gd name="connsiteX124" fmla="*/ 1605 w 10000"/>
                  <a:gd name="connsiteY124" fmla="*/ 4875 h 10000"/>
                  <a:gd name="connsiteX125" fmla="*/ 1519 w 10000"/>
                  <a:gd name="connsiteY125" fmla="*/ 4875 h 10000"/>
                  <a:gd name="connsiteX126" fmla="*/ 1433 w 10000"/>
                  <a:gd name="connsiteY126" fmla="*/ 5125 h 10000"/>
                  <a:gd name="connsiteX127" fmla="*/ 1433 w 10000"/>
                  <a:gd name="connsiteY127" fmla="*/ 5438 h 10000"/>
                  <a:gd name="connsiteX128" fmla="*/ 1089 w 10000"/>
                  <a:gd name="connsiteY128" fmla="*/ 5438 h 10000"/>
                  <a:gd name="connsiteX129" fmla="*/ 1003 w 10000"/>
                  <a:gd name="connsiteY129" fmla="*/ 5500 h 10000"/>
                  <a:gd name="connsiteX130" fmla="*/ 888 w 10000"/>
                  <a:gd name="connsiteY130" fmla="*/ 5500 h 10000"/>
                  <a:gd name="connsiteX131" fmla="*/ 860 w 10000"/>
                  <a:gd name="connsiteY131" fmla="*/ 5625 h 10000"/>
                  <a:gd name="connsiteX132" fmla="*/ 802 w 10000"/>
                  <a:gd name="connsiteY132" fmla="*/ 5625 h 10000"/>
                  <a:gd name="connsiteX133" fmla="*/ 745 w 10000"/>
                  <a:gd name="connsiteY133" fmla="*/ 5813 h 10000"/>
                  <a:gd name="connsiteX134" fmla="*/ 716 w 10000"/>
                  <a:gd name="connsiteY134" fmla="*/ 5938 h 10000"/>
                  <a:gd name="connsiteX135" fmla="*/ 315 w 10000"/>
                  <a:gd name="connsiteY135" fmla="*/ 5938 h 10000"/>
                  <a:gd name="connsiteX136" fmla="*/ 287 w 10000"/>
                  <a:gd name="connsiteY136" fmla="*/ 5813 h 10000"/>
                  <a:gd name="connsiteX137" fmla="*/ 172 w 10000"/>
                  <a:gd name="connsiteY137" fmla="*/ 5750 h 10000"/>
                  <a:gd name="connsiteX138" fmla="*/ 143 w 10000"/>
                  <a:gd name="connsiteY138" fmla="*/ 5625 h 10000"/>
                  <a:gd name="connsiteX139" fmla="*/ 29 w 10000"/>
                  <a:gd name="connsiteY139" fmla="*/ 5500 h 10000"/>
                  <a:gd name="connsiteX140" fmla="*/ 0 w 10000"/>
                  <a:gd name="connsiteY140" fmla="*/ 5313 h 10000"/>
                  <a:gd name="connsiteX141" fmla="*/ 0 w 10000"/>
                  <a:gd name="connsiteY141" fmla="*/ 4813 h 10000"/>
                  <a:gd name="connsiteX142" fmla="*/ 29 w 10000"/>
                  <a:gd name="connsiteY142" fmla="*/ 4688 h 10000"/>
                  <a:gd name="connsiteX143" fmla="*/ 315 w 10000"/>
                  <a:gd name="connsiteY143" fmla="*/ 4688 h 10000"/>
                  <a:gd name="connsiteX144" fmla="*/ 745 w 10000"/>
                  <a:gd name="connsiteY144" fmla="*/ 3750 h 10000"/>
                  <a:gd name="connsiteX145" fmla="*/ 802 w 10000"/>
                  <a:gd name="connsiteY145" fmla="*/ 3875 h 10000"/>
                  <a:gd name="connsiteX146" fmla="*/ 888 w 10000"/>
                  <a:gd name="connsiteY146" fmla="*/ 3938 h 10000"/>
                  <a:gd name="connsiteX147" fmla="*/ 1003 w 10000"/>
                  <a:gd name="connsiteY147" fmla="*/ 3938 h 10000"/>
                  <a:gd name="connsiteX148" fmla="*/ 1089 w 10000"/>
                  <a:gd name="connsiteY148" fmla="*/ 3750 h 10000"/>
                  <a:gd name="connsiteX149" fmla="*/ 1891 w 10000"/>
                  <a:gd name="connsiteY149" fmla="*/ 3750 h 10000"/>
                  <a:gd name="connsiteX150" fmla="*/ 2092 w 10000"/>
                  <a:gd name="connsiteY150" fmla="*/ 3875 h 10000"/>
                  <a:gd name="connsiteX151" fmla="*/ 2149 w 10000"/>
                  <a:gd name="connsiteY151" fmla="*/ 4063 h 10000"/>
                  <a:gd name="connsiteX152" fmla="*/ 2292 w 10000"/>
                  <a:gd name="connsiteY152" fmla="*/ 4375 h 10000"/>
                  <a:gd name="connsiteX153" fmla="*/ 2321 w 10000"/>
                  <a:gd name="connsiteY153" fmla="*/ 4563 h 10000"/>
                  <a:gd name="connsiteX154" fmla="*/ 2980 w 10000"/>
                  <a:gd name="connsiteY154" fmla="*/ 1750 h 10000"/>
                  <a:gd name="connsiteX155" fmla="*/ 2808 w 10000"/>
                  <a:gd name="connsiteY155" fmla="*/ 1375 h 10000"/>
                  <a:gd name="connsiteX156" fmla="*/ 2808 w 10000"/>
                  <a:gd name="connsiteY156" fmla="*/ 1125 h 10000"/>
                  <a:gd name="connsiteX157" fmla="*/ 3095 w 10000"/>
                  <a:gd name="connsiteY157" fmla="*/ 938 h 10000"/>
                  <a:gd name="connsiteX158" fmla="*/ 3123 w 10000"/>
                  <a:gd name="connsiteY158" fmla="*/ 813 h 10000"/>
                  <a:gd name="connsiteX159" fmla="*/ 3238 w 10000"/>
                  <a:gd name="connsiteY159" fmla="*/ 750 h 10000"/>
                  <a:gd name="connsiteX160" fmla="*/ 3983 w 10000"/>
                  <a:gd name="connsiteY160" fmla="*/ 813 h 10000"/>
                  <a:gd name="connsiteX161" fmla="*/ 4269 w 10000"/>
                  <a:gd name="connsiteY161" fmla="*/ 938 h 10000"/>
                  <a:gd name="connsiteX162" fmla="*/ 4527 w 10000"/>
                  <a:gd name="connsiteY162" fmla="*/ 1250 h 10000"/>
                  <a:gd name="connsiteX163" fmla="*/ 4556 w 10000"/>
                  <a:gd name="connsiteY163" fmla="*/ 1375 h 10000"/>
                  <a:gd name="connsiteX164" fmla="*/ 4670 w 10000"/>
                  <a:gd name="connsiteY164" fmla="*/ 1375 h 10000"/>
                  <a:gd name="connsiteX165" fmla="*/ 4670 w 10000"/>
                  <a:gd name="connsiteY165" fmla="*/ 1125 h 10000"/>
                  <a:gd name="connsiteX166" fmla="*/ 4756 w 10000"/>
                  <a:gd name="connsiteY166" fmla="*/ 938 h 10000"/>
                  <a:gd name="connsiteX167" fmla="*/ 4814 w 10000"/>
                  <a:gd name="connsiteY167" fmla="*/ 1063 h 10000"/>
                  <a:gd name="connsiteX168" fmla="*/ 4842 w 10000"/>
                  <a:gd name="connsiteY168" fmla="*/ 1063 h 10000"/>
                  <a:gd name="connsiteX169" fmla="*/ 4842 w 10000"/>
                  <a:gd name="connsiteY169" fmla="*/ 1125 h 10000"/>
                  <a:gd name="connsiteX170" fmla="*/ 4900 w 10000"/>
                  <a:gd name="connsiteY170" fmla="*/ 1250 h 10000"/>
                  <a:gd name="connsiteX171" fmla="*/ 4986 w 10000"/>
                  <a:gd name="connsiteY171" fmla="*/ 1250 h 10000"/>
                  <a:gd name="connsiteX172" fmla="*/ 5100 w 10000"/>
                  <a:gd name="connsiteY172" fmla="*/ 1125 h 10000"/>
                  <a:gd name="connsiteX173" fmla="*/ 5186 w 10000"/>
                  <a:gd name="connsiteY173" fmla="*/ 938 h 10000"/>
                  <a:gd name="connsiteX174" fmla="*/ 5186 w 10000"/>
                  <a:gd name="connsiteY174" fmla="*/ 1063 h 10000"/>
                  <a:gd name="connsiteX175" fmla="*/ 5244 w 10000"/>
                  <a:gd name="connsiteY175" fmla="*/ 1125 h 10000"/>
                  <a:gd name="connsiteX176" fmla="*/ 5244 w 10000"/>
                  <a:gd name="connsiteY176" fmla="*/ 1250 h 10000"/>
                  <a:gd name="connsiteX177" fmla="*/ 5330 w 10000"/>
                  <a:gd name="connsiteY177" fmla="*/ 1438 h 10000"/>
                  <a:gd name="connsiteX178" fmla="*/ 5387 w 10000"/>
                  <a:gd name="connsiteY178" fmla="*/ 1438 h 10000"/>
                  <a:gd name="connsiteX179" fmla="*/ 5415 w 10000"/>
                  <a:gd name="connsiteY179" fmla="*/ 1375 h 10000"/>
                  <a:gd name="connsiteX180" fmla="*/ 5530 w 10000"/>
                  <a:gd name="connsiteY180" fmla="*/ 1250 h 10000"/>
                  <a:gd name="connsiteX181" fmla="*/ 5616 w 10000"/>
                  <a:gd name="connsiteY181" fmla="*/ 1250 h 10000"/>
                  <a:gd name="connsiteX182" fmla="*/ 5759 w 10000"/>
                  <a:gd name="connsiteY182" fmla="*/ 1563 h 10000"/>
                  <a:gd name="connsiteX183" fmla="*/ 5845 w 10000"/>
                  <a:gd name="connsiteY183" fmla="*/ 1563 h 10000"/>
                  <a:gd name="connsiteX184" fmla="*/ 5845 w 10000"/>
                  <a:gd name="connsiteY184" fmla="*/ 1250 h 10000"/>
                  <a:gd name="connsiteX185" fmla="*/ 5903 w 10000"/>
                  <a:gd name="connsiteY185" fmla="*/ 1063 h 10000"/>
                  <a:gd name="connsiteX186" fmla="*/ 5903 w 10000"/>
                  <a:gd name="connsiteY186" fmla="*/ 813 h 10000"/>
                  <a:gd name="connsiteX187" fmla="*/ 5989 w 10000"/>
                  <a:gd name="connsiteY187" fmla="*/ 625 h 10000"/>
                  <a:gd name="connsiteX188" fmla="*/ 6275 w 10000"/>
                  <a:gd name="connsiteY188" fmla="*/ 313 h 10000"/>
                  <a:gd name="connsiteX189" fmla="*/ 6390 w 10000"/>
                  <a:gd name="connsiteY189" fmla="*/ 313 h 10000"/>
                  <a:gd name="connsiteX190" fmla="*/ 6390 w 10000"/>
                  <a:gd name="connsiteY190" fmla="*/ 438 h 10000"/>
                  <a:gd name="connsiteX191" fmla="*/ 6476 w 10000"/>
                  <a:gd name="connsiteY191" fmla="*/ 625 h 10000"/>
                  <a:gd name="connsiteX192" fmla="*/ 6533 w 10000"/>
                  <a:gd name="connsiteY192" fmla="*/ 625 h 10000"/>
                  <a:gd name="connsiteX193" fmla="*/ 6676 w 10000"/>
                  <a:gd name="connsiteY193" fmla="*/ 313 h 10000"/>
                  <a:gd name="connsiteX194" fmla="*/ 6705 w 10000"/>
                  <a:gd name="connsiteY194" fmla="*/ 125 h 10000"/>
                  <a:gd name="connsiteX195" fmla="*/ 6762 w 10000"/>
                  <a:gd name="connsiteY195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2980 w 10000"/>
                  <a:gd name="connsiteY153" fmla="*/ 1750 h 10000"/>
                  <a:gd name="connsiteX154" fmla="*/ 2808 w 10000"/>
                  <a:gd name="connsiteY154" fmla="*/ 1375 h 10000"/>
                  <a:gd name="connsiteX155" fmla="*/ 2808 w 10000"/>
                  <a:gd name="connsiteY155" fmla="*/ 1125 h 10000"/>
                  <a:gd name="connsiteX156" fmla="*/ 3095 w 10000"/>
                  <a:gd name="connsiteY156" fmla="*/ 938 h 10000"/>
                  <a:gd name="connsiteX157" fmla="*/ 3123 w 10000"/>
                  <a:gd name="connsiteY157" fmla="*/ 813 h 10000"/>
                  <a:gd name="connsiteX158" fmla="*/ 3238 w 10000"/>
                  <a:gd name="connsiteY158" fmla="*/ 750 h 10000"/>
                  <a:gd name="connsiteX159" fmla="*/ 3983 w 10000"/>
                  <a:gd name="connsiteY159" fmla="*/ 813 h 10000"/>
                  <a:gd name="connsiteX160" fmla="*/ 4269 w 10000"/>
                  <a:gd name="connsiteY160" fmla="*/ 938 h 10000"/>
                  <a:gd name="connsiteX161" fmla="*/ 4527 w 10000"/>
                  <a:gd name="connsiteY161" fmla="*/ 1250 h 10000"/>
                  <a:gd name="connsiteX162" fmla="*/ 4556 w 10000"/>
                  <a:gd name="connsiteY162" fmla="*/ 1375 h 10000"/>
                  <a:gd name="connsiteX163" fmla="*/ 4670 w 10000"/>
                  <a:gd name="connsiteY163" fmla="*/ 1375 h 10000"/>
                  <a:gd name="connsiteX164" fmla="*/ 4670 w 10000"/>
                  <a:gd name="connsiteY164" fmla="*/ 1125 h 10000"/>
                  <a:gd name="connsiteX165" fmla="*/ 4756 w 10000"/>
                  <a:gd name="connsiteY165" fmla="*/ 938 h 10000"/>
                  <a:gd name="connsiteX166" fmla="*/ 4814 w 10000"/>
                  <a:gd name="connsiteY166" fmla="*/ 1063 h 10000"/>
                  <a:gd name="connsiteX167" fmla="*/ 4842 w 10000"/>
                  <a:gd name="connsiteY167" fmla="*/ 1063 h 10000"/>
                  <a:gd name="connsiteX168" fmla="*/ 4842 w 10000"/>
                  <a:gd name="connsiteY168" fmla="*/ 1125 h 10000"/>
                  <a:gd name="connsiteX169" fmla="*/ 4900 w 10000"/>
                  <a:gd name="connsiteY169" fmla="*/ 1250 h 10000"/>
                  <a:gd name="connsiteX170" fmla="*/ 4986 w 10000"/>
                  <a:gd name="connsiteY170" fmla="*/ 1250 h 10000"/>
                  <a:gd name="connsiteX171" fmla="*/ 5100 w 10000"/>
                  <a:gd name="connsiteY171" fmla="*/ 1125 h 10000"/>
                  <a:gd name="connsiteX172" fmla="*/ 5186 w 10000"/>
                  <a:gd name="connsiteY172" fmla="*/ 938 h 10000"/>
                  <a:gd name="connsiteX173" fmla="*/ 5186 w 10000"/>
                  <a:gd name="connsiteY173" fmla="*/ 1063 h 10000"/>
                  <a:gd name="connsiteX174" fmla="*/ 5244 w 10000"/>
                  <a:gd name="connsiteY174" fmla="*/ 1125 h 10000"/>
                  <a:gd name="connsiteX175" fmla="*/ 5244 w 10000"/>
                  <a:gd name="connsiteY175" fmla="*/ 1250 h 10000"/>
                  <a:gd name="connsiteX176" fmla="*/ 5330 w 10000"/>
                  <a:gd name="connsiteY176" fmla="*/ 1438 h 10000"/>
                  <a:gd name="connsiteX177" fmla="*/ 5387 w 10000"/>
                  <a:gd name="connsiteY177" fmla="*/ 1438 h 10000"/>
                  <a:gd name="connsiteX178" fmla="*/ 5415 w 10000"/>
                  <a:gd name="connsiteY178" fmla="*/ 1375 h 10000"/>
                  <a:gd name="connsiteX179" fmla="*/ 5530 w 10000"/>
                  <a:gd name="connsiteY179" fmla="*/ 1250 h 10000"/>
                  <a:gd name="connsiteX180" fmla="*/ 5616 w 10000"/>
                  <a:gd name="connsiteY180" fmla="*/ 1250 h 10000"/>
                  <a:gd name="connsiteX181" fmla="*/ 5759 w 10000"/>
                  <a:gd name="connsiteY181" fmla="*/ 1563 h 10000"/>
                  <a:gd name="connsiteX182" fmla="*/ 5845 w 10000"/>
                  <a:gd name="connsiteY182" fmla="*/ 1563 h 10000"/>
                  <a:gd name="connsiteX183" fmla="*/ 5845 w 10000"/>
                  <a:gd name="connsiteY183" fmla="*/ 1250 h 10000"/>
                  <a:gd name="connsiteX184" fmla="*/ 5903 w 10000"/>
                  <a:gd name="connsiteY184" fmla="*/ 1063 h 10000"/>
                  <a:gd name="connsiteX185" fmla="*/ 5903 w 10000"/>
                  <a:gd name="connsiteY185" fmla="*/ 813 h 10000"/>
                  <a:gd name="connsiteX186" fmla="*/ 5989 w 10000"/>
                  <a:gd name="connsiteY186" fmla="*/ 625 h 10000"/>
                  <a:gd name="connsiteX187" fmla="*/ 6275 w 10000"/>
                  <a:gd name="connsiteY187" fmla="*/ 313 h 10000"/>
                  <a:gd name="connsiteX188" fmla="*/ 6390 w 10000"/>
                  <a:gd name="connsiteY188" fmla="*/ 313 h 10000"/>
                  <a:gd name="connsiteX189" fmla="*/ 6390 w 10000"/>
                  <a:gd name="connsiteY189" fmla="*/ 438 h 10000"/>
                  <a:gd name="connsiteX190" fmla="*/ 6476 w 10000"/>
                  <a:gd name="connsiteY190" fmla="*/ 625 h 10000"/>
                  <a:gd name="connsiteX191" fmla="*/ 6533 w 10000"/>
                  <a:gd name="connsiteY191" fmla="*/ 625 h 10000"/>
                  <a:gd name="connsiteX192" fmla="*/ 6676 w 10000"/>
                  <a:gd name="connsiteY192" fmla="*/ 313 h 10000"/>
                  <a:gd name="connsiteX193" fmla="*/ 6705 w 10000"/>
                  <a:gd name="connsiteY193" fmla="*/ 125 h 10000"/>
                  <a:gd name="connsiteX194" fmla="*/ 6762 w 10000"/>
                  <a:gd name="connsiteY194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2808 w 10000"/>
                  <a:gd name="connsiteY153" fmla="*/ 1375 h 10000"/>
                  <a:gd name="connsiteX154" fmla="*/ 2808 w 10000"/>
                  <a:gd name="connsiteY154" fmla="*/ 1125 h 10000"/>
                  <a:gd name="connsiteX155" fmla="*/ 3095 w 10000"/>
                  <a:gd name="connsiteY155" fmla="*/ 938 h 10000"/>
                  <a:gd name="connsiteX156" fmla="*/ 3123 w 10000"/>
                  <a:gd name="connsiteY156" fmla="*/ 813 h 10000"/>
                  <a:gd name="connsiteX157" fmla="*/ 3238 w 10000"/>
                  <a:gd name="connsiteY157" fmla="*/ 750 h 10000"/>
                  <a:gd name="connsiteX158" fmla="*/ 3983 w 10000"/>
                  <a:gd name="connsiteY158" fmla="*/ 813 h 10000"/>
                  <a:gd name="connsiteX159" fmla="*/ 4269 w 10000"/>
                  <a:gd name="connsiteY159" fmla="*/ 938 h 10000"/>
                  <a:gd name="connsiteX160" fmla="*/ 4527 w 10000"/>
                  <a:gd name="connsiteY160" fmla="*/ 1250 h 10000"/>
                  <a:gd name="connsiteX161" fmla="*/ 4556 w 10000"/>
                  <a:gd name="connsiteY161" fmla="*/ 1375 h 10000"/>
                  <a:gd name="connsiteX162" fmla="*/ 4670 w 10000"/>
                  <a:gd name="connsiteY162" fmla="*/ 1375 h 10000"/>
                  <a:gd name="connsiteX163" fmla="*/ 4670 w 10000"/>
                  <a:gd name="connsiteY163" fmla="*/ 1125 h 10000"/>
                  <a:gd name="connsiteX164" fmla="*/ 4756 w 10000"/>
                  <a:gd name="connsiteY164" fmla="*/ 938 h 10000"/>
                  <a:gd name="connsiteX165" fmla="*/ 4814 w 10000"/>
                  <a:gd name="connsiteY165" fmla="*/ 1063 h 10000"/>
                  <a:gd name="connsiteX166" fmla="*/ 4842 w 10000"/>
                  <a:gd name="connsiteY166" fmla="*/ 1063 h 10000"/>
                  <a:gd name="connsiteX167" fmla="*/ 4842 w 10000"/>
                  <a:gd name="connsiteY167" fmla="*/ 1125 h 10000"/>
                  <a:gd name="connsiteX168" fmla="*/ 4900 w 10000"/>
                  <a:gd name="connsiteY168" fmla="*/ 1250 h 10000"/>
                  <a:gd name="connsiteX169" fmla="*/ 4986 w 10000"/>
                  <a:gd name="connsiteY169" fmla="*/ 1250 h 10000"/>
                  <a:gd name="connsiteX170" fmla="*/ 5100 w 10000"/>
                  <a:gd name="connsiteY170" fmla="*/ 1125 h 10000"/>
                  <a:gd name="connsiteX171" fmla="*/ 5186 w 10000"/>
                  <a:gd name="connsiteY171" fmla="*/ 938 h 10000"/>
                  <a:gd name="connsiteX172" fmla="*/ 5186 w 10000"/>
                  <a:gd name="connsiteY172" fmla="*/ 1063 h 10000"/>
                  <a:gd name="connsiteX173" fmla="*/ 5244 w 10000"/>
                  <a:gd name="connsiteY173" fmla="*/ 1125 h 10000"/>
                  <a:gd name="connsiteX174" fmla="*/ 5244 w 10000"/>
                  <a:gd name="connsiteY174" fmla="*/ 1250 h 10000"/>
                  <a:gd name="connsiteX175" fmla="*/ 5330 w 10000"/>
                  <a:gd name="connsiteY175" fmla="*/ 1438 h 10000"/>
                  <a:gd name="connsiteX176" fmla="*/ 5387 w 10000"/>
                  <a:gd name="connsiteY176" fmla="*/ 1438 h 10000"/>
                  <a:gd name="connsiteX177" fmla="*/ 5415 w 10000"/>
                  <a:gd name="connsiteY177" fmla="*/ 1375 h 10000"/>
                  <a:gd name="connsiteX178" fmla="*/ 5530 w 10000"/>
                  <a:gd name="connsiteY178" fmla="*/ 1250 h 10000"/>
                  <a:gd name="connsiteX179" fmla="*/ 5616 w 10000"/>
                  <a:gd name="connsiteY179" fmla="*/ 1250 h 10000"/>
                  <a:gd name="connsiteX180" fmla="*/ 5759 w 10000"/>
                  <a:gd name="connsiteY180" fmla="*/ 1563 h 10000"/>
                  <a:gd name="connsiteX181" fmla="*/ 5845 w 10000"/>
                  <a:gd name="connsiteY181" fmla="*/ 1563 h 10000"/>
                  <a:gd name="connsiteX182" fmla="*/ 5845 w 10000"/>
                  <a:gd name="connsiteY182" fmla="*/ 1250 h 10000"/>
                  <a:gd name="connsiteX183" fmla="*/ 5903 w 10000"/>
                  <a:gd name="connsiteY183" fmla="*/ 1063 h 10000"/>
                  <a:gd name="connsiteX184" fmla="*/ 5903 w 10000"/>
                  <a:gd name="connsiteY184" fmla="*/ 813 h 10000"/>
                  <a:gd name="connsiteX185" fmla="*/ 5989 w 10000"/>
                  <a:gd name="connsiteY185" fmla="*/ 625 h 10000"/>
                  <a:gd name="connsiteX186" fmla="*/ 6275 w 10000"/>
                  <a:gd name="connsiteY186" fmla="*/ 313 h 10000"/>
                  <a:gd name="connsiteX187" fmla="*/ 6390 w 10000"/>
                  <a:gd name="connsiteY187" fmla="*/ 313 h 10000"/>
                  <a:gd name="connsiteX188" fmla="*/ 6390 w 10000"/>
                  <a:gd name="connsiteY188" fmla="*/ 438 h 10000"/>
                  <a:gd name="connsiteX189" fmla="*/ 6476 w 10000"/>
                  <a:gd name="connsiteY189" fmla="*/ 625 h 10000"/>
                  <a:gd name="connsiteX190" fmla="*/ 6533 w 10000"/>
                  <a:gd name="connsiteY190" fmla="*/ 625 h 10000"/>
                  <a:gd name="connsiteX191" fmla="*/ 6676 w 10000"/>
                  <a:gd name="connsiteY191" fmla="*/ 313 h 10000"/>
                  <a:gd name="connsiteX192" fmla="*/ 6705 w 10000"/>
                  <a:gd name="connsiteY192" fmla="*/ 125 h 10000"/>
                  <a:gd name="connsiteX193" fmla="*/ 6762 w 10000"/>
                  <a:gd name="connsiteY193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2808 w 10000"/>
                  <a:gd name="connsiteY153" fmla="*/ 1125 h 10000"/>
                  <a:gd name="connsiteX154" fmla="*/ 3095 w 10000"/>
                  <a:gd name="connsiteY154" fmla="*/ 938 h 10000"/>
                  <a:gd name="connsiteX155" fmla="*/ 3123 w 10000"/>
                  <a:gd name="connsiteY155" fmla="*/ 813 h 10000"/>
                  <a:gd name="connsiteX156" fmla="*/ 3238 w 10000"/>
                  <a:gd name="connsiteY156" fmla="*/ 750 h 10000"/>
                  <a:gd name="connsiteX157" fmla="*/ 3983 w 10000"/>
                  <a:gd name="connsiteY157" fmla="*/ 813 h 10000"/>
                  <a:gd name="connsiteX158" fmla="*/ 4269 w 10000"/>
                  <a:gd name="connsiteY158" fmla="*/ 938 h 10000"/>
                  <a:gd name="connsiteX159" fmla="*/ 4527 w 10000"/>
                  <a:gd name="connsiteY159" fmla="*/ 1250 h 10000"/>
                  <a:gd name="connsiteX160" fmla="*/ 4556 w 10000"/>
                  <a:gd name="connsiteY160" fmla="*/ 1375 h 10000"/>
                  <a:gd name="connsiteX161" fmla="*/ 4670 w 10000"/>
                  <a:gd name="connsiteY161" fmla="*/ 1375 h 10000"/>
                  <a:gd name="connsiteX162" fmla="*/ 4670 w 10000"/>
                  <a:gd name="connsiteY162" fmla="*/ 1125 h 10000"/>
                  <a:gd name="connsiteX163" fmla="*/ 4756 w 10000"/>
                  <a:gd name="connsiteY163" fmla="*/ 938 h 10000"/>
                  <a:gd name="connsiteX164" fmla="*/ 4814 w 10000"/>
                  <a:gd name="connsiteY164" fmla="*/ 1063 h 10000"/>
                  <a:gd name="connsiteX165" fmla="*/ 4842 w 10000"/>
                  <a:gd name="connsiteY165" fmla="*/ 1063 h 10000"/>
                  <a:gd name="connsiteX166" fmla="*/ 4842 w 10000"/>
                  <a:gd name="connsiteY166" fmla="*/ 1125 h 10000"/>
                  <a:gd name="connsiteX167" fmla="*/ 4900 w 10000"/>
                  <a:gd name="connsiteY167" fmla="*/ 1250 h 10000"/>
                  <a:gd name="connsiteX168" fmla="*/ 4986 w 10000"/>
                  <a:gd name="connsiteY168" fmla="*/ 1250 h 10000"/>
                  <a:gd name="connsiteX169" fmla="*/ 5100 w 10000"/>
                  <a:gd name="connsiteY169" fmla="*/ 1125 h 10000"/>
                  <a:gd name="connsiteX170" fmla="*/ 5186 w 10000"/>
                  <a:gd name="connsiteY170" fmla="*/ 938 h 10000"/>
                  <a:gd name="connsiteX171" fmla="*/ 5186 w 10000"/>
                  <a:gd name="connsiteY171" fmla="*/ 1063 h 10000"/>
                  <a:gd name="connsiteX172" fmla="*/ 5244 w 10000"/>
                  <a:gd name="connsiteY172" fmla="*/ 1125 h 10000"/>
                  <a:gd name="connsiteX173" fmla="*/ 5244 w 10000"/>
                  <a:gd name="connsiteY173" fmla="*/ 1250 h 10000"/>
                  <a:gd name="connsiteX174" fmla="*/ 5330 w 10000"/>
                  <a:gd name="connsiteY174" fmla="*/ 1438 h 10000"/>
                  <a:gd name="connsiteX175" fmla="*/ 5387 w 10000"/>
                  <a:gd name="connsiteY175" fmla="*/ 1438 h 10000"/>
                  <a:gd name="connsiteX176" fmla="*/ 5415 w 10000"/>
                  <a:gd name="connsiteY176" fmla="*/ 1375 h 10000"/>
                  <a:gd name="connsiteX177" fmla="*/ 5530 w 10000"/>
                  <a:gd name="connsiteY177" fmla="*/ 1250 h 10000"/>
                  <a:gd name="connsiteX178" fmla="*/ 5616 w 10000"/>
                  <a:gd name="connsiteY178" fmla="*/ 1250 h 10000"/>
                  <a:gd name="connsiteX179" fmla="*/ 5759 w 10000"/>
                  <a:gd name="connsiteY179" fmla="*/ 1563 h 10000"/>
                  <a:gd name="connsiteX180" fmla="*/ 5845 w 10000"/>
                  <a:gd name="connsiteY180" fmla="*/ 1563 h 10000"/>
                  <a:gd name="connsiteX181" fmla="*/ 5845 w 10000"/>
                  <a:gd name="connsiteY181" fmla="*/ 1250 h 10000"/>
                  <a:gd name="connsiteX182" fmla="*/ 5903 w 10000"/>
                  <a:gd name="connsiteY182" fmla="*/ 1063 h 10000"/>
                  <a:gd name="connsiteX183" fmla="*/ 5903 w 10000"/>
                  <a:gd name="connsiteY183" fmla="*/ 813 h 10000"/>
                  <a:gd name="connsiteX184" fmla="*/ 5989 w 10000"/>
                  <a:gd name="connsiteY184" fmla="*/ 625 h 10000"/>
                  <a:gd name="connsiteX185" fmla="*/ 6275 w 10000"/>
                  <a:gd name="connsiteY185" fmla="*/ 313 h 10000"/>
                  <a:gd name="connsiteX186" fmla="*/ 6390 w 10000"/>
                  <a:gd name="connsiteY186" fmla="*/ 313 h 10000"/>
                  <a:gd name="connsiteX187" fmla="*/ 6390 w 10000"/>
                  <a:gd name="connsiteY187" fmla="*/ 438 h 10000"/>
                  <a:gd name="connsiteX188" fmla="*/ 6476 w 10000"/>
                  <a:gd name="connsiteY188" fmla="*/ 625 h 10000"/>
                  <a:gd name="connsiteX189" fmla="*/ 6533 w 10000"/>
                  <a:gd name="connsiteY189" fmla="*/ 625 h 10000"/>
                  <a:gd name="connsiteX190" fmla="*/ 6676 w 10000"/>
                  <a:gd name="connsiteY190" fmla="*/ 313 h 10000"/>
                  <a:gd name="connsiteX191" fmla="*/ 6705 w 10000"/>
                  <a:gd name="connsiteY191" fmla="*/ 125 h 10000"/>
                  <a:gd name="connsiteX192" fmla="*/ 6762 w 10000"/>
                  <a:gd name="connsiteY192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2808 w 10000"/>
                  <a:gd name="connsiteY153" fmla="*/ 1125 h 10000"/>
                  <a:gd name="connsiteX154" fmla="*/ 3123 w 10000"/>
                  <a:gd name="connsiteY154" fmla="*/ 813 h 10000"/>
                  <a:gd name="connsiteX155" fmla="*/ 3238 w 10000"/>
                  <a:gd name="connsiteY155" fmla="*/ 750 h 10000"/>
                  <a:gd name="connsiteX156" fmla="*/ 3983 w 10000"/>
                  <a:gd name="connsiteY156" fmla="*/ 813 h 10000"/>
                  <a:gd name="connsiteX157" fmla="*/ 4269 w 10000"/>
                  <a:gd name="connsiteY157" fmla="*/ 938 h 10000"/>
                  <a:gd name="connsiteX158" fmla="*/ 4527 w 10000"/>
                  <a:gd name="connsiteY158" fmla="*/ 1250 h 10000"/>
                  <a:gd name="connsiteX159" fmla="*/ 4556 w 10000"/>
                  <a:gd name="connsiteY159" fmla="*/ 1375 h 10000"/>
                  <a:gd name="connsiteX160" fmla="*/ 4670 w 10000"/>
                  <a:gd name="connsiteY160" fmla="*/ 1375 h 10000"/>
                  <a:gd name="connsiteX161" fmla="*/ 4670 w 10000"/>
                  <a:gd name="connsiteY161" fmla="*/ 1125 h 10000"/>
                  <a:gd name="connsiteX162" fmla="*/ 4756 w 10000"/>
                  <a:gd name="connsiteY162" fmla="*/ 938 h 10000"/>
                  <a:gd name="connsiteX163" fmla="*/ 4814 w 10000"/>
                  <a:gd name="connsiteY163" fmla="*/ 1063 h 10000"/>
                  <a:gd name="connsiteX164" fmla="*/ 4842 w 10000"/>
                  <a:gd name="connsiteY164" fmla="*/ 1063 h 10000"/>
                  <a:gd name="connsiteX165" fmla="*/ 4842 w 10000"/>
                  <a:gd name="connsiteY165" fmla="*/ 1125 h 10000"/>
                  <a:gd name="connsiteX166" fmla="*/ 4900 w 10000"/>
                  <a:gd name="connsiteY166" fmla="*/ 1250 h 10000"/>
                  <a:gd name="connsiteX167" fmla="*/ 4986 w 10000"/>
                  <a:gd name="connsiteY167" fmla="*/ 1250 h 10000"/>
                  <a:gd name="connsiteX168" fmla="*/ 5100 w 10000"/>
                  <a:gd name="connsiteY168" fmla="*/ 1125 h 10000"/>
                  <a:gd name="connsiteX169" fmla="*/ 5186 w 10000"/>
                  <a:gd name="connsiteY169" fmla="*/ 938 h 10000"/>
                  <a:gd name="connsiteX170" fmla="*/ 5186 w 10000"/>
                  <a:gd name="connsiteY170" fmla="*/ 1063 h 10000"/>
                  <a:gd name="connsiteX171" fmla="*/ 5244 w 10000"/>
                  <a:gd name="connsiteY171" fmla="*/ 1125 h 10000"/>
                  <a:gd name="connsiteX172" fmla="*/ 5244 w 10000"/>
                  <a:gd name="connsiteY172" fmla="*/ 1250 h 10000"/>
                  <a:gd name="connsiteX173" fmla="*/ 5330 w 10000"/>
                  <a:gd name="connsiteY173" fmla="*/ 1438 h 10000"/>
                  <a:gd name="connsiteX174" fmla="*/ 5387 w 10000"/>
                  <a:gd name="connsiteY174" fmla="*/ 1438 h 10000"/>
                  <a:gd name="connsiteX175" fmla="*/ 5415 w 10000"/>
                  <a:gd name="connsiteY175" fmla="*/ 1375 h 10000"/>
                  <a:gd name="connsiteX176" fmla="*/ 5530 w 10000"/>
                  <a:gd name="connsiteY176" fmla="*/ 1250 h 10000"/>
                  <a:gd name="connsiteX177" fmla="*/ 5616 w 10000"/>
                  <a:gd name="connsiteY177" fmla="*/ 1250 h 10000"/>
                  <a:gd name="connsiteX178" fmla="*/ 5759 w 10000"/>
                  <a:gd name="connsiteY178" fmla="*/ 1563 h 10000"/>
                  <a:gd name="connsiteX179" fmla="*/ 5845 w 10000"/>
                  <a:gd name="connsiteY179" fmla="*/ 1563 h 10000"/>
                  <a:gd name="connsiteX180" fmla="*/ 5845 w 10000"/>
                  <a:gd name="connsiteY180" fmla="*/ 1250 h 10000"/>
                  <a:gd name="connsiteX181" fmla="*/ 5903 w 10000"/>
                  <a:gd name="connsiteY181" fmla="*/ 1063 h 10000"/>
                  <a:gd name="connsiteX182" fmla="*/ 5903 w 10000"/>
                  <a:gd name="connsiteY182" fmla="*/ 813 h 10000"/>
                  <a:gd name="connsiteX183" fmla="*/ 5989 w 10000"/>
                  <a:gd name="connsiteY183" fmla="*/ 625 h 10000"/>
                  <a:gd name="connsiteX184" fmla="*/ 6275 w 10000"/>
                  <a:gd name="connsiteY184" fmla="*/ 313 h 10000"/>
                  <a:gd name="connsiteX185" fmla="*/ 6390 w 10000"/>
                  <a:gd name="connsiteY185" fmla="*/ 313 h 10000"/>
                  <a:gd name="connsiteX186" fmla="*/ 6390 w 10000"/>
                  <a:gd name="connsiteY186" fmla="*/ 438 h 10000"/>
                  <a:gd name="connsiteX187" fmla="*/ 6476 w 10000"/>
                  <a:gd name="connsiteY187" fmla="*/ 625 h 10000"/>
                  <a:gd name="connsiteX188" fmla="*/ 6533 w 10000"/>
                  <a:gd name="connsiteY188" fmla="*/ 625 h 10000"/>
                  <a:gd name="connsiteX189" fmla="*/ 6676 w 10000"/>
                  <a:gd name="connsiteY189" fmla="*/ 313 h 10000"/>
                  <a:gd name="connsiteX190" fmla="*/ 6705 w 10000"/>
                  <a:gd name="connsiteY190" fmla="*/ 125 h 10000"/>
                  <a:gd name="connsiteX191" fmla="*/ 6762 w 10000"/>
                  <a:gd name="connsiteY191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3123 w 10000"/>
                  <a:gd name="connsiteY153" fmla="*/ 813 h 10000"/>
                  <a:gd name="connsiteX154" fmla="*/ 3238 w 10000"/>
                  <a:gd name="connsiteY154" fmla="*/ 750 h 10000"/>
                  <a:gd name="connsiteX155" fmla="*/ 3983 w 10000"/>
                  <a:gd name="connsiteY155" fmla="*/ 813 h 10000"/>
                  <a:gd name="connsiteX156" fmla="*/ 4269 w 10000"/>
                  <a:gd name="connsiteY156" fmla="*/ 938 h 10000"/>
                  <a:gd name="connsiteX157" fmla="*/ 4527 w 10000"/>
                  <a:gd name="connsiteY157" fmla="*/ 1250 h 10000"/>
                  <a:gd name="connsiteX158" fmla="*/ 4556 w 10000"/>
                  <a:gd name="connsiteY158" fmla="*/ 1375 h 10000"/>
                  <a:gd name="connsiteX159" fmla="*/ 4670 w 10000"/>
                  <a:gd name="connsiteY159" fmla="*/ 1375 h 10000"/>
                  <a:gd name="connsiteX160" fmla="*/ 4670 w 10000"/>
                  <a:gd name="connsiteY160" fmla="*/ 1125 h 10000"/>
                  <a:gd name="connsiteX161" fmla="*/ 4756 w 10000"/>
                  <a:gd name="connsiteY161" fmla="*/ 938 h 10000"/>
                  <a:gd name="connsiteX162" fmla="*/ 4814 w 10000"/>
                  <a:gd name="connsiteY162" fmla="*/ 1063 h 10000"/>
                  <a:gd name="connsiteX163" fmla="*/ 4842 w 10000"/>
                  <a:gd name="connsiteY163" fmla="*/ 1063 h 10000"/>
                  <a:gd name="connsiteX164" fmla="*/ 4842 w 10000"/>
                  <a:gd name="connsiteY164" fmla="*/ 1125 h 10000"/>
                  <a:gd name="connsiteX165" fmla="*/ 4900 w 10000"/>
                  <a:gd name="connsiteY165" fmla="*/ 1250 h 10000"/>
                  <a:gd name="connsiteX166" fmla="*/ 4986 w 10000"/>
                  <a:gd name="connsiteY166" fmla="*/ 1250 h 10000"/>
                  <a:gd name="connsiteX167" fmla="*/ 5100 w 10000"/>
                  <a:gd name="connsiteY167" fmla="*/ 1125 h 10000"/>
                  <a:gd name="connsiteX168" fmla="*/ 5186 w 10000"/>
                  <a:gd name="connsiteY168" fmla="*/ 938 h 10000"/>
                  <a:gd name="connsiteX169" fmla="*/ 5186 w 10000"/>
                  <a:gd name="connsiteY169" fmla="*/ 1063 h 10000"/>
                  <a:gd name="connsiteX170" fmla="*/ 5244 w 10000"/>
                  <a:gd name="connsiteY170" fmla="*/ 1125 h 10000"/>
                  <a:gd name="connsiteX171" fmla="*/ 5244 w 10000"/>
                  <a:gd name="connsiteY171" fmla="*/ 1250 h 10000"/>
                  <a:gd name="connsiteX172" fmla="*/ 5330 w 10000"/>
                  <a:gd name="connsiteY172" fmla="*/ 1438 h 10000"/>
                  <a:gd name="connsiteX173" fmla="*/ 5387 w 10000"/>
                  <a:gd name="connsiteY173" fmla="*/ 1438 h 10000"/>
                  <a:gd name="connsiteX174" fmla="*/ 5415 w 10000"/>
                  <a:gd name="connsiteY174" fmla="*/ 1375 h 10000"/>
                  <a:gd name="connsiteX175" fmla="*/ 5530 w 10000"/>
                  <a:gd name="connsiteY175" fmla="*/ 1250 h 10000"/>
                  <a:gd name="connsiteX176" fmla="*/ 5616 w 10000"/>
                  <a:gd name="connsiteY176" fmla="*/ 1250 h 10000"/>
                  <a:gd name="connsiteX177" fmla="*/ 5759 w 10000"/>
                  <a:gd name="connsiteY177" fmla="*/ 1563 h 10000"/>
                  <a:gd name="connsiteX178" fmla="*/ 5845 w 10000"/>
                  <a:gd name="connsiteY178" fmla="*/ 1563 h 10000"/>
                  <a:gd name="connsiteX179" fmla="*/ 5845 w 10000"/>
                  <a:gd name="connsiteY179" fmla="*/ 1250 h 10000"/>
                  <a:gd name="connsiteX180" fmla="*/ 5903 w 10000"/>
                  <a:gd name="connsiteY180" fmla="*/ 1063 h 10000"/>
                  <a:gd name="connsiteX181" fmla="*/ 5903 w 10000"/>
                  <a:gd name="connsiteY181" fmla="*/ 813 h 10000"/>
                  <a:gd name="connsiteX182" fmla="*/ 5989 w 10000"/>
                  <a:gd name="connsiteY182" fmla="*/ 625 h 10000"/>
                  <a:gd name="connsiteX183" fmla="*/ 6275 w 10000"/>
                  <a:gd name="connsiteY183" fmla="*/ 313 h 10000"/>
                  <a:gd name="connsiteX184" fmla="*/ 6390 w 10000"/>
                  <a:gd name="connsiteY184" fmla="*/ 313 h 10000"/>
                  <a:gd name="connsiteX185" fmla="*/ 6390 w 10000"/>
                  <a:gd name="connsiteY185" fmla="*/ 438 h 10000"/>
                  <a:gd name="connsiteX186" fmla="*/ 6476 w 10000"/>
                  <a:gd name="connsiteY186" fmla="*/ 625 h 10000"/>
                  <a:gd name="connsiteX187" fmla="*/ 6533 w 10000"/>
                  <a:gd name="connsiteY187" fmla="*/ 625 h 10000"/>
                  <a:gd name="connsiteX188" fmla="*/ 6676 w 10000"/>
                  <a:gd name="connsiteY188" fmla="*/ 313 h 10000"/>
                  <a:gd name="connsiteX189" fmla="*/ 6705 w 10000"/>
                  <a:gd name="connsiteY189" fmla="*/ 125 h 10000"/>
                  <a:gd name="connsiteX190" fmla="*/ 6762 w 10000"/>
                  <a:gd name="connsiteY190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3238 w 10000"/>
                  <a:gd name="connsiteY153" fmla="*/ 750 h 10000"/>
                  <a:gd name="connsiteX154" fmla="*/ 3983 w 10000"/>
                  <a:gd name="connsiteY154" fmla="*/ 813 h 10000"/>
                  <a:gd name="connsiteX155" fmla="*/ 4269 w 10000"/>
                  <a:gd name="connsiteY155" fmla="*/ 938 h 10000"/>
                  <a:gd name="connsiteX156" fmla="*/ 4527 w 10000"/>
                  <a:gd name="connsiteY156" fmla="*/ 1250 h 10000"/>
                  <a:gd name="connsiteX157" fmla="*/ 4556 w 10000"/>
                  <a:gd name="connsiteY157" fmla="*/ 1375 h 10000"/>
                  <a:gd name="connsiteX158" fmla="*/ 4670 w 10000"/>
                  <a:gd name="connsiteY158" fmla="*/ 1375 h 10000"/>
                  <a:gd name="connsiteX159" fmla="*/ 4670 w 10000"/>
                  <a:gd name="connsiteY159" fmla="*/ 1125 h 10000"/>
                  <a:gd name="connsiteX160" fmla="*/ 4756 w 10000"/>
                  <a:gd name="connsiteY160" fmla="*/ 938 h 10000"/>
                  <a:gd name="connsiteX161" fmla="*/ 4814 w 10000"/>
                  <a:gd name="connsiteY161" fmla="*/ 1063 h 10000"/>
                  <a:gd name="connsiteX162" fmla="*/ 4842 w 10000"/>
                  <a:gd name="connsiteY162" fmla="*/ 1063 h 10000"/>
                  <a:gd name="connsiteX163" fmla="*/ 4842 w 10000"/>
                  <a:gd name="connsiteY163" fmla="*/ 1125 h 10000"/>
                  <a:gd name="connsiteX164" fmla="*/ 4900 w 10000"/>
                  <a:gd name="connsiteY164" fmla="*/ 1250 h 10000"/>
                  <a:gd name="connsiteX165" fmla="*/ 4986 w 10000"/>
                  <a:gd name="connsiteY165" fmla="*/ 1250 h 10000"/>
                  <a:gd name="connsiteX166" fmla="*/ 5100 w 10000"/>
                  <a:gd name="connsiteY166" fmla="*/ 1125 h 10000"/>
                  <a:gd name="connsiteX167" fmla="*/ 5186 w 10000"/>
                  <a:gd name="connsiteY167" fmla="*/ 938 h 10000"/>
                  <a:gd name="connsiteX168" fmla="*/ 5186 w 10000"/>
                  <a:gd name="connsiteY168" fmla="*/ 1063 h 10000"/>
                  <a:gd name="connsiteX169" fmla="*/ 5244 w 10000"/>
                  <a:gd name="connsiteY169" fmla="*/ 1125 h 10000"/>
                  <a:gd name="connsiteX170" fmla="*/ 5244 w 10000"/>
                  <a:gd name="connsiteY170" fmla="*/ 1250 h 10000"/>
                  <a:gd name="connsiteX171" fmla="*/ 5330 w 10000"/>
                  <a:gd name="connsiteY171" fmla="*/ 1438 h 10000"/>
                  <a:gd name="connsiteX172" fmla="*/ 5387 w 10000"/>
                  <a:gd name="connsiteY172" fmla="*/ 1438 h 10000"/>
                  <a:gd name="connsiteX173" fmla="*/ 5415 w 10000"/>
                  <a:gd name="connsiteY173" fmla="*/ 1375 h 10000"/>
                  <a:gd name="connsiteX174" fmla="*/ 5530 w 10000"/>
                  <a:gd name="connsiteY174" fmla="*/ 1250 h 10000"/>
                  <a:gd name="connsiteX175" fmla="*/ 5616 w 10000"/>
                  <a:gd name="connsiteY175" fmla="*/ 1250 h 10000"/>
                  <a:gd name="connsiteX176" fmla="*/ 5759 w 10000"/>
                  <a:gd name="connsiteY176" fmla="*/ 1563 h 10000"/>
                  <a:gd name="connsiteX177" fmla="*/ 5845 w 10000"/>
                  <a:gd name="connsiteY177" fmla="*/ 1563 h 10000"/>
                  <a:gd name="connsiteX178" fmla="*/ 5845 w 10000"/>
                  <a:gd name="connsiteY178" fmla="*/ 1250 h 10000"/>
                  <a:gd name="connsiteX179" fmla="*/ 5903 w 10000"/>
                  <a:gd name="connsiteY179" fmla="*/ 1063 h 10000"/>
                  <a:gd name="connsiteX180" fmla="*/ 5903 w 10000"/>
                  <a:gd name="connsiteY180" fmla="*/ 813 h 10000"/>
                  <a:gd name="connsiteX181" fmla="*/ 5989 w 10000"/>
                  <a:gd name="connsiteY181" fmla="*/ 625 h 10000"/>
                  <a:gd name="connsiteX182" fmla="*/ 6275 w 10000"/>
                  <a:gd name="connsiteY182" fmla="*/ 313 h 10000"/>
                  <a:gd name="connsiteX183" fmla="*/ 6390 w 10000"/>
                  <a:gd name="connsiteY183" fmla="*/ 313 h 10000"/>
                  <a:gd name="connsiteX184" fmla="*/ 6390 w 10000"/>
                  <a:gd name="connsiteY184" fmla="*/ 438 h 10000"/>
                  <a:gd name="connsiteX185" fmla="*/ 6476 w 10000"/>
                  <a:gd name="connsiteY185" fmla="*/ 625 h 10000"/>
                  <a:gd name="connsiteX186" fmla="*/ 6533 w 10000"/>
                  <a:gd name="connsiteY186" fmla="*/ 625 h 10000"/>
                  <a:gd name="connsiteX187" fmla="*/ 6676 w 10000"/>
                  <a:gd name="connsiteY187" fmla="*/ 313 h 10000"/>
                  <a:gd name="connsiteX188" fmla="*/ 6705 w 10000"/>
                  <a:gd name="connsiteY188" fmla="*/ 125 h 10000"/>
                  <a:gd name="connsiteX189" fmla="*/ 6762 w 10000"/>
                  <a:gd name="connsiteY189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3983 w 10000"/>
                  <a:gd name="connsiteY153" fmla="*/ 813 h 10000"/>
                  <a:gd name="connsiteX154" fmla="*/ 4269 w 10000"/>
                  <a:gd name="connsiteY154" fmla="*/ 938 h 10000"/>
                  <a:gd name="connsiteX155" fmla="*/ 4527 w 10000"/>
                  <a:gd name="connsiteY155" fmla="*/ 1250 h 10000"/>
                  <a:gd name="connsiteX156" fmla="*/ 4556 w 10000"/>
                  <a:gd name="connsiteY156" fmla="*/ 1375 h 10000"/>
                  <a:gd name="connsiteX157" fmla="*/ 4670 w 10000"/>
                  <a:gd name="connsiteY157" fmla="*/ 1375 h 10000"/>
                  <a:gd name="connsiteX158" fmla="*/ 4670 w 10000"/>
                  <a:gd name="connsiteY158" fmla="*/ 1125 h 10000"/>
                  <a:gd name="connsiteX159" fmla="*/ 4756 w 10000"/>
                  <a:gd name="connsiteY159" fmla="*/ 938 h 10000"/>
                  <a:gd name="connsiteX160" fmla="*/ 4814 w 10000"/>
                  <a:gd name="connsiteY160" fmla="*/ 1063 h 10000"/>
                  <a:gd name="connsiteX161" fmla="*/ 4842 w 10000"/>
                  <a:gd name="connsiteY161" fmla="*/ 1063 h 10000"/>
                  <a:gd name="connsiteX162" fmla="*/ 4842 w 10000"/>
                  <a:gd name="connsiteY162" fmla="*/ 1125 h 10000"/>
                  <a:gd name="connsiteX163" fmla="*/ 4900 w 10000"/>
                  <a:gd name="connsiteY163" fmla="*/ 1250 h 10000"/>
                  <a:gd name="connsiteX164" fmla="*/ 4986 w 10000"/>
                  <a:gd name="connsiteY164" fmla="*/ 1250 h 10000"/>
                  <a:gd name="connsiteX165" fmla="*/ 5100 w 10000"/>
                  <a:gd name="connsiteY165" fmla="*/ 1125 h 10000"/>
                  <a:gd name="connsiteX166" fmla="*/ 5186 w 10000"/>
                  <a:gd name="connsiteY166" fmla="*/ 938 h 10000"/>
                  <a:gd name="connsiteX167" fmla="*/ 5186 w 10000"/>
                  <a:gd name="connsiteY167" fmla="*/ 1063 h 10000"/>
                  <a:gd name="connsiteX168" fmla="*/ 5244 w 10000"/>
                  <a:gd name="connsiteY168" fmla="*/ 1125 h 10000"/>
                  <a:gd name="connsiteX169" fmla="*/ 5244 w 10000"/>
                  <a:gd name="connsiteY169" fmla="*/ 1250 h 10000"/>
                  <a:gd name="connsiteX170" fmla="*/ 5330 w 10000"/>
                  <a:gd name="connsiteY170" fmla="*/ 1438 h 10000"/>
                  <a:gd name="connsiteX171" fmla="*/ 5387 w 10000"/>
                  <a:gd name="connsiteY171" fmla="*/ 1438 h 10000"/>
                  <a:gd name="connsiteX172" fmla="*/ 5415 w 10000"/>
                  <a:gd name="connsiteY172" fmla="*/ 1375 h 10000"/>
                  <a:gd name="connsiteX173" fmla="*/ 5530 w 10000"/>
                  <a:gd name="connsiteY173" fmla="*/ 1250 h 10000"/>
                  <a:gd name="connsiteX174" fmla="*/ 5616 w 10000"/>
                  <a:gd name="connsiteY174" fmla="*/ 1250 h 10000"/>
                  <a:gd name="connsiteX175" fmla="*/ 5759 w 10000"/>
                  <a:gd name="connsiteY175" fmla="*/ 1563 h 10000"/>
                  <a:gd name="connsiteX176" fmla="*/ 5845 w 10000"/>
                  <a:gd name="connsiteY176" fmla="*/ 1563 h 10000"/>
                  <a:gd name="connsiteX177" fmla="*/ 5845 w 10000"/>
                  <a:gd name="connsiteY177" fmla="*/ 1250 h 10000"/>
                  <a:gd name="connsiteX178" fmla="*/ 5903 w 10000"/>
                  <a:gd name="connsiteY178" fmla="*/ 1063 h 10000"/>
                  <a:gd name="connsiteX179" fmla="*/ 5903 w 10000"/>
                  <a:gd name="connsiteY179" fmla="*/ 813 h 10000"/>
                  <a:gd name="connsiteX180" fmla="*/ 5989 w 10000"/>
                  <a:gd name="connsiteY180" fmla="*/ 625 h 10000"/>
                  <a:gd name="connsiteX181" fmla="*/ 6275 w 10000"/>
                  <a:gd name="connsiteY181" fmla="*/ 313 h 10000"/>
                  <a:gd name="connsiteX182" fmla="*/ 6390 w 10000"/>
                  <a:gd name="connsiteY182" fmla="*/ 313 h 10000"/>
                  <a:gd name="connsiteX183" fmla="*/ 6390 w 10000"/>
                  <a:gd name="connsiteY183" fmla="*/ 438 h 10000"/>
                  <a:gd name="connsiteX184" fmla="*/ 6476 w 10000"/>
                  <a:gd name="connsiteY184" fmla="*/ 625 h 10000"/>
                  <a:gd name="connsiteX185" fmla="*/ 6533 w 10000"/>
                  <a:gd name="connsiteY185" fmla="*/ 625 h 10000"/>
                  <a:gd name="connsiteX186" fmla="*/ 6676 w 10000"/>
                  <a:gd name="connsiteY186" fmla="*/ 313 h 10000"/>
                  <a:gd name="connsiteX187" fmla="*/ 6705 w 10000"/>
                  <a:gd name="connsiteY187" fmla="*/ 125 h 10000"/>
                  <a:gd name="connsiteX188" fmla="*/ 6762 w 10000"/>
                  <a:gd name="connsiteY188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269 w 10000"/>
                  <a:gd name="connsiteY153" fmla="*/ 938 h 10000"/>
                  <a:gd name="connsiteX154" fmla="*/ 4527 w 10000"/>
                  <a:gd name="connsiteY154" fmla="*/ 1250 h 10000"/>
                  <a:gd name="connsiteX155" fmla="*/ 4556 w 10000"/>
                  <a:gd name="connsiteY155" fmla="*/ 1375 h 10000"/>
                  <a:gd name="connsiteX156" fmla="*/ 4670 w 10000"/>
                  <a:gd name="connsiteY156" fmla="*/ 1375 h 10000"/>
                  <a:gd name="connsiteX157" fmla="*/ 4670 w 10000"/>
                  <a:gd name="connsiteY157" fmla="*/ 1125 h 10000"/>
                  <a:gd name="connsiteX158" fmla="*/ 4756 w 10000"/>
                  <a:gd name="connsiteY158" fmla="*/ 938 h 10000"/>
                  <a:gd name="connsiteX159" fmla="*/ 4814 w 10000"/>
                  <a:gd name="connsiteY159" fmla="*/ 1063 h 10000"/>
                  <a:gd name="connsiteX160" fmla="*/ 4842 w 10000"/>
                  <a:gd name="connsiteY160" fmla="*/ 1063 h 10000"/>
                  <a:gd name="connsiteX161" fmla="*/ 4842 w 10000"/>
                  <a:gd name="connsiteY161" fmla="*/ 1125 h 10000"/>
                  <a:gd name="connsiteX162" fmla="*/ 4900 w 10000"/>
                  <a:gd name="connsiteY162" fmla="*/ 1250 h 10000"/>
                  <a:gd name="connsiteX163" fmla="*/ 4986 w 10000"/>
                  <a:gd name="connsiteY163" fmla="*/ 1250 h 10000"/>
                  <a:gd name="connsiteX164" fmla="*/ 5100 w 10000"/>
                  <a:gd name="connsiteY164" fmla="*/ 1125 h 10000"/>
                  <a:gd name="connsiteX165" fmla="*/ 5186 w 10000"/>
                  <a:gd name="connsiteY165" fmla="*/ 938 h 10000"/>
                  <a:gd name="connsiteX166" fmla="*/ 5186 w 10000"/>
                  <a:gd name="connsiteY166" fmla="*/ 1063 h 10000"/>
                  <a:gd name="connsiteX167" fmla="*/ 5244 w 10000"/>
                  <a:gd name="connsiteY167" fmla="*/ 1125 h 10000"/>
                  <a:gd name="connsiteX168" fmla="*/ 5244 w 10000"/>
                  <a:gd name="connsiteY168" fmla="*/ 1250 h 10000"/>
                  <a:gd name="connsiteX169" fmla="*/ 5330 w 10000"/>
                  <a:gd name="connsiteY169" fmla="*/ 1438 h 10000"/>
                  <a:gd name="connsiteX170" fmla="*/ 5387 w 10000"/>
                  <a:gd name="connsiteY170" fmla="*/ 1438 h 10000"/>
                  <a:gd name="connsiteX171" fmla="*/ 5415 w 10000"/>
                  <a:gd name="connsiteY171" fmla="*/ 1375 h 10000"/>
                  <a:gd name="connsiteX172" fmla="*/ 5530 w 10000"/>
                  <a:gd name="connsiteY172" fmla="*/ 1250 h 10000"/>
                  <a:gd name="connsiteX173" fmla="*/ 5616 w 10000"/>
                  <a:gd name="connsiteY173" fmla="*/ 1250 h 10000"/>
                  <a:gd name="connsiteX174" fmla="*/ 5759 w 10000"/>
                  <a:gd name="connsiteY174" fmla="*/ 1563 h 10000"/>
                  <a:gd name="connsiteX175" fmla="*/ 5845 w 10000"/>
                  <a:gd name="connsiteY175" fmla="*/ 1563 h 10000"/>
                  <a:gd name="connsiteX176" fmla="*/ 5845 w 10000"/>
                  <a:gd name="connsiteY176" fmla="*/ 1250 h 10000"/>
                  <a:gd name="connsiteX177" fmla="*/ 5903 w 10000"/>
                  <a:gd name="connsiteY177" fmla="*/ 1063 h 10000"/>
                  <a:gd name="connsiteX178" fmla="*/ 5903 w 10000"/>
                  <a:gd name="connsiteY178" fmla="*/ 813 h 10000"/>
                  <a:gd name="connsiteX179" fmla="*/ 5989 w 10000"/>
                  <a:gd name="connsiteY179" fmla="*/ 625 h 10000"/>
                  <a:gd name="connsiteX180" fmla="*/ 6275 w 10000"/>
                  <a:gd name="connsiteY180" fmla="*/ 313 h 10000"/>
                  <a:gd name="connsiteX181" fmla="*/ 6390 w 10000"/>
                  <a:gd name="connsiteY181" fmla="*/ 313 h 10000"/>
                  <a:gd name="connsiteX182" fmla="*/ 6390 w 10000"/>
                  <a:gd name="connsiteY182" fmla="*/ 438 h 10000"/>
                  <a:gd name="connsiteX183" fmla="*/ 6476 w 10000"/>
                  <a:gd name="connsiteY183" fmla="*/ 625 h 10000"/>
                  <a:gd name="connsiteX184" fmla="*/ 6533 w 10000"/>
                  <a:gd name="connsiteY184" fmla="*/ 625 h 10000"/>
                  <a:gd name="connsiteX185" fmla="*/ 6676 w 10000"/>
                  <a:gd name="connsiteY185" fmla="*/ 313 h 10000"/>
                  <a:gd name="connsiteX186" fmla="*/ 6705 w 10000"/>
                  <a:gd name="connsiteY186" fmla="*/ 125 h 10000"/>
                  <a:gd name="connsiteX187" fmla="*/ 6762 w 10000"/>
                  <a:gd name="connsiteY187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556 w 10000"/>
                  <a:gd name="connsiteY154" fmla="*/ 1375 h 10000"/>
                  <a:gd name="connsiteX155" fmla="*/ 4670 w 10000"/>
                  <a:gd name="connsiteY155" fmla="*/ 1375 h 10000"/>
                  <a:gd name="connsiteX156" fmla="*/ 4670 w 10000"/>
                  <a:gd name="connsiteY156" fmla="*/ 1125 h 10000"/>
                  <a:gd name="connsiteX157" fmla="*/ 4756 w 10000"/>
                  <a:gd name="connsiteY157" fmla="*/ 938 h 10000"/>
                  <a:gd name="connsiteX158" fmla="*/ 4814 w 10000"/>
                  <a:gd name="connsiteY158" fmla="*/ 1063 h 10000"/>
                  <a:gd name="connsiteX159" fmla="*/ 4842 w 10000"/>
                  <a:gd name="connsiteY159" fmla="*/ 1063 h 10000"/>
                  <a:gd name="connsiteX160" fmla="*/ 4842 w 10000"/>
                  <a:gd name="connsiteY160" fmla="*/ 1125 h 10000"/>
                  <a:gd name="connsiteX161" fmla="*/ 4900 w 10000"/>
                  <a:gd name="connsiteY161" fmla="*/ 1250 h 10000"/>
                  <a:gd name="connsiteX162" fmla="*/ 4986 w 10000"/>
                  <a:gd name="connsiteY162" fmla="*/ 1250 h 10000"/>
                  <a:gd name="connsiteX163" fmla="*/ 5100 w 10000"/>
                  <a:gd name="connsiteY163" fmla="*/ 1125 h 10000"/>
                  <a:gd name="connsiteX164" fmla="*/ 5186 w 10000"/>
                  <a:gd name="connsiteY164" fmla="*/ 938 h 10000"/>
                  <a:gd name="connsiteX165" fmla="*/ 5186 w 10000"/>
                  <a:gd name="connsiteY165" fmla="*/ 1063 h 10000"/>
                  <a:gd name="connsiteX166" fmla="*/ 5244 w 10000"/>
                  <a:gd name="connsiteY166" fmla="*/ 1125 h 10000"/>
                  <a:gd name="connsiteX167" fmla="*/ 5244 w 10000"/>
                  <a:gd name="connsiteY167" fmla="*/ 1250 h 10000"/>
                  <a:gd name="connsiteX168" fmla="*/ 5330 w 10000"/>
                  <a:gd name="connsiteY168" fmla="*/ 1438 h 10000"/>
                  <a:gd name="connsiteX169" fmla="*/ 5387 w 10000"/>
                  <a:gd name="connsiteY169" fmla="*/ 1438 h 10000"/>
                  <a:gd name="connsiteX170" fmla="*/ 5415 w 10000"/>
                  <a:gd name="connsiteY170" fmla="*/ 1375 h 10000"/>
                  <a:gd name="connsiteX171" fmla="*/ 5530 w 10000"/>
                  <a:gd name="connsiteY171" fmla="*/ 1250 h 10000"/>
                  <a:gd name="connsiteX172" fmla="*/ 5616 w 10000"/>
                  <a:gd name="connsiteY172" fmla="*/ 1250 h 10000"/>
                  <a:gd name="connsiteX173" fmla="*/ 5759 w 10000"/>
                  <a:gd name="connsiteY173" fmla="*/ 1563 h 10000"/>
                  <a:gd name="connsiteX174" fmla="*/ 5845 w 10000"/>
                  <a:gd name="connsiteY174" fmla="*/ 1563 h 10000"/>
                  <a:gd name="connsiteX175" fmla="*/ 5845 w 10000"/>
                  <a:gd name="connsiteY175" fmla="*/ 1250 h 10000"/>
                  <a:gd name="connsiteX176" fmla="*/ 5903 w 10000"/>
                  <a:gd name="connsiteY176" fmla="*/ 1063 h 10000"/>
                  <a:gd name="connsiteX177" fmla="*/ 5903 w 10000"/>
                  <a:gd name="connsiteY177" fmla="*/ 813 h 10000"/>
                  <a:gd name="connsiteX178" fmla="*/ 5989 w 10000"/>
                  <a:gd name="connsiteY178" fmla="*/ 625 h 10000"/>
                  <a:gd name="connsiteX179" fmla="*/ 6275 w 10000"/>
                  <a:gd name="connsiteY179" fmla="*/ 313 h 10000"/>
                  <a:gd name="connsiteX180" fmla="*/ 6390 w 10000"/>
                  <a:gd name="connsiteY180" fmla="*/ 313 h 10000"/>
                  <a:gd name="connsiteX181" fmla="*/ 6390 w 10000"/>
                  <a:gd name="connsiteY181" fmla="*/ 438 h 10000"/>
                  <a:gd name="connsiteX182" fmla="*/ 6476 w 10000"/>
                  <a:gd name="connsiteY182" fmla="*/ 625 h 10000"/>
                  <a:gd name="connsiteX183" fmla="*/ 6533 w 10000"/>
                  <a:gd name="connsiteY183" fmla="*/ 625 h 10000"/>
                  <a:gd name="connsiteX184" fmla="*/ 6676 w 10000"/>
                  <a:gd name="connsiteY184" fmla="*/ 313 h 10000"/>
                  <a:gd name="connsiteX185" fmla="*/ 6705 w 10000"/>
                  <a:gd name="connsiteY185" fmla="*/ 125 h 10000"/>
                  <a:gd name="connsiteX186" fmla="*/ 6762 w 10000"/>
                  <a:gd name="connsiteY186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556 w 10000"/>
                  <a:gd name="connsiteY154" fmla="*/ 1375 h 10000"/>
                  <a:gd name="connsiteX155" fmla="*/ 4670 w 10000"/>
                  <a:gd name="connsiteY155" fmla="*/ 1375 h 10000"/>
                  <a:gd name="connsiteX156" fmla="*/ 4670 w 10000"/>
                  <a:gd name="connsiteY156" fmla="*/ 1125 h 10000"/>
                  <a:gd name="connsiteX157" fmla="*/ 4756 w 10000"/>
                  <a:gd name="connsiteY157" fmla="*/ 938 h 10000"/>
                  <a:gd name="connsiteX158" fmla="*/ 4814 w 10000"/>
                  <a:gd name="connsiteY158" fmla="*/ 1063 h 10000"/>
                  <a:gd name="connsiteX159" fmla="*/ 4842 w 10000"/>
                  <a:gd name="connsiteY159" fmla="*/ 1063 h 10000"/>
                  <a:gd name="connsiteX160" fmla="*/ 4842 w 10000"/>
                  <a:gd name="connsiteY160" fmla="*/ 1125 h 10000"/>
                  <a:gd name="connsiteX161" fmla="*/ 4900 w 10000"/>
                  <a:gd name="connsiteY161" fmla="*/ 1250 h 10000"/>
                  <a:gd name="connsiteX162" fmla="*/ 4986 w 10000"/>
                  <a:gd name="connsiteY162" fmla="*/ 1250 h 10000"/>
                  <a:gd name="connsiteX163" fmla="*/ 5100 w 10000"/>
                  <a:gd name="connsiteY163" fmla="*/ 1125 h 10000"/>
                  <a:gd name="connsiteX164" fmla="*/ 5186 w 10000"/>
                  <a:gd name="connsiteY164" fmla="*/ 938 h 10000"/>
                  <a:gd name="connsiteX165" fmla="*/ 5186 w 10000"/>
                  <a:gd name="connsiteY165" fmla="*/ 1063 h 10000"/>
                  <a:gd name="connsiteX166" fmla="*/ 5244 w 10000"/>
                  <a:gd name="connsiteY166" fmla="*/ 1125 h 10000"/>
                  <a:gd name="connsiteX167" fmla="*/ 5244 w 10000"/>
                  <a:gd name="connsiteY167" fmla="*/ 1250 h 10000"/>
                  <a:gd name="connsiteX168" fmla="*/ 5330 w 10000"/>
                  <a:gd name="connsiteY168" fmla="*/ 1438 h 10000"/>
                  <a:gd name="connsiteX169" fmla="*/ 5387 w 10000"/>
                  <a:gd name="connsiteY169" fmla="*/ 1438 h 10000"/>
                  <a:gd name="connsiteX170" fmla="*/ 5530 w 10000"/>
                  <a:gd name="connsiteY170" fmla="*/ 1250 h 10000"/>
                  <a:gd name="connsiteX171" fmla="*/ 5616 w 10000"/>
                  <a:gd name="connsiteY171" fmla="*/ 1250 h 10000"/>
                  <a:gd name="connsiteX172" fmla="*/ 5759 w 10000"/>
                  <a:gd name="connsiteY172" fmla="*/ 1563 h 10000"/>
                  <a:gd name="connsiteX173" fmla="*/ 5845 w 10000"/>
                  <a:gd name="connsiteY173" fmla="*/ 1563 h 10000"/>
                  <a:gd name="connsiteX174" fmla="*/ 5845 w 10000"/>
                  <a:gd name="connsiteY174" fmla="*/ 1250 h 10000"/>
                  <a:gd name="connsiteX175" fmla="*/ 5903 w 10000"/>
                  <a:gd name="connsiteY175" fmla="*/ 1063 h 10000"/>
                  <a:gd name="connsiteX176" fmla="*/ 5903 w 10000"/>
                  <a:gd name="connsiteY176" fmla="*/ 813 h 10000"/>
                  <a:gd name="connsiteX177" fmla="*/ 5989 w 10000"/>
                  <a:gd name="connsiteY177" fmla="*/ 625 h 10000"/>
                  <a:gd name="connsiteX178" fmla="*/ 6275 w 10000"/>
                  <a:gd name="connsiteY178" fmla="*/ 313 h 10000"/>
                  <a:gd name="connsiteX179" fmla="*/ 6390 w 10000"/>
                  <a:gd name="connsiteY179" fmla="*/ 313 h 10000"/>
                  <a:gd name="connsiteX180" fmla="*/ 6390 w 10000"/>
                  <a:gd name="connsiteY180" fmla="*/ 438 h 10000"/>
                  <a:gd name="connsiteX181" fmla="*/ 6476 w 10000"/>
                  <a:gd name="connsiteY181" fmla="*/ 625 h 10000"/>
                  <a:gd name="connsiteX182" fmla="*/ 6533 w 10000"/>
                  <a:gd name="connsiteY182" fmla="*/ 625 h 10000"/>
                  <a:gd name="connsiteX183" fmla="*/ 6676 w 10000"/>
                  <a:gd name="connsiteY183" fmla="*/ 313 h 10000"/>
                  <a:gd name="connsiteX184" fmla="*/ 6705 w 10000"/>
                  <a:gd name="connsiteY184" fmla="*/ 125 h 10000"/>
                  <a:gd name="connsiteX185" fmla="*/ 6762 w 10000"/>
                  <a:gd name="connsiteY185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556 w 10000"/>
                  <a:gd name="connsiteY154" fmla="*/ 1375 h 10000"/>
                  <a:gd name="connsiteX155" fmla="*/ 4670 w 10000"/>
                  <a:gd name="connsiteY155" fmla="*/ 1375 h 10000"/>
                  <a:gd name="connsiteX156" fmla="*/ 4670 w 10000"/>
                  <a:gd name="connsiteY156" fmla="*/ 1125 h 10000"/>
                  <a:gd name="connsiteX157" fmla="*/ 4756 w 10000"/>
                  <a:gd name="connsiteY157" fmla="*/ 938 h 10000"/>
                  <a:gd name="connsiteX158" fmla="*/ 4814 w 10000"/>
                  <a:gd name="connsiteY158" fmla="*/ 1063 h 10000"/>
                  <a:gd name="connsiteX159" fmla="*/ 4842 w 10000"/>
                  <a:gd name="connsiteY159" fmla="*/ 1063 h 10000"/>
                  <a:gd name="connsiteX160" fmla="*/ 4842 w 10000"/>
                  <a:gd name="connsiteY160" fmla="*/ 1125 h 10000"/>
                  <a:gd name="connsiteX161" fmla="*/ 4900 w 10000"/>
                  <a:gd name="connsiteY161" fmla="*/ 1250 h 10000"/>
                  <a:gd name="connsiteX162" fmla="*/ 4986 w 10000"/>
                  <a:gd name="connsiteY162" fmla="*/ 1250 h 10000"/>
                  <a:gd name="connsiteX163" fmla="*/ 5100 w 10000"/>
                  <a:gd name="connsiteY163" fmla="*/ 1125 h 10000"/>
                  <a:gd name="connsiteX164" fmla="*/ 5186 w 10000"/>
                  <a:gd name="connsiteY164" fmla="*/ 938 h 10000"/>
                  <a:gd name="connsiteX165" fmla="*/ 5186 w 10000"/>
                  <a:gd name="connsiteY165" fmla="*/ 1063 h 10000"/>
                  <a:gd name="connsiteX166" fmla="*/ 5244 w 10000"/>
                  <a:gd name="connsiteY166" fmla="*/ 1125 h 10000"/>
                  <a:gd name="connsiteX167" fmla="*/ 5330 w 10000"/>
                  <a:gd name="connsiteY167" fmla="*/ 1438 h 10000"/>
                  <a:gd name="connsiteX168" fmla="*/ 5387 w 10000"/>
                  <a:gd name="connsiteY168" fmla="*/ 1438 h 10000"/>
                  <a:gd name="connsiteX169" fmla="*/ 5530 w 10000"/>
                  <a:gd name="connsiteY169" fmla="*/ 1250 h 10000"/>
                  <a:gd name="connsiteX170" fmla="*/ 5616 w 10000"/>
                  <a:gd name="connsiteY170" fmla="*/ 1250 h 10000"/>
                  <a:gd name="connsiteX171" fmla="*/ 5759 w 10000"/>
                  <a:gd name="connsiteY171" fmla="*/ 1563 h 10000"/>
                  <a:gd name="connsiteX172" fmla="*/ 5845 w 10000"/>
                  <a:gd name="connsiteY172" fmla="*/ 1563 h 10000"/>
                  <a:gd name="connsiteX173" fmla="*/ 5845 w 10000"/>
                  <a:gd name="connsiteY173" fmla="*/ 1250 h 10000"/>
                  <a:gd name="connsiteX174" fmla="*/ 5903 w 10000"/>
                  <a:gd name="connsiteY174" fmla="*/ 1063 h 10000"/>
                  <a:gd name="connsiteX175" fmla="*/ 5903 w 10000"/>
                  <a:gd name="connsiteY175" fmla="*/ 813 h 10000"/>
                  <a:gd name="connsiteX176" fmla="*/ 5989 w 10000"/>
                  <a:gd name="connsiteY176" fmla="*/ 625 h 10000"/>
                  <a:gd name="connsiteX177" fmla="*/ 6275 w 10000"/>
                  <a:gd name="connsiteY177" fmla="*/ 313 h 10000"/>
                  <a:gd name="connsiteX178" fmla="*/ 6390 w 10000"/>
                  <a:gd name="connsiteY178" fmla="*/ 313 h 10000"/>
                  <a:gd name="connsiteX179" fmla="*/ 6390 w 10000"/>
                  <a:gd name="connsiteY179" fmla="*/ 438 h 10000"/>
                  <a:gd name="connsiteX180" fmla="*/ 6476 w 10000"/>
                  <a:gd name="connsiteY180" fmla="*/ 625 h 10000"/>
                  <a:gd name="connsiteX181" fmla="*/ 6533 w 10000"/>
                  <a:gd name="connsiteY181" fmla="*/ 625 h 10000"/>
                  <a:gd name="connsiteX182" fmla="*/ 6676 w 10000"/>
                  <a:gd name="connsiteY182" fmla="*/ 313 h 10000"/>
                  <a:gd name="connsiteX183" fmla="*/ 6705 w 10000"/>
                  <a:gd name="connsiteY183" fmla="*/ 125 h 10000"/>
                  <a:gd name="connsiteX184" fmla="*/ 6762 w 10000"/>
                  <a:gd name="connsiteY184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556 w 10000"/>
                  <a:gd name="connsiteY154" fmla="*/ 1375 h 10000"/>
                  <a:gd name="connsiteX155" fmla="*/ 4670 w 10000"/>
                  <a:gd name="connsiteY155" fmla="*/ 1375 h 10000"/>
                  <a:gd name="connsiteX156" fmla="*/ 4670 w 10000"/>
                  <a:gd name="connsiteY156" fmla="*/ 1125 h 10000"/>
                  <a:gd name="connsiteX157" fmla="*/ 4756 w 10000"/>
                  <a:gd name="connsiteY157" fmla="*/ 938 h 10000"/>
                  <a:gd name="connsiteX158" fmla="*/ 4814 w 10000"/>
                  <a:gd name="connsiteY158" fmla="*/ 1063 h 10000"/>
                  <a:gd name="connsiteX159" fmla="*/ 4842 w 10000"/>
                  <a:gd name="connsiteY159" fmla="*/ 1063 h 10000"/>
                  <a:gd name="connsiteX160" fmla="*/ 4842 w 10000"/>
                  <a:gd name="connsiteY160" fmla="*/ 1125 h 10000"/>
                  <a:gd name="connsiteX161" fmla="*/ 4900 w 10000"/>
                  <a:gd name="connsiteY161" fmla="*/ 1250 h 10000"/>
                  <a:gd name="connsiteX162" fmla="*/ 4986 w 10000"/>
                  <a:gd name="connsiteY162" fmla="*/ 1250 h 10000"/>
                  <a:gd name="connsiteX163" fmla="*/ 5100 w 10000"/>
                  <a:gd name="connsiteY163" fmla="*/ 1125 h 10000"/>
                  <a:gd name="connsiteX164" fmla="*/ 5186 w 10000"/>
                  <a:gd name="connsiteY164" fmla="*/ 938 h 10000"/>
                  <a:gd name="connsiteX165" fmla="*/ 5186 w 10000"/>
                  <a:gd name="connsiteY165" fmla="*/ 1063 h 10000"/>
                  <a:gd name="connsiteX166" fmla="*/ 5330 w 10000"/>
                  <a:gd name="connsiteY166" fmla="*/ 1438 h 10000"/>
                  <a:gd name="connsiteX167" fmla="*/ 5387 w 10000"/>
                  <a:gd name="connsiteY167" fmla="*/ 1438 h 10000"/>
                  <a:gd name="connsiteX168" fmla="*/ 5530 w 10000"/>
                  <a:gd name="connsiteY168" fmla="*/ 1250 h 10000"/>
                  <a:gd name="connsiteX169" fmla="*/ 5616 w 10000"/>
                  <a:gd name="connsiteY169" fmla="*/ 1250 h 10000"/>
                  <a:gd name="connsiteX170" fmla="*/ 5759 w 10000"/>
                  <a:gd name="connsiteY170" fmla="*/ 1563 h 10000"/>
                  <a:gd name="connsiteX171" fmla="*/ 5845 w 10000"/>
                  <a:gd name="connsiteY171" fmla="*/ 1563 h 10000"/>
                  <a:gd name="connsiteX172" fmla="*/ 5845 w 10000"/>
                  <a:gd name="connsiteY172" fmla="*/ 1250 h 10000"/>
                  <a:gd name="connsiteX173" fmla="*/ 5903 w 10000"/>
                  <a:gd name="connsiteY173" fmla="*/ 1063 h 10000"/>
                  <a:gd name="connsiteX174" fmla="*/ 5903 w 10000"/>
                  <a:gd name="connsiteY174" fmla="*/ 813 h 10000"/>
                  <a:gd name="connsiteX175" fmla="*/ 5989 w 10000"/>
                  <a:gd name="connsiteY175" fmla="*/ 625 h 10000"/>
                  <a:gd name="connsiteX176" fmla="*/ 6275 w 10000"/>
                  <a:gd name="connsiteY176" fmla="*/ 313 h 10000"/>
                  <a:gd name="connsiteX177" fmla="*/ 6390 w 10000"/>
                  <a:gd name="connsiteY177" fmla="*/ 313 h 10000"/>
                  <a:gd name="connsiteX178" fmla="*/ 6390 w 10000"/>
                  <a:gd name="connsiteY178" fmla="*/ 438 h 10000"/>
                  <a:gd name="connsiteX179" fmla="*/ 6476 w 10000"/>
                  <a:gd name="connsiteY179" fmla="*/ 625 h 10000"/>
                  <a:gd name="connsiteX180" fmla="*/ 6533 w 10000"/>
                  <a:gd name="connsiteY180" fmla="*/ 625 h 10000"/>
                  <a:gd name="connsiteX181" fmla="*/ 6676 w 10000"/>
                  <a:gd name="connsiteY181" fmla="*/ 313 h 10000"/>
                  <a:gd name="connsiteX182" fmla="*/ 6705 w 10000"/>
                  <a:gd name="connsiteY182" fmla="*/ 125 h 10000"/>
                  <a:gd name="connsiteX183" fmla="*/ 6762 w 10000"/>
                  <a:gd name="connsiteY183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556 w 10000"/>
                  <a:gd name="connsiteY154" fmla="*/ 1375 h 10000"/>
                  <a:gd name="connsiteX155" fmla="*/ 4670 w 10000"/>
                  <a:gd name="connsiteY155" fmla="*/ 1375 h 10000"/>
                  <a:gd name="connsiteX156" fmla="*/ 4670 w 10000"/>
                  <a:gd name="connsiteY156" fmla="*/ 1125 h 10000"/>
                  <a:gd name="connsiteX157" fmla="*/ 4756 w 10000"/>
                  <a:gd name="connsiteY157" fmla="*/ 938 h 10000"/>
                  <a:gd name="connsiteX158" fmla="*/ 4814 w 10000"/>
                  <a:gd name="connsiteY158" fmla="*/ 1063 h 10000"/>
                  <a:gd name="connsiteX159" fmla="*/ 4842 w 10000"/>
                  <a:gd name="connsiteY159" fmla="*/ 1063 h 10000"/>
                  <a:gd name="connsiteX160" fmla="*/ 4842 w 10000"/>
                  <a:gd name="connsiteY160" fmla="*/ 1125 h 10000"/>
                  <a:gd name="connsiteX161" fmla="*/ 4900 w 10000"/>
                  <a:gd name="connsiteY161" fmla="*/ 1250 h 10000"/>
                  <a:gd name="connsiteX162" fmla="*/ 4986 w 10000"/>
                  <a:gd name="connsiteY162" fmla="*/ 1250 h 10000"/>
                  <a:gd name="connsiteX163" fmla="*/ 5186 w 10000"/>
                  <a:gd name="connsiteY163" fmla="*/ 938 h 10000"/>
                  <a:gd name="connsiteX164" fmla="*/ 5186 w 10000"/>
                  <a:gd name="connsiteY164" fmla="*/ 1063 h 10000"/>
                  <a:gd name="connsiteX165" fmla="*/ 5330 w 10000"/>
                  <a:gd name="connsiteY165" fmla="*/ 1438 h 10000"/>
                  <a:gd name="connsiteX166" fmla="*/ 5387 w 10000"/>
                  <a:gd name="connsiteY166" fmla="*/ 1438 h 10000"/>
                  <a:gd name="connsiteX167" fmla="*/ 5530 w 10000"/>
                  <a:gd name="connsiteY167" fmla="*/ 1250 h 10000"/>
                  <a:gd name="connsiteX168" fmla="*/ 5616 w 10000"/>
                  <a:gd name="connsiteY168" fmla="*/ 1250 h 10000"/>
                  <a:gd name="connsiteX169" fmla="*/ 5759 w 10000"/>
                  <a:gd name="connsiteY169" fmla="*/ 1563 h 10000"/>
                  <a:gd name="connsiteX170" fmla="*/ 5845 w 10000"/>
                  <a:gd name="connsiteY170" fmla="*/ 1563 h 10000"/>
                  <a:gd name="connsiteX171" fmla="*/ 5845 w 10000"/>
                  <a:gd name="connsiteY171" fmla="*/ 1250 h 10000"/>
                  <a:gd name="connsiteX172" fmla="*/ 5903 w 10000"/>
                  <a:gd name="connsiteY172" fmla="*/ 1063 h 10000"/>
                  <a:gd name="connsiteX173" fmla="*/ 5903 w 10000"/>
                  <a:gd name="connsiteY173" fmla="*/ 813 h 10000"/>
                  <a:gd name="connsiteX174" fmla="*/ 5989 w 10000"/>
                  <a:gd name="connsiteY174" fmla="*/ 625 h 10000"/>
                  <a:gd name="connsiteX175" fmla="*/ 6275 w 10000"/>
                  <a:gd name="connsiteY175" fmla="*/ 313 h 10000"/>
                  <a:gd name="connsiteX176" fmla="*/ 6390 w 10000"/>
                  <a:gd name="connsiteY176" fmla="*/ 313 h 10000"/>
                  <a:gd name="connsiteX177" fmla="*/ 6390 w 10000"/>
                  <a:gd name="connsiteY177" fmla="*/ 438 h 10000"/>
                  <a:gd name="connsiteX178" fmla="*/ 6476 w 10000"/>
                  <a:gd name="connsiteY178" fmla="*/ 625 h 10000"/>
                  <a:gd name="connsiteX179" fmla="*/ 6533 w 10000"/>
                  <a:gd name="connsiteY179" fmla="*/ 625 h 10000"/>
                  <a:gd name="connsiteX180" fmla="*/ 6676 w 10000"/>
                  <a:gd name="connsiteY180" fmla="*/ 313 h 10000"/>
                  <a:gd name="connsiteX181" fmla="*/ 6705 w 10000"/>
                  <a:gd name="connsiteY181" fmla="*/ 125 h 10000"/>
                  <a:gd name="connsiteX182" fmla="*/ 6762 w 10000"/>
                  <a:gd name="connsiteY182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556 w 10000"/>
                  <a:gd name="connsiteY154" fmla="*/ 1375 h 10000"/>
                  <a:gd name="connsiteX155" fmla="*/ 4670 w 10000"/>
                  <a:gd name="connsiteY155" fmla="*/ 1375 h 10000"/>
                  <a:gd name="connsiteX156" fmla="*/ 4670 w 10000"/>
                  <a:gd name="connsiteY156" fmla="*/ 1125 h 10000"/>
                  <a:gd name="connsiteX157" fmla="*/ 4756 w 10000"/>
                  <a:gd name="connsiteY157" fmla="*/ 938 h 10000"/>
                  <a:gd name="connsiteX158" fmla="*/ 4814 w 10000"/>
                  <a:gd name="connsiteY158" fmla="*/ 1063 h 10000"/>
                  <a:gd name="connsiteX159" fmla="*/ 4842 w 10000"/>
                  <a:gd name="connsiteY159" fmla="*/ 1063 h 10000"/>
                  <a:gd name="connsiteX160" fmla="*/ 4842 w 10000"/>
                  <a:gd name="connsiteY160" fmla="*/ 1125 h 10000"/>
                  <a:gd name="connsiteX161" fmla="*/ 4900 w 10000"/>
                  <a:gd name="connsiteY161" fmla="*/ 1250 h 10000"/>
                  <a:gd name="connsiteX162" fmla="*/ 5186 w 10000"/>
                  <a:gd name="connsiteY162" fmla="*/ 938 h 10000"/>
                  <a:gd name="connsiteX163" fmla="*/ 5186 w 10000"/>
                  <a:gd name="connsiteY163" fmla="*/ 1063 h 10000"/>
                  <a:gd name="connsiteX164" fmla="*/ 5330 w 10000"/>
                  <a:gd name="connsiteY164" fmla="*/ 1438 h 10000"/>
                  <a:gd name="connsiteX165" fmla="*/ 5387 w 10000"/>
                  <a:gd name="connsiteY165" fmla="*/ 1438 h 10000"/>
                  <a:gd name="connsiteX166" fmla="*/ 5530 w 10000"/>
                  <a:gd name="connsiteY166" fmla="*/ 1250 h 10000"/>
                  <a:gd name="connsiteX167" fmla="*/ 5616 w 10000"/>
                  <a:gd name="connsiteY167" fmla="*/ 1250 h 10000"/>
                  <a:gd name="connsiteX168" fmla="*/ 5759 w 10000"/>
                  <a:gd name="connsiteY168" fmla="*/ 1563 h 10000"/>
                  <a:gd name="connsiteX169" fmla="*/ 5845 w 10000"/>
                  <a:gd name="connsiteY169" fmla="*/ 1563 h 10000"/>
                  <a:gd name="connsiteX170" fmla="*/ 5845 w 10000"/>
                  <a:gd name="connsiteY170" fmla="*/ 1250 h 10000"/>
                  <a:gd name="connsiteX171" fmla="*/ 5903 w 10000"/>
                  <a:gd name="connsiteY171" fmla="*/ 1063 h 10000"/>
                  <a:gd name="connsiteX172" fmla="*/ 5903 w 10000"/>
                  <a:gd name="connsiteY172" fmla="*/ 813 h 10000"/>
                  <a:gd name="connsiteX173" fmla="*/ 5989 w 10000"/>
                  <a:gd name="connsiteY173" fmla="*/ 625 h 10000"/>
                  <a:gd name="connsiteX174" fmla="*/ 6275 w 10000"/>
                  <a:gd name="connsiteY174" fmla="*/ 313 h 10000"/>
                  <a:gd name="connsiteX175" fmla="*/ 6390 w 10000"/>
                  <a:gd name="connsiteY175" fmla="*/ 313 h 10000"/>
                  <a:gd name="connsiteX176" fmla="*/ 6390 w 10000"/>
                  <a:gd name="connsiteY176" fmla="*/ 438 h 10000"/>
                  <a:gd name="connsiteX177" fmla="*/ 6476 w 10000"/>
                  <a:gd name="connsiteY177" fmla="*/ 625 h 10000"/>
                  <a:gd name="connsiteX178" fmla="*/ 6533 w 10000"/>
                  <a:gd name="connsiteY178" fmla="*/ 625 h 10000"/>
                  <a:gd name="connsiteX179" fmla="*/ 6676 w 10000"/>
                  <a:gd name="connsiteY179" fmla="*/ 313 h 10000"/>
                  <a:gd name="connsiteX180" fmla="*/ 6705 w 10000"/>
                  <a:gd name="connsiteY180" fmla="*/ 125 h 10000"/>
                  <a:gd name="connsiteX181" fmla="*/ 6762 w 10000"/>
                  <a:gd name="connsiteY181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556 w 10000"/>
                  <a:gd name="connsiteY154" fmla="*/ 1375 h 10000"/>
                  <a:gd name="connsiteX155" fmla="*/ 4670 w 10000"/>
                  <a:gd name="connsiteY155" fmla="*/ 1375 h 10000"/>
                  <a:gd name="connsiteX156" fmla="*/ 4670 w 10000"/>
                  <a:gd name="connsiteY156" fmla="*/ 1125 h 10000"/>
                  <a:gd name="connsiteX157" fmla="*/ 4756 w 10000"/>
                  <a:gd name="connsiteY157" fmla="*/ 938 h 10000"/>
                  <a:gd name="connsiteX158" fmla="*/ 4814 w 10000"/>
                  <a:gd name="connsiteY158" fmla="*/ 1063 h 10000"/>
                  <a:gd name="connsiteX159" fmla="*/ 4842 w 10000"/>
                  <a:gd name="connsiteY159" fmla="*/ 1063 h 10000"/>
                  <a:gd name="connsiteX160" fmla="*/ 4900 w 10000"/>
                  <a:gd name="connsiteY160" fmla="*/ 1250 h 10000"/>
                  <a:gd name="connsiteX161" fmla="*/ 5186 w 10000"/>
                  <a:gd name="connsiteY161" fmla="*/ 938 h 10000"/>
                  <a:gd name="connsiteX162" fmla="*/ 5186 w 10000"/>
                  <a:gd name="connsiteY162" fmla="*/ 1063 h 10000"/>
                  <a:gd name="connsiteX163" fmla="*/ 5330 w 10000"/>
                  <a:gd name="connsiteY163" fmla="*/ 1438 h 10000"/>
                  <a:gd name="connsiteX164" fmla="*/ 5387 w 10000"/>
                  <a:gd name="connsiteY164" fmla="*/ 1438 h 10000"/>
                  <a:gd name="connsiteX165" fmla="*/ 5530 w 10000"/>
                  <a:gd name="connsiteY165" fmla="*/ 1250 h 10000"/>
                  <a:gd name="connsiteX166" fmla="*/ 5616 w 10000"/>
                  <a:gd name="connsiteY166" fmla="*/ 1250 h 10000"/>
                  <a:gd name="connsiteX167" fmla="*/ 5759 w 10000"/>
                  <a:gd name="connsiteY167" fmla="*/ 1563 h 10000"/>
                  <a:gd name="connsiteX168" fmla="*/ 5845 w 10000"/>
                  <a:gd name="connsiteY168" fmla="*/ 1563 h 10000"/>
                  <a:gd name="connsiteX169" fmla="*/ 5845 w 10000"/>
                  <a:gd name="connsiteY169" fmla="*/ 1250 h 10000"/>
                  <a:gd name="connsiteX170" fmla="*/ 5903 w 10000"/>
                  <a:gd name="connsiteY170" fmla="*/ 1063 h 10000"/>
                  <a:gd name="connsiteX171" fmla="*/ 5903 w 10000"/>
                  <a:gd name="connsiteY171" fmla="*/ 813 h 10000"/>
                  <a:gd name="connsiteX172" fmla="*/ 5989 w 10000"/>
                  <a:gd name="connsiteY172" fmla="*/ 625 h 10000"/>
                  <a:gd name="connsiteX173" fmla="*/ 6275 w 10000"/>
                  <a:gd name="connsiteY173" fmla="*/ 313 h 10000"/>
                  <a:gd name="connsiteX174" fmla="*/ 6390 w 10000"/>
                  <a:gd name="connsiteY174" fmla="*/ 313 h 10000"/>
                  <a:gd name="connsiteX175" fmla="*/ 6390 w 10000"/>
                  <a:gd name="connsiteY175" fmla="*/ 438 h 10000"/>
                  <a:gd name="connsiteX176" fmla="*/ 6476 w 10000"/>
                  <a:gd name="connsiteY176" fmla="*/ 625 h 10000"/>
                  <a:gd name="connsiteX177" fmla="*/ 6533 w 10000"/>
                  <a:gd name="connsiteY177" fmla="*/ 625 h 10000"/>
                  <a:gd name="connsiteX178" fmla="*/ 6676 w 10000"/>
                  <a:gd name="connsiteY178" fmla="*/ 313 h 10000"/>
                  <a:gd name="connsiteX179" fmla="*/ 6705 w 10000"/>
                  <a:gd name="connsiteY179" fmla="*/ 125 h 10000"/>
                  <a:gd name="connsiteX180" fmla="*/ 6762 w 10000"/>
                  <a:gd name="connsiteY180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556 w 10000"/>
                  <a:gd name="connsiteY154" fmla="*/ 1375 h 10000"/>
                  <a:gd name="connsiteX155" fmla="*/ 4670 w 10000"/>
                  <a:gd name="connsiteY155" fmla="*/ 1375 h 10000"/>
                  <a:gd name="connsiteX156" fmla="*/ 4670 w 10000"/>
                  <a:gd name="connsiteY156" fmla="*/ 1125 h 10000"/>
                  <a:gd name="connsiteX157" fmla="*/ 4756 w 10000"/>
                  <a:gd name="connsiteY157" fmla="*/ 938 h 10000"/>
                  <a:gd name="connsiteX158" fmla="*/ 4814 w 10000"/>
                  <a:gd name="connsiteY158" fmla="*/ 1063 h 10000"/>
                  <a:gd name="connsiteX159" fmla="*/ 4900 w 10000"/>
                  <a:gd name="connsiteY159" fmla="*/ 1250 h 10000"/>
                  <a:gd name="connsiteX160" fmla="*/ 5186 w 10000"/>
                  <a:gd name="connsiteY160" fmla="*/ 938 h 10000"/>
                  <a:gd name="connsiteX161" fmla="*/ 5186 w 10000"/>
                  <a:gd name="connsiteY161" fmla="*/ 1063 h 10000"/>
                  <a:gd name="connsiteX162" fmla="*/ 5330 w 10000"/>
                  <a:gd name="connsiteY162" fmla="*/ 1438 h 10000"/>
                  <a:gd name="connsiteX163" fmla="*/ 5387 w 10000"/>
                  <a:gd name="connsiteY163" fmla="*/ 1438 h 10000"/>
                  <a:gd name="connsiteX164" fmla="*/ 5530 w 10000"/>
                  <a:gd name="connsiteY164" fmla="*/ 1250 h 10000"/>
                  <a:gd name="connsiteX165" fmla="*/ 5616 w 10000"/>
                  <a:gd name="connsiteY165" fmla="*/ 1250 h 10000"/>
                  <a:gd name="connsiteX166" fmla="*/ 5759 w 10000"/>
                  <a:gd name="connsiteY166" fmla="*/ 1563 h 10000"/>
                  <a:gd name="connsiteX167" fmla="*/ 5845 w 10000"/>
                  <a:gd name="connsiteY167" fmla="*/ 1563 h 10000"/>
                  <a:gd name="connsiteX168" fmla="*/ 5845 w 10000"/>
                  <a:gd name="connsiteY168" fmla="*/ 1250 h 10000"/>
                  <a:gd name="connsiteX169" fmla="*/ 5903 w 10000"/>
                  <a:gd name="connsiteY169" fmla="*/ 1063 h 10000"/>
                  <a:gd name="connsiteX170" fmla="*/ 5903 w 10000"/>
                  <a:gd name="connsiteY170" fmla="*/ 813 h 10000"/>
                  <a:gd name="connsiteX171" fmla="*/ 5989 w 10000"/>
                  <a:gd name="connsiteY171" fmla="*/ 625 h 10000"/>
                  <a:gd name="connsiteX172" fmla="*/ 6275 w 10000"/>
                  <a:gd name="connsiteY172" fmla="*/ 313 h 10000"/>
                  <a:gd name="connsiteX173" fmla="*/ 6390 w 10000"/>
                  <a:gd name="connsiteY173" fmla="*/ 313 h 10000"/>
                  <a:gd name="connsiteX174" fmla="*/ 6390 w 10000"/>
                  <a:gd name="connsiteY174" fmla="*/ 438 h 10000"/>
                  <a:gd name="connsiteX175" fmla="*/ 6476 w 10000"/>
                  <a:gd name="connsiteY175" fmla="*/ 625 h 10000"/>
                  <a:gd name="connsiteX176" fmla="*/ 6533 w 10000"/>
                  <a:gd name="connsiteY176" fmla="*/ 625 h 10000"/>
                  <a:gd name="connsiteX177" fmla="*/ 6676 w 10000"/>
                  <a:gd name="connsiteY177" fmla="*/ 313 h 10000"/>
                  <a:gd name="connsiteX178" fmla="*/ 6705 w 10000"/>
                  <a:gd name="connsiteY178" fmla="*/ 125 h 10000"/>
                  <a:gd name="connsiteX179" fmla="*/ 6762 w 10000"/>
                  <a:gd name="connsiteY179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556 w 10000"/>
                  <a:gd name="connsiteY154" fmla="*/ 1375 h 10000"/>
                  <a:gd name="connsiteX155" fmla="*/ 4670 w 10000"/>
                  <a:gd name="connsiteY155" fmla="*/ 1125 h 10000"/>
                  <a:gd name="connsiteX156" fmla="*/ 4756 w 10000"/>
                  <a:gd name="connsiteY156" fmla="*/ 938 h 10000"/>
                  <a:gd name="connsiteX157" fmla="*/ 4814 w 10000"/>
                  <a:gd name="connsiteY157" fmla="*/ 1063 h 10000"/>
                  <a:gd name="connsiteX158" fmla="*/ 4900 w 10000"/>
                  <a:gd name="connsiteY158" fmla="*/ 1250 h 10000"/>
                  <a:gd name="connsiteX159" fmla="*/ 5186 w 10000"/>
                  <a:gd name="connsiteY159" fmla="*/ 938 h 10000"/>
                  <a:gd name="connsiteX160" fmla="*/ 5186 w 10000"/>
                  <a:gd name="connsiteY160" fmla="*/ 1063 h 10000"/>
                  <a:gd name="connsiteX161" fmla="*/ 5330 w 10000"/>
                  <a:gd name="connsiteY161" fmla="*/ 1438 h 10000"/>
                  <a:gd name="connsiteX162" fmla="*/ 5387 w 10000"/>
                  <a:gd name="connsiteY162" fmla="*/ 1438 h 10000"/>
                  <a:gd name="connsiteX163" fmla="*/ 5530 w 10000"/>
                  <a:gd name="connsiteY163" fmla="*/ 1250 h 10000"/>
                  <a:gd name="connsiteX164" fmla="*/ 5616 w 10000"/>
                  <a:gd name="connsiteY164" fmla="*/ 1250 h 10000"/>
                  <a:gd name="connsiteX165" fmla="*/ 5759 w 10000"/>
                  <a:gd name="connsiteY165" fmla="*/ 1563 h 10000"/>
                  <a:gd name="connsiteX166" fmla="*/ 5845 w 10000"/>
                  <a:gd name="connsiteY166" fmla="*/ 1563 h 10000"/>
                  <a:gd name="connsiteX167" fmla="*/ 5845 w 10000"/>
                  <a:gd name="connsiteY167" fmla="*/ 1250 h 10000"/>
                  <a:gd name="connsiteX168" fmla="*/ 5903 w 10000"/>
                  <a:gd name="connsiteY168" fmla="*/ 1063 h 10000"/>
                  <a:gd name="connsiteX169" fmla="*/ 5903 w 10000"/>
                  <a:gd name="connsiteY169" fmla="*/ 813 h 10000"/>
                  <a:gd name="connsiteX170" fmla="*/ 5989 w 10000"/>
                  <a:gd name="connsiteY170" fmla="*/ 625 h 10000"/>
                  <a:gd name="connsiteX171" fmla="*/ 6275 w 10000"/>
                  <a:gd name="connsiteY171" fmla="*/ 313 h 10000"/>
                  <a:gd name="connsiteX172" fmla="*/ 6390 w 10000"/>
                  <a:gd name="connsiteY172" fmla="*/ 313 h 10000"/>
                  <a:gd name="connsiteX173" fmla="*/ 6390 w 10000"/>
                  <a:gd name="connsiteY173" fmla="*/ 438 h 10000"/>
                  <a:gd name="connsiteX174" fmla="*/ 6476 w 10000"/>
                  <a:gd name="connsiteY174" fmla="*/ 625 h 10000"/>
                  <a:gd name="connsiteX175" fmla="*/ 6533 w 10000"/>
                  <a:gd name="connsiteY175" fmla="*/ 625 h 10000"/>
                  <a:gd name="connsiteX176" fmla="*/ 6676 w 10000"/>
                  <a:gd name="connsiteY176" fmla="*/ 313 h 10000"/>
                  <a:gd name="connsiteX177" fmla="*/ 6705 w 10000"/>
                  <a:gd name="connsiteY177" fmla="*/ 125 h 10000"/>
                  <a:gd name="connsiteX178" fmla="*/ 6762 w 10000"/>
                  <a:gd name="connsiteY178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556 w 10000"/>
                  <a:gd name="connsiteY154" fmla="*/ 1375 h 10000"/>
                  <a:gd name="connsiteX155" fmla="*/ 4756 w 10000"/>
                  <a:gd name="connsiteY155" fmla="*/ 938 h 10000"/>
                  <a:gd name="connsiteX156" fmla="*/ 4814 w 10000"/>
                  <a:gd name="connsiteY156" fmla="*/ 1063 h 10000"/>
                  <a:gd name="connsiteX157" fmla="*/ 4900 w 10000"/>
                  <a:gd name="connsiteY157" fmla="*/ 1250 h 10000"/>
                  <a:gd name="connsiteX158" fmla="*/ 5186 w 10000"/>
                  <a:gd name="connsiteY158" fmla="*/ 938 h 10000"/>
                  <a:gd name="connsiteX159" fmla="*/ 5186 w 10000"/>
                  <a:gd name="connsiteY159" fmla="*/ 1063 h 10000"/>
                  <a:gd name="connsiteX160" fmla="*/ 5330 w 10000"/>
                  <a:gd name="connsiteY160" fmla="*/ 1438 h 10000"/>
                  <a:gd name="connsiteX161" fmla="*/ 5387 w 10000"/>
                  <a:gd name="connsiteY161" fmla="*/ 1438 h 10000"/>
                  <a:gd name="connsiteX162" fmla="*/ 5530 w 10000"/>
                  <a:gd name="connsiteY162" fmla="*/ 1250 h 10000"/>
                  <a:gd name="connsiteX163" fmla="*/ 5616 w 10000"/>
                  <a:gd name="connsiteY163" fmla="*/ 1250 h 10000"/>
                  <a:gd name="connsiteX164" fmla="*/ 5759 w 10000"/>
                  <a:gd name="connsiteY164" fmla="*/ 1563 h 10000"/>
                  <a:gd name="connsiteX165" fmla="*/ 5845 w 10000"/>
                  <a:gd name="connsiteY165" fmla="*/ 1563 h 10000"/>
                  <a:gd name="connsiteX166" fmla="*/ 5845 w 10000"/>
                  <a:gd name="connsiteY166" fmla="*/ 1250 h 10000"/>
                  <a:gd name="connsiteX167" fmla="*/ 5903 w 10000"/>
                  <a:gd name="connsiteY167" fmla="*/ 1063 h 10000"/>
                  <a:gd name="connsiteX168" fmla="*/ 5903 w 10000"/>
                  <a:gd name="connsiteY168" fmla="*/ 813 h 10000"/>
                  <a:gd name="connsiteX169" fmla="*/ 5989 w 10000"/>
                  <a:gd name="connsiteY169" fmla="*/ 625 h 10000"/>
                  <a:gd name="connsiteX170" fmla="*/ 6275 w 10000"/>
                  <a:gd name="connsiteY170" fmla="*/ 313 h 10000"/>
                  <a:gd name="connsiteX171" fmla="*/ 6390 w 10000"/>
                  <a:gd name="connsiteY171" fmla="*/ 313 h 10000"/>
                  <a:gd name="connsiteX172" fmla="*/ 6390 w 10000"/>
                  <a:gd name="connsiteY172" fmla="*/ 438 h 10000"/>
                  <a:gd name="connsiteX173" fmla="*/ 6476 w 10000"/>
                  <a:gd name="connsiteY173" fmla="*/ 625 h 10000"/>
                  <a:gd name="connsiteX174" fmla="*/ 6533 w 10000"/>
                  <a:gd name="connsiteY174" fmla="*/ 625 h 10000"/>
                  <a:gd name="connsiteX175" fmla="*/ 6676 w 10000"/>
                  <a:gd name="connsiteY175" fmla="*/ 313 h 10000"/>
                  <a:gd name="connsiteX176" fmla="*/ 6705 w 10000"/>
                  <a:gd name="connsiteY176" fmla="*/ 125 h 10000"/>
                  <a:gd name="connsiteX177" fmla="*/ 6762 w 10000"/>
                  <a:gd name="connsiteY177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756 w 10000"/>
                  <a:gd name="connsiteY154" fmla="*/ 938 h 10000"/>
                  <a:gd name="connsiteX155" fmla="*/ 4814 w 10000"/>
                  <a:gd name="connsiteY155" fmla="*/ 1063 h 10000"/>
                  <a:gd name="connsiteX156" fmla="*/ 4900 w 10000"/>
                  <a:gd name="connsiteY156" fmla="*/ 1250 h 10000"/>
                  <a:gd name="connsiteX157" fmla="*/ 5186 w 10000"/>
                  <a:gd name="connsiteY157" fmla="*/ 938 h 10000"/>
                  <a:gd name="connsiteX158" fmla="*/ 5186 w 10000"/>
                  <a:gd name="connsiteY158" fmla="*/ 1063 h 10000"/>
                  <a:gd name="connsiteX159" fmla="*/ 5330 w 10000"/>
                  <a:gd name="connsiteY159" fmla="*/ 1438 h 10000"/>
                  <a:gd name="connsiteX160" fmla="*/ 5387 w 10000"/>
                  <a:gd name="connsiteY160" fmla="*/ 1438 h 10000"/>
                  <a:gd name="connsiteX161" fmla="*/ 5530 w 10000"/>
                  <a:gd name="connsiteY161" fmla="*/ 1250 h 10000"/>
                  <a:gd name="connsiteX162" fmla="*/ 5616 w 10000"/>
                  <a:gd name="connsiteY162" fmla="*/ 1250 h 10000"/>
                  <a:gd name="connsiteX163" fmla="*/ 5759 w 10000"/>
                  <a:gd name="connsiteY163" fmla="*/ 1563 h 10000"/>
                  <a:gd name="connsiteX164" fmla="*/ 5845 w 10000"/>
                  <a:gd name="connsiteY164" fmla="*/ 1563 h 10000"/>
                  <a:gd name="connsiteX165" fmla="*/ 5845 w 10000"/>
                  <a:gd name="connsiteY165" fmla="*/ 1250 h 10000"/>
                  <a:gd name="connsiteX166" fmla="*/ 5903 w 10000"/>
                  <a:gd name="connsiteY166" fmla="*/ 1063 h 10000"/>
                  <a:gd name="connsiteX167" fmla="*/ 5903 w 10000"/>
                  <a:gd name="connsiteY167" fmla="*/ 813 h 10000"/>
                  <a:gd name="connsiteX168" fmla="*/ 5989 w 10000"/>
                  <a:gd name="connsiteY168" fmla="*/ 625 h 10000"/>
                  <a:gd name="connsiteX169" fmla="*/ 6275 w 10000"/>
                  <a:gd name="connsiteY169" fmla="*/ 313 h 10000"/>
                  <a:gd name="connsiteX170" fmla="*/ 6390 w 10000"/>
                  <a:gd name="connsiteY170" fmla="*/ 313 h 10000"/>
                  <a:gd name="connsiteX171" fmla="*/ 6390 w 10000"/>
                  <a:gd name="connsiteY171" fmla="*/ 438 h 10000"/>
                  <a:gd name="connsiteX172" fmla="*/ 6476 w 10000"/>
                  <a:gd name="connsiteY172" fmla="*/ 625 h 10000"/>
                  <a:gd name="connsiteX173" fmla="*/ 6533 w 10000"/>
                  <a:gd name="connsiteY173" fmla="*/ 625 h 10000"/>
                  <a:gd name="connsiteX174" fmla="*/ 6676 w 10000"/>
                  <a:gd name="connsiteY174" fmla="*/ 313 h 10000"/>
                  <a:gd name="connsiteX175" fmla="*/ 6705 w 10000"/>
                  <a:gd name="connsiteY175" fmla="*/ 125 h 10000"/>
                  <a:gd name="connsiteX176" fmla="*/ 6762 w 10000"/>
                  <a:gd name="connsiteY176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756 w 10000"/>
                  <a:gd name="connsiteY154" fmla="*/ 938 h 10000"/>
                  <a:gd name="connsiteX155" fmla="*/ 4900 w 10000"/>
                  <a:gd name="connsiteY155" fmla="*/ 1250 h 10000"/>
                  <a:gd name="connsiteX156" fmla="*/ 5186 w 10000"/>
                  <a:gd name="connsiteY156" fmla="*/ 938 h 10000"/>
                  <a:gd name="connsiteX157" fmla="*/ 5186 w 10000"/>
                  <a:gd name="connsiteY157" fmla="*/ 1063 h 10000"/>
                  <a:gd name="connsiteX158" fmla="*/ 5330 w 10000"/>
                  <a:gd name="connsiteY158" fmla="*/ 1438 h 10000"/>
                  <a:gd name="connsiteX159" fmla="*/ 5387 w 10000"/>
                  <a:gd name="connsiteY159" fmla="*/ 1438 h 10000"/>
                  <a:gd name="connsiteX160" fmla="*/ 5530 w 10000"/>
                  <a:gd name="connsiteY160" fmla="*/ 1250 h 10000"/>
                  <a:gd name="connsiteX161" fmla="*/ 5616 w 10000"/>
                  <a:gd name="connsiteY161" fmla="*/ 1250 h 10000"/>
                  <a:gd name="connsiteX162" fmla="*/ 5759 w 10000"/>
                  <a:gd name="connsiteY162" fmla="*/ 1563 h 10000"/>
                  <a:gd name="connsiteX163" fmla="*/ 5845 w 10000"/>
                  <a:gd name="connsiteY163" fmla="*/ 1563 h 10000"/>
                  <a:gd name="connsiteX164" fmla="*/ 5845 w 10000"/>
                  <a:gd name="connsiteY164" fmla="*/ 1250 h 10000"/>
                  <a:gd name="connsiteX165" fmla="*/ 5903 w 10000"/>
                  <a:gd name="connsiteY165" fmla="*/ 1063 h 10000"/>
                  <a:gd name="connsiteX166" fmla="*/ 5903 w 10000"/>
                  <a:gd name="connsiteY166" fmla="*/ 813 h 10000"/>
                  <a:gd name="connsiteX167" fmla="*/ 5989 w 10000"/>
                  <a:gd name="connsiteY167" fmla="*/ 625 h 10000"/>
                  <a:gd name="connsiteX168" fmla="*/ 6275 w 10000"/>
                  <a:gd name="connsiteY168" fmla="*/ 313 h 10000"/>
                  <a:gd name="connsiteX169" fmla="*/ 6390 w 10000"/>
                  <a:gd name="connsiteY169" fmla="*/ 313 h 10000"/>
                  <a:gd name="connsiteX170" fmla="*/ 6390 w 10000"/>
                  <a:gd name="connsiteY170" fmla="*/ 438 h 10000"/>
                  <a:gd name="connsiteX171" fmla="*/ 6476 w 10000"/>
                  <a:gd name="connsiteY171" fmla="*/ 625 h 10000"/>
                  <a:gd name="connsiteX172" fmla="*/ 6533 w 10000"/>
                  <a:gd name="connsiteY172" fmla="*/ 625 h 10000"/>
                  <a:gd name="connsiteX173" fmla="*/ 6676 w 10000"/>
                  <a:gd name="connsiteY173" fmla="*/ 313 h 10000"/>
                  <a:gd name="connsiteX174" fmla="*/ 6705 w 10000"/>
                  <a:gd name="connsiteY174" fmla="*/ 125 h 10000"/>
                  <a:gd name="connsiteX175" fmla="*/ 6762 w 10000"/>
                  <a:gd name="connsiteY175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527 w 10000"/>
                  <a:gd name="connsiteY153" fmla="*/ 1250 h 10000"/>
                  <a:gd name="connsiteX154" fmla="*/ 4900 w 10000"/>
                  <a:gd name="connsiteY154" fmla="*/ 1250 h 10000"/>
                  <a:gd name="connsiteX155" fmla="*/ 5186 w 10000"/>
                  <a:gd name="connsiteY155" fmla="*/ 938 h 10000"/>
                  <a:gd name="connsiteX156" fmla="*/ 5186 w 10000"/>
                  <a:gd name="connsiteY156" fmla="*/ 1063 h 10000"/>
                  <a:gd name="connsiteX157" fmla="*/ 5330 w 10000"/>
                  <a:gd name="connsiteY157" fmla="*/ 1438 h 10000"/>
                  <a:gd name="connsiteX158" fmla="*/ 5387 w 10000"/>
                  <a:gd name="connsiteY158" fmla="*/ 1438 h 10000"/>
                  <a:gd name="connsiteX159" fmla="*/ 5530 w 10000"/>
                  <a:gd name="connsiteY159" fmla="*/ 1250 h 10000"/>
                  <a:gd name="connsiteX160" fmla="*/ 5616 w 10000"/>
                  <a:gd name="connsiteY160" fmla="*/ 1250 h 10000"/>
                  <a:gd name="connsiteX161" fmla="*/ 5759 w 10000"/>
                  <a:gd name="connsiteY161" fmla="*/ 1563 h 10000"/>
                  <a:gd name="connsiteX162" fmla="*/ 5845 w 10000"/>
                  <a:gd name="connsiteY162" fmla="*/ 1563 h 10000"/>
                  <a:gd name="connsiteX163" fmla="*/ 5845 w 10000"/>
                  <a:gd name="connsiteY163" fmla="*/ 1250 h 10000"/>
                  <a:gd name="connsiteX164" fmla="*/ 5903 w 10000"/>
                  <a:gd name="connsiteY164" fmla="*/ 1063 h 10000"/>
                  <a:gd name="connsiteX165" fmla="*/ 5903 w 10000"/>
                  <a:gd name="connsiteY165" fmla="*/ 813 h 10000"/>
                  <a:gd name="connsiteX166" fmla="*/ 5989 w 10000"/>
                  <a:gd name="connsiteY166" fmla="*/ 625 h 10000"/>
                  <a:gd name="connsiteX167" fmla="*/ 6275 w 10000"/>
                  <a:gd name="connsiteY167" fmla="*/ 313 h 10000"/>
                  <a:gd name="connsiteX168" fmla="*/ 6390 w 10000"/>
                  <a:gd name="connsiteY168" fmla="*/ 313 h 10000"/>
                  <a:gd name="connsiteX169" fmla="*/ 6390 w 10000"/>
                  <a:gd name="connsiteY169" fmla="*/ 438 h 10000"/>
                  <a:gd name="connsiteX170" fmla="*/ 6476 w 10000"/>
                  <a:gd name="connsiteY170" fmla="*/ 625 h 10000"/>
                  <a:gd name="connsiteX171" fmla="*/ 6533 w 10000"/>
                  <a:gd name="connsiteY171" fmla="*/ 625 h 10000"/>
                  <a:gd name="connsiteX172" fmla="*/ 6676 w 10000"/>
                  <a:gd name="connsiteY172" fmla="*/ 313 h 10000"/>
                  <a:gd name="connsiteX173" fmla="*/ 6705 w 10000"/>
                  <a:gd name="connsiteY173" fmla="*/ 125 h 10000"/>
                  <a:gd name="connsiteX174" fmla="*/ 6762 w 10000"/>
                  <a:gd name="connsiteY174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4900 w 10000"/>
                  <a:gd name="connsiteY153" fmla="*/ 1250 h 10000"/>
                  <a:gd name="connsiteX154" fmla="*/ 5186 w 10000"/>
                  <a:gd name="connsiteY154" fmla="*/ 938 h 10000"/>
                  <a:gd name="connsiteX155" fmla="*/ 5186 w 10000"/>
                  <a:gd name="connsiteY155" fmla="*/ 1063 h 10000"/>
                  <a:gd name="connsiteX156" fmla="*/ 5330 w 10000"/>
                  <a:gd name="connsiteY156" fmla="*/ 1438 h 10000"/>
                  <a:gd name="connsiteX157" fmla="*/ 5387 w 10000"/>
                  <a:gd name="connsiteY157" fmla="*/ 1438 h 10000"/>
                  <a:gd name="connsiteX158" fmla="*/ 5530 w 10000"/>
                  <a:gd name="connsiteY158" fmla="*/ 1250 h 10000"/>
                  <a:gd name="connsiteX159" fmla="*/ 5616 w 10000"/>
                  <a:gd name="connsiteY159" fmla="*/ 1250 h 10000"/>
                  <a:gd name="connsiteX160" fmla="*/ 5759 w 10000"/>
                  <a:gd name="connsiteY160" fmla="*/ 1563 h 10000"/>
                  <a:gd name="connsiteX161" fmla="*/ 5845 w 10000"/>
                  <a:gd name="connsiteY161" fmla="*/ 1563 h 10000"/>
                  <a:gd name="connsiteX162" fmla="*/ 5845 w 10000"/>
                  <a:gd name="connsiteY162" fmla="*/ 1250 h 10000"/>
                  <a:gd name="connsiteX163" fmla="*/ 5903 w 10000"/>
                  <a:gd name="connsiteY163" fmla="*/ 1063 h 10000"/>
                  <a:gd name="connsiteX164" fmla="*/ 5903 w 10000"/>
                  <a:gd name="connsiteY164" fmla="*/ 813 h 10000"/>
                  <a:gd name="connsiteX165" fmla="*/ 5989 w 10000"/>
                  <a:gd name="connsiteY165" fmla="*/ 625 h 10000"/>
                  <a:gd name="connsiteX166" fmla="*/ 6275 w 10000"/>
                  <a:gd name="connsiteY166" fmla="*/ 313 h 10000"/>
                  <a:gd name="connsiteX167" fmla="*/ 6390 w 10000"/>
                  <a:gd name="connsiteY167" fmla="*/ 313 h 10000"/>
                  <a:gd name="connsiteX168" fmla="*/ 6390 w 10000"/>
                  <a:gd name="connsiteY168" fmla="*/ 438 h 10000"/>
                  <a:gd name="connsiteX169" fmla="*/ 6476 w 10000"/>
                  <a:gd name="connsiteY169" fmla="*/ 625 h 10000"/>
                  <a:gd name="connsiteX170" fmla="*/ 6533 w 10000"/>
                  <a:gd name="connsiteY170" fmla="*/ 625 h 10000"/>
                  <a:gd name="connsiteX171" fmla="*/ 6676 w 10000"/>
                  <a:gd name="connsiteY171" fmla="*/ 313 h 10000"/>
                  <a:gd name="connsiteX172" fmla="*/ 6705 w 10000"/>
                  <a:gd name="connsiteY172" fmla="*/ 125 h 10000"/>
                  <a:gd name="connsiteX173" fmla="*/ 6762 w 10000"/>
                  <a:gd name="connsiteY173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186 w 10000"/>
                  <a:gd name="connsiteY153" fmla="*/ 938 h 10000"/>
                  <a:gd name="connsiteX154" fmla="*/ 5186 w 10000"/>
                  <a:gd name="connsiteY154" fmla="*/ 1063 h 10000"/>
                  <a:gd name="connsiteX155" fmla="*/ 5330 w 10000"/>
                  <a:gd name="connsiteY155" fmla="*/ 1438 h 10000"/>
                  <a:gd name="connsiteX156" fmla="*/ 5387 w 10000"/>
                  <a:gd name="connsiteY156" fmla="*/ 1438 h 10000"/>
                  <a:gd name="connsiteX157" fmla="*/ 5530 w 10000"/>
                  <a:gd name="connsiteY157" fmla="*/ 1250 h 10000"/>
                  <a:gd name="connsiteX158" fmla="*/ 5616 w 10000"/>
                  <a:gd name="connsiteY158" fmla="*/ 1250 h 10000"/>
                  <a:gd name="connsiteX159" fmla="*/ 5759 w 10000"/>
                  <a:gd name="connsiteY159" fmla="*/ 1563 h 10000"/>
                  <a:gd name="connsiteX160" fmla="*/ 5845 w 10000"/>
                  <a:gd name="connsiteY160" fmla="*/ 1563 h 10000"/>
                  <a:gd name="connsiteX161" fmla="*/ 5845 w 10000"/>
                  <a:gd name="connsiteY161" fmla="*/ 1250 h 10000"/>
                  <a:gd name="connsiteX162" fmla="*/ 5903 w 10000"/>
                  <a:gd name="connsiteY162" fmla="*/ 1063 h 10000"/>
                  <a:gd name="connsiteX163" fmla="*/ 5903 w 10000"/>
                  <a:gd name="connsiteY163" fmla="*/ 813 h 10000"/>
                  <a:gd name="connsiteX164" fmla="*/ 5989 w 10000"/>
                  <a:gd name="connsiteY164" fmla="*/ 625 h 10000"/>
                  <a:gd name="connsiteX165" fmla="*/ 6275 w 10000"/>
                  <a:gd name="connsiteY165" fmla="*/ 313 h 10000"/>
                  <a:gd name="connsiteX166" fmla="*/ 6390 w 10000"/>
                  <a:gd name="connsiteY166" fmla="*/ 313 h 10000"/>
                  <a:gd name="connsiteX167" fmla="*/ 6390 w 10000"/>
                  <a:gd name="connsiteY167" fmla="*/ 438 h 10000"/>
                  <a:gd name="connsiteX168" fmla="*/ 6476 w 10000"/>
                  <a:gd name="connsiteY168" fmla="*/ 625 h 10000"/>
                  <a:gd name="connsiteX169" fmla="*/ 6533 w 10000"/>
                  <a:gd name="connsiteY169" fmla="*/ 625 h 10000"/>
                  <a:gd name="connsiteX170" fmla="*/ 6676 w 10000"/>
                  <a:gd name="connsiteY170" fmla="*/ 313 h 10000"/>
                  <a:gd name="connsiteX171" fmla="*/ 6705 w 10000"/>
                  <a:gd name="connsiteY171" fmla="*/ 125 h 10000"/>
                  <a:gd name="connsiteX172" fmla="*/ 6762 w 10000"/>
                  <a:gd name="connsiteY172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186 w 10000"/>
                  <a:gd name="connsiteY153" fmla="*/ 938 h 10000"/>
                  <a:gd name="connsiteX154" fmla="*/ 5330 w 10000"/>
                  <a:gd name="connsiteY154" fmla="*/ 1438 h 10000"/>
                  <a:gd name="connsiteX155" fmla="*/ 5387 w 10000"/>
                  <a:gd name="connsiteY155" fmla="*/ 1438 h 10000"/>
                  <a:gd name="connsiteX156" fmla="*/ 5530 w 10000"/>
                  <a:gd name="connsiteY156" fmla="*/ 1250 h 10000"/>
                  <a:gd name="connsiteX157" fmla="*/ 5616 w 10000"/>
                  <a:gd name="connsiteY157" fmla="*/ 1250 h 10000"/>
                  <a:gd name="connsiteX158" fmla="*/ 5759 w 10000"/>
                  <a:gd name="connsiteY158" fmla="*/ 1563 h 10000"/>
                  <a:gd name="connsiteX159" fmla="*/ 5845 w 10000"/>
                  <a:gd name="connsiteY159" fmla="*/ 1563 h 10000"/>
                  <a:gd name="connsiteX160" fmla="*/ 5845 w 10000"/>
                  <a:gd name="connsiteY160" fmla="*/ 1250 h 10000"/>
                  <a:gd name="connsiteX161" fmla="*/ 5903 w 10000"/>
                  <a:gd name="connsiteY161" fmla="*/ 1063 h 10000"/>
                  <a:gd name="connsiteX162" fmla="*/ 5903 w 10000"/>
                  <a:gd name="connsiteY162" fmla="*/ 813 h 10000"/>
                  <a:gd name="connsiteX163" fmla="*/ 5989 w 10000"/>
                  <a:gd name="connsiteY163" fmla="*/ 625 h 10000"/>
                  <a:gd name="connsiteX164" fmla="*/ 6275 w 10000"/>
                  <a:gd name="connsiteY164" fmla="*/ 313 h 10000"/>
                  <a:gd name="connsiteX165" fmla="*/ 6390 w 10000"/>
                  <a:gd name="connsiteY165" fmla="*/ 313 h 10000"/>
                  <a:gd name="connsiteX166" fmla="*/ 6390 w 10000"/>
                  <a:gd name="connsiteY166" fmla="*/ 438 h 10000"/>
                  <a:gd name="connsiteX167" fmla="*/ 6476 w 10000"/>
                  <a:gd name="connsiteY167" fmla="*/ 625 h 10000"/>
                  <a:gd name="connsiteX168" fmla="*/ 6533 w 10000"/>
                  <a:gd name="connsiteY168" fmla="*/ 625 h 10000"/>
                  <a:gd name="connsiteX169" fmla="*/ 6676 w 10000"/>
                  <a:gd name="connsiteY169" fmla="*/ 313 h 10000"/>
                  <a:gd name="connsiteX170" fmla="*/ 6705 w 10000"/>
                  <a:gd name="connsiteY170" fmla="*/ 125 h 10000"/>
                  <a:gd name="connsiteX171" fmla="*/ 6762 w 10000"/>
                  <a:gd name="connsiteY171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330 w 10000"/>
                  <a:gd name="connsiteY153" fmla="*/ 1438 h 10000"/>
                  <a:gd name="connsiteX154" fmla="*/ 5387 w 10000"/>
                  <a:gd name="connsiteY154" fmla="*/ 1438 h 10000"/>
                  <a:gd name="connsiteX155" fmla="*/ 5530 w 10000"/>
                  <a:gd name="connsiteY155" fmla="*/ 1250 h 10000"/>
                  <a:gd name="connsiteX156" fmla="*/ 5616 w 10000"/>
                  <a:gd name="connsiteY156" fmla="*/ 1250 h 10000"/>
                  <a:gd name="connsiteX157" fmla="*/ 5759 w 10000"/>
                  <a:gd name="connsiteY157" fmla="*/ 1563 h 10000"/>
                  <a:gd name="connsiteX158" fmla="*/ 5845 w 10000"/>
                  <a:gd name="connsiteY158" fmla="*/ 1563 h 10000"/>
                  <a:gd name="connsiteX159" fmla="*/ 5845 w 10000"/>
                  <a:gd name="connsiteY159" fmla="*/ 1250 h 10000"/>
                  <a:gd name="connsiteX160" fmla="*/ 5903 w 10000"/>
                  <a:gd name="connsiteY160" fmla="*/ 1063 h 10000"/>
                  <a:gd name="connsiteX161" fmla="*/ 5903 w 10000"/>
                  <a:gd name="connsiteY161" fmla="*/ 813 h 10000"/>
                  <a:gd name="connsiteX162" fmla="*/ 5989 w 10000"/>
                  <a:gd name="connsiteY162" fmla="*/ 625 h 10000"/>
                  <a:gd name="connsiteX163" fmla="*/ 6275 w 10000"/>
                  <a:gd name="connsiteY163" fmla="*/ 313 h 10000"/>
                  <a:gd name="connsiteX164" fmla="*/ 6390 w 10000"/>
                  <a:gd name="connsiteY164" fmla="*/ 313 h 10000"/>
                  <a:gd name="connsiteX165" fmla="*/ 6390 w 10000"/>
                  <a:gd name="connsiteY165" fmla="*/ 438 h 10000"/>
                  <a:gd name="connsiteX166" fmla="*/ 6476 w 10000"/>
                  <a:gd name="connsiteY166" fmla="*/ 625 h 10000"/>
                  <a:gd name="connsiteX167" fmla="*/ 6533 w 10000"/>
                  <a:gd name="connsiteY167" fmla="*/ 625 h 10000"/>
                  <a:gd name="connsiteX168" fmla="*/ 6676 w 10000"/>
                  <a:gd name="connsiteY168" fmla="*/ 313 h 10000"/>
                  <a:gd name="connsiteX169" fmla="*/ 6705 w 10000"/>
                  <a:gd name="connsiteY169" fmla="*/ 125 h 10000"/>
                  <a:gd name="connsiteX170" fmla="*/ 6762 w 10000"/>
                  <a:gd name="connsiteY170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387 w 10000"/>
                  <a:gd name="connsiteY153" fmla="*/ 1438 h 10000"/>
                  <a:gd name="connsiteX154" fmla="*/ 5530 w 10000"/>
                  <a:gd name="connsiteY154" fmla="*/ 1250 h 10000"/>
                  <a:gd name="connsiteX155" fmla="*/ 5616 w 10000"/>
                  <a:gd name="connsiteY155" fmla="*/ 1250 h 10000"/>
                  <a:gd name="connsiteX156" fmla="*/ 5759 w 10000"/>
                  <a:gd name="connsiteY156" fmla="*/ 1563 h 10000"/>
                  <a:gd name="connsiteX157" fmla="*/ 5845 w 10000"/>
                  <a:gd name="connsiteY157" fmla="*/ 1563 h 10000"/>
                  <a:gd name="connsiteX158" fmla="*/ 5845 w 10000"/>
                  <a:gd name="connsiteY158" fmla="*/ 1250 h 10000"/>
                  <a:gd name="connsiteX159" fmla="*/ 5903 w 10000"/>
                  <a:gd name="connsiteY159" fmla="*/ 1063 h 10000"/>
                  <a:gd name="connsiteX160" fmla="*/ 5903 w 10000"/>
                  <a:gd name="connsiteY160" fmla="*/ 813 h 10000"/>
                  <a:gd name="connsiteX161" fmla="*/ 5989 w 10000"/>
                  <a:gd name="connsiteY161" fmla="*/ 625 h 10000"/>
                  <a:gd name="connsiteX162" fmla="*/ 6275 w 10000"/>
                  <a:gd name="connsiteY162" fmla="*/ 313 h 10000"/>
                  <a:gd name="connsiteX163" fmla="*/ 6390 w 10000"/>
                  <a:gd name="connsiteY163" fmla="*/ 313 h 10000"/>
                  <a:gd name="connsiteX164" fmla="*/ 6390 w 10000"/>
                  <a:gd name="connsiteY164" fmla="*/ 438 h 10000"/>
                  <a:gd name="connsiteX165" fmla="*/ 6476 w 10000"/>
                  <a:gd name="connsiteY165" fmla="*/ 625 h 10000"/>
                  <a:gd name="connsiteX166" fmla="*/ 6533 w 10000"/>
                  <a:gd name="connsiteY166" fmla="*/ 625 h 10000"/>
                  <a:gd name="connsiteX167" fmla="*/ 6676 w 10000"/>
                  <a:gd name="connsiteY167" fmla="*/ 313 h 10000"/>
                  <a:gd name="connsiteX168" fmla="*/ 6705 w 10000"/>
                  <a:gd name="connsiteY168" fmla="*/ 125 h 10000"/>
                  <a:gd name="connsiteX169" fmla="*/ 6762 w 10000"/>
                  <a:gd name="connsiteY169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530 w 10000"/>
                  <a:gd name="connsiteY153" fmla="*/ 1250 h 10000"/>
                  <a:gd name="connsiteX154" fmla="*/ 5616 w 10000"/>
                  <a:gd name="connsiteY154" fmla="*/ 1250 h 10000"/>
                  <a:gd name="connsiteX155" fmla="*/ 5759 w 10000"/>
                  <a:gd name="connsiteY155" fmla="*/ 1563 h 10000"/>
                  <a:gd name="connsiteX156" fmla="*/ 5845 w 10000"/>
                  <a:gd name="connsiteY156" fmla="*/ 1563 h 10000"/>
                  <a:gd name="connsiteX157" fmla="*/ 5845 w 10000"/>
                  <a:gd name="connsiteY157" fmla="*/ 1250 h 10000"/>
                  <a:gd name="connsiteX158" fmla="*/ 5903 w 10000"/>
                  <a:gd name="connsiteY158" fmla="*/ 1063 h 10000"/>
                  <a:gd name="connsiteX159" fmla="*/ 5903 w 10000"/>
                  <a:gd name="connsiteY159" fmla="*/ 813 h 10000"/>
                  <a:gd name="connsiteX160" fmla="*/ 5989 w 10000"/>
                  <a:gd name="connsiteY160" fmla="*/ 625 h 10000"/>
                  <a:gd name="connsiteX161" fmla="*/ 6275 w 10000"/>
                  <a:gd name="connsiteY161" fmla="*/ 313 h 10000"/>
                  <a:gd name="connsiteX162" fmla="*/ 6390 w 10000"/>
                  <a:gd name="connsiteY162" fmla="*/ 313 h 10000"/>
                  <a:gd name="connsiteX163" fmla="*/ 6390 w 10000"/>
                  <a:gd name="connsiteY163" fmla="*/ 438 h 10000"/>
                  <a:gd name="connsiteX164" fmla="*/ 6476 w 10000"/>
                  <a:gd name="connsiteY164" fmla="*/ 625 h 10000"/>
                  <a:gd name="connsiteX165" fmla="*/ 6533 w 10000"/>
                  <a:gd name="connsiteY165" fmla="*/ 625 h 10000"/>
                  <a:gd name="connsiteX166" fmla="*/ 6676 w 10000"/>
                  <a:gd name="connsiteY166" fmla="*/ 313 h 10000"/>
                  <a:gd name="connsiteX167" fmla="*/ 6705 w 10000"/>
                  <a:gd name="connsiteY167" fmla="*/ 125 h 10000"/>
                  <a:gd name="connsiteX168" fmla="*/ 6762 w 10000"/>
                  <a:gd name="connsiteY168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530 w 10000"/>
                  <a:gd name="connsiteY153" fmla="*/ 1250 h 10000"/>
                  <a:gd name="connsiteX154" fmla="*/ 5759 w 10000"/>
                  <a:gd name="connsiteY154" fmla="*/ 1563 h 10000"/>
                  <a:gd name="connsiteX155" fmla="*/ 5845 w 10000"/>
                  <a:gd name="connsiteY155" fmla="*/ 1563 h 10000"/>
                  <a:gd name="connsiteX156" fmla="*/ 5845 w 10000"/>
                  <a:gd name="connsiteY156" fmla="*/ 1250 h 10000"/>
                  <a:gd name="connsiteX157" fmla="*/ 5903 w 10000"/>
                  <a:gd name="connsiteY157" fmla="*/ 1063 h 10000"/>
                  <a:gd name="connsiteX158" fmla="*/ 5903 w 10000"/>
                  <a:gd name="connsiteY158" fmla="*/ 813 h 10000"/>
                  <a:gd name="connsiteX159" fmla="*/ 5989 w 10000"/>
                  <a:gd name="connsiteY159" fmla="*/ 625 h 10000"/>
                  <a:gd name="connsiteX160" fmla="*/ 6275 w 10000"/>
                  <a:gd name="connsiteY160" fmla="*/ 313 h 10000"/>
                  <a:gd name="connsiteX161" fmla="*/ 6390 w 10000"/>
                  <a:gd name="connsiteY161" fmla="*/ 313 h 10000"/>
                  <a:gd name="connsiteX162" fmla="*/ 6390 w 10000"/>
                  <a:gd name="connsiteY162" fmla="*/ 438 h 10000"/>
                  <a:gd name="connsiteX163" fmla="*/ 6476 w 10000"/>
                  <a:gd name="connsiteY163" fmla="*/ 625 h 10000"/>
                  <a:gd name="connsiteX164" fmla="*/ 6533 w 10000"/>
                  <a:gd name="connsiteY164" fmla="*/ 625 h 10000"/>
                  <a:gd name="connsiteX165" fmla="*/ 6676 w 10000"/>
                  <a:gd name="connsiteY165" fmla="*/ 313 h 10000"/>
                  <a:gd name="connsiteX166" fmla="*/ 6705 w 10000"/>
                  <a:gd name="connsiteY166" fmla="*/ 125 h 10000"/>
                  <a:gd name="connsiteX167" fmla="*/ 6762 w 10000"/>
                  <a:gd name="connsiteY167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759 w 10000"/>
                  <a:gd name="connsiteY153" fmla="*/ 1563 h 10000"/>
                  <a:gd name="connsiteX154" fmla="*/ 5845 w 10000"/>
                  <a:gd name="connsiteY154" fmla="*/ 1563 h 10000"/>
                  <a:gd name="connsiteX155" fmla="*/ 5845 w 10000"/>
                  <a:gd name="connsiteY155" fmla="*/ 1250 h 10000"/>
                  <a:gd name="connsiteX156" fmla="*/ 5903 w 10000"/>
                  <a:gd name="connsiteY156" fmla="*/ 1063 h 10000"/>
                  <a:gd name="connsiteX157" fmla="*/ 5903 w 10000"/>
                  <a:gd name="connsiteY157" fmla="*/ 813 h 10000"/>
                  <a:gd name="connsiteX158" fmla="*/ 5989 w 10000"/>
                  <a:gd name="connsiteY158" fmla="*/ 625 h 10000"/>
                  <a:gd name="connsiteX159" fmla="*/ 6275 w 10000"/>
                  <a:gd name="connsiteY159" fmla="*/ 313 h 10000"/>
                  <a:gd name="connsiteX160" fmla="*/ 6390 w 10000"/>
                  <a:gd name="connsiteY160" fmla="*/ 313 h 10000"/>
                  <a:gd name="connsiteX161" fmla="*/ 6390 w 10000"/>
                  <a:gd name="connsiteY161" fmla="*/ 438 h 10000"/>
                  <a:gd name="connsiteX162" fmla="*/ 6476 w 10000"/>
                  <a:gd name="connsiteY162" fmla="*/ 625 h 10000"/>
                  <a:gd name="connsiteX163" fmla="*/ 6533 w 10000"/>
                  <a:gd name="connsiteY163" fmla="*/ 625 h 10000"/>
                  <a:gd name="connsiteX164" fmla="*/ 6676 w 10000"/>
                  <a:gd name="connsiteY164" fmla="*/ 313 h 10000"/>
                  <a:gd name="connsiteX165" fmla="*/ 6705 w 10000"/>
                  <a:gd name="connsiteY165" fmla="*/ 125 h 10000"/>
                  <a:gd name="connsiteX166" fmla="*/ 6762 w 10000"/>
                  <a:gd name="connsiteY166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845 w 10000"/>
                  <a:gd name="connsiteY153" fmla="*/ 1563 h 10000"/>
                  <a:gd name="connsiteX154" fmla="*/ 5845 w 10000"/>
                  <a:gd name="connsiteY154" fmla="*/ 1250 h 10000"/>
                  <a:gd name="connsiteX155" fmla="*/ 5903 w 10000"/>
                  <a:gd name="connsiteY155" fmla="*/ 1063 h 10000"/>
                  <a:gd name="connsiteX156" fmla="*/ 5903 w 10000"/>
                  <a:gd name="connsiteY156" fmla="*/ 813 h 10000"/>
                  <a:gd name="connsiteX157" fmla="*/ 5989 w 10000"/>
                  <a:gd name="connsiteY157" fmla="*/ 625 h 10000"/>
                  <a:gd name="connsiteX158" fmla="*/ 6275 w 10000"/>
                  <a:gd name="connsiteY158" fmla="*/ 313 h 10000"/>
                  <a:gd name="connsiteX159" fmla="*/ 6390 w 10000"/>
                  <a:gd name="connsiteY159" fmla="*/ 313 h 10000"/>
                  <a:gd name="connsiteX160" fmla="*/ 6390 w 10000"/>
                  <a:gd name="connsiteY160" fmla="*/ 438 h 10000"/>
                  <a:gd name="connsiteX161" fmla="*/ 6476 w 10000"/>
                  <a:gd name="connsiteY161" fmla="*/ 625 h 10000"/>
                  <a:gd name="connsiteX162" fmla="*/ 6533 w 10000"/>
                  <a:gd name="connsiteY162" fmla="*/ 625 h 10000"/>
                  <a:gd name="connsiteX163" fmla="*/ 6676 w 10000"/>
                  <a:gd name="connsiteY163" fmla="*/ 313 h 10000"/>
                  <a:gd name="connsiteX164" fmla="*/ 6705 w 10000"/>
                  <a:gd name="connsiteY164" fmla="*/ 125 h 10000"/>
                  <a:gd name="connsiteX165" fmla="*/ 6762 w 10000"/>
                  <a:gd name="connsiteY165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845 w 10000"/>
                  <a:gd name="connsiteY153" fmla="*/ 1250 h 10000"/>
                  <a:gd name="connsiteX154" fmla="*/ 5903 w 10000"/>
                  <a:gd name="connsiteY154" fmla="*/ 1063 h 10000"/>
                  <a:gd name="connsiteX155" fmla="*/ 5903 w 10000"/>
                  <a:gd name="connsiteY155" fmla="*/ 813 h 10000"/>
                  <a:gd name="connsiteX156" fmla="*/ 5989 w 10000"/>
                  <a:gd name="connsiteY156" fmla="*/ 625 h 10000"/>
                  <a:gd name="connsiteX157" fmla="*/ 6275 w 10000"/>
                  <a:gd name="connsiteY157" fmla="*/ 313 h 10000"/>
                  <a:gd name="connsiteX158" fmla="*/ 6390 w 10000"/>
                  <a:gd name="connsiteY158" fmla="*/ 313 h 10000"/>
                  <a:gd name="connsiteX159" fmla="*/ 6390 w 10000"/>
                  <a:gd name="connsiteY159" fmla="*/ 438 h 10000"/>
                  <a:gd name="connsiteX160" fmla="*/ 6476 w 10000"/>
                  <a:gd name="connsiteY160" fmla="*/ 625 h 10000"/>
                  <a:gd name="connsiteX161" fmla="*/ 6533 w 10000"/>
                  <a:gd name="connsiteY161" fmla="*/ 625 h 10000"/>
                  <a:gd name="connsiteX162" fmla="*/ 6676 w 10000"/>
                  <a:gd name="connsiteY162" fmla="*/ 313 h 10000"/>
                  <a:gd name="connsiteX163" fmla="*/ 6705 w 10000"/>
                  <a:gd name="connsiteY163" fmla="*/ 125 h 10000"/>
                  <a:gd name="connsiteX164" fmla="*/ 6762 w 10000"/>
                  <a:gd name="connsiteY164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903 w 10000"/>
                  <a:gd name="connsiteY153" fmla="*/ 1063 h 10000"/>
                  <a:gd name="connsiteX154" fmla="*/ 5903 w 10000"/>
                  <a:gd name="connsiteY154" fmla="*/ 813 h 10000"/>
                  <a:gd name="connsiteX155" fmla="*/ 5989 w 10000"/>
                  <a:gd name="connsiteY155" fmla="*/ 625 h 10000"/>
                  <a:gd name="connsiteX156" fmla="*/ 6275 w 10000"/>
                  <a:gd name="connsiteY156" fmla="*/ 313 h 10000"/>
                  <a:gd name="connsiteX157" fmla="*/ 6390 w 10000"/>
                  <a:gd name="connsiteY157" fmla="*/ 313 h 10000"/>
                  <a:gd name="connsiteX158" fmla="*/ 6390 w 10000"/>
                  <a:gd name="connsiteY158" fmla="*/ 438 h 10000"/>
                  <a:gd name="connsiteX159" fmla="*/ 6476 w 10000"/>
                  <a:gd name="connsiteY159" fmla="*/ 625 h 10000"/>
                  <a:gd name="connsiteX160" fmla="*/ 6533 w 10000"/>
                  <a:gd name="connsiteY160" fmla="*/ 625 h 10000"/>
                  <a:gd name="connsiteX161" fmla="*/ 6676 w 10000"/>
                  <a:gd name="connsiteY161" fmla="*/ 313 h 10000"/>
                  <a:gd name="connsiteX162" fmla="*/ 6705 w 10000"/>
                  <a:gd name="connsiteY162" fmla="*/ 125 h 10000"/>
                  <a:gd name="connsiteX163" fmla="*/ 6762 w 10000"/>
                  <a:gd name="connsiteY163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903 w 10000"/>
                  <a:gd name="connsiteY153" fmla="*/ 813 h 10000"/>
                  <a:gd name="connsiteX154" fmla="*/ 5989 w 10000"/>
                  <a:gd name="connsiteY154" fmla="*/ 625 h 10000"/>
                  <a:gd name="connsiteX155" fmla="*/ 6275 w 10000"/>
                  <a:gd name="connsiteY155" fmla="*/ 313 h 10000"/>
                  <a:gd name="connsiteX156" fmla="*/ 6390 w 10000"/>
                  <a:gd name="connsiteY156" fmla="*/ 313 h 10000"/>
                  <a:gd name="connsiteX157" fmla="*/ 6390 w 10000"/>
                  <a:gd name="connsiteY157" fmla="*/ 438 h 10000"/>
                  <a:gd name="connsiteX158" fmla="*/ 6476 w 10000"/>
                  <a:gd name="connsiteY158" fmla="*/ 625 h 10000"/>
                  <a:gd name="connsiteX159" fmla="*/ 6533 w 10000"/>
                  <a:gd name="connsiteY159" fmla="*/ 625 h 10000"/>
                  <a:gd name="connsiteX160" fmla="*/ 6676 w 10000"/>
                  <a:gd name="connsiteY160" fmla="*/ 313 h 10000"/>
                  <a:gd name="connsiteX161" fmla="*/ 6705 w 10000"/>
                  <a:gd name="connsiteY161" fmla="*/ 125 h 10000"/>
                  <a:gd name="connsiteX162" fmla="*/ 6762 w 10000"/>
                  <a:gd name="connsiteY162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5903 w 10000"/>
                  <a:gd name="connsiteY153" fmla="*/ 813 h 10000"/>
                  <a:gd name="connsiteX154" fmla="*/ 6275 w 10000"/>
                  <a:gd name="connsiteY154" fmla="*/ 313 h 10000"/>
                  <a:gd name="connsiteX155" fmla="*/ 6390 w 10000"/>
                  <a:gd name="connsiteY155" fmla="*/ 313 h 10000"/>
                  <a:gd name="connsiteX156" fmla="*/ 6390 w 10000"/>
                  <a:gd name="connsiteY156" fmla="*/ 438 h 10000"/>
                  <a:gd name="connsiteX157" fmla="*/ 6476 w 10000"/>
                  <a:gd name="connsiteY157" fmla="*/ 625 h 10000"/>
                  <a:gd name="connsiteX158" fmla="*/ 6533 w 10000"/>
                  <a:gd name="connsiteY158" fmla="*/ 625 h 10000"/>
                  <a:gd name="connsiteX159" fmla="*/ 6676 w 10000"/>
                  <a:gd name="connsiteY159" fmla="*/ 313 h 10000"/>
                  <a:gd name="connsiteX160" fmla="*/ 6705 w 10000"/>
                  <a:gd name="connsiteY160" fmla="*/ 125 h 10000"/>
                  <a:gd name="connsiteX161" fmla="*/ 6762 w 10000"/>
                  <a:gd name="connsiteY161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6275 w 10000"/>
                  <a:gd name="connsiteY153" fmla="*/ 313 h 10000"/>
                  <a:gd name="connsiteX154" fmla="*/ 6390 w 10000"/>
                  <a:gd name="connsiteY154" fmla="*/ 313 h 10000"/>
                  <a:gd name="connsiteX155" fmla="*/ 6390 w 10000"/>
                  <a:gd name="connsiteY155" fmla="*/ 438 h 10000"/>
                  <a:gd name="connsiteX156" fmla="*/ 6476 w 10000"/>
                  <a:gd name="connsiteY156" fmla="*/ 625 h 10000"/>
                  <a:gd name="connsiteX157" fmla="*/ 6533 w 10000"/>
                  <a:gd name="connsiteY157" fmla="*/ 625 h 10000"/>
                  <a:gd name="connsiteX158" fmla="*/ 6676 w 10000"/>
                  <a:gd name="connsiteY158" fmla="*/ 313 h 10000"/>
                  <a:gd name="connsiteX159" fmla="*/ 6705 w 10000"/>
                  <a:gd name="connsiteY159" fmla="*/ 125 h 10000"/>
                  <a:gd name="connsiteX160" fmla="*/ 6762 w 10000"/>
                  <a:gd name="connsiteY160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6390 w 10000"/>
                  <a:gd name="connsiteY153" fmla="*/ 313 h 10000"/>
                  <a:gd name="connsiteX154" fmla="*/ 6390 w 10000"/>
                  <a:gd name="connsiteY154" fmla="*/ 438 h 10000"/>
                  <a:gd name="connsiteX155" fmla="*/ 6476 w 10000"/>
                  <a:gd name="connsiteY155" fmla="*/ 625 h 10000"/>
                  <a:gd name="connsiteX156" fmla="*/ 6533 w 10000"/>
                  <a:gd name="connsiteY156" fmla="*/ 625 h 10000"/>
                  <a:gd name="connsiteX157" fmla="*/ 6676 w 10000"/>
                  <a:gd name="connsiteY157" fmla="*/ 313 h 10000"/>
                  <a:gd name="connsiteX158" fmla="*/ 6705 w 10000"/>
                  <a:gd name="connsiteY158" fmla="*/ 125 h 10000"/>
                  <a:gd name="connsiteX159" fmla="*/ 6762 w 10000"/>
                  <a:gd name="connsiteY159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6390 w 10000"/>
                  <a:gd name="connsiteY153" fmla="*/ 313 h 10000"/>
                  <a:gd name="connsiteX154" fmla="*/ 6476 w 10000"/>
                  <a:gd name="connsiteY154" fmla="*/ 625 h 10000"/>
                  <a:gd name="connsiteX155" fmla="*/ 6533 w 10000"/>
                  <a:gd name="connsiteY155" fmla="*/ 625 h 10000"/>
                  <a:gd name="connsiteX156" fmla="*/ 6676 w 10000"/>
                  <a:gd name="connsiteY156" fmla="*/ 313 h 10000"/>
                  <a:gd name="connsiteX157" fmla="*/ 6705 w 10000"/>
                  <a:gd name="connsiteY157" fmla="*/ 125 h 10000"/>
                  <a:gd name="connsiteX158" fmla="*/ 6762 w 10000"/>
                  <a:gd name="connsiteY158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6476 w 10000"/>
                  <a:gd name="connsiteY153" fmla="*/ 625 h 10000"/>
                  <a:gd name="connsiteX154" fmla="*/ 6533 w 10000"/>
                  <a:gd name="connsiteY154" fmla="*/ 625 h 10000"/>
                  <a:gd name="connsiteX155" fmla="*/ 6676 w 10000"/>
                  <a:gd name="connsiteY155" fmla="*/ 313 h 10000"/>
                  <a:gd name="connsiteX156" fmla="*/ 6705 w 10000"/>
                  <a:gd name="connsiteY156" fmla="*/ 125 h 10000"/>
                  <a:gd name="connsiteX157" fmla="*/ 6762 w 10000"/>
                  <a:gd name="connsiteY157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6476 w 10000"/>
                  <a:gd name="connsiteY153" fmla="*/ 625 h 10000"/>
                  <a:gd name="connsiteX154" fmla="*/ 6676 w 10000"/>
                  <a:gd name="connsiteY154" fmla="*/ 313 h 10000"/>
                  <a:gd name="connsiteX155" fmla="*/ 6705 w 10000"/>
                  <a:gd name="connsiteY155" fmla="*/ 125 h 10000"/>
                  <a:gd name="connsiteX156" fmla="*/ 6762 w 10000"/>
                  <a:gd name="connsiteY156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6676 w 10000"/>
                  <a:gd name="connsiteY153" fmla="*/ 313 h 10000"/>
                  <a:gd name="connsiteX154" fmla="*/ 6705 w 10000"/>
                  <a:gd name="connsiteY154" fmla="*/ 125 h 10000"/>
                  <a:gd name="connsiteX155" fmla="*/ 6762 w 10000"/>
                  <a:gd name="connsiteY155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6705 w 10000"/>
                  <a:gd name="connsiteY153" fmla="*/ 125 h 10000"/>
                  <a:gd name="connsiteX154" fmla="*/ 6762 w 10000"/>
                  <a:gd name="connsiteY154" fmla="*/ 0 h 10000"/>
                  <a:gd name="connsiteX0" fmla="*/ 6762 w 10000"/>
                  <a:gd name="connsiteY0" fmla="*/ 0 h 10000"/>
                  <a:gd name="connsiteX1" fmla="*/ 6963 w 10000"/>
                  <a:gd name="connsiteY1" fmla="*/ 188 h 10000"/>
                  <a:gd name="connsiteX2" fmla="*/ 7335 w 10000"/>
                  <a:gd name="connsiteY2" fmla="*/ 188 h 10000"/>
                  <a:gd name="connsiteX3" fmla="*/ 7364 w 10000"/>
                  <a:gd name="connsiteY3" fmla="*/ 438 h 10000"/>
                  <a:gd name="connsiteX4" fmla="*/ 7421 w 10000"/>
                  <a:gd name="connsiteY4" fmla="*/ 500 h 10000"/>
                  <a:gd name="connsiteX5" fmla="*/ 7479 w 10000"/>
                  <a:gd name="connsiteY5" fmla="*/ 750 h 10000"/>
                  <a:gd name="connsiteX6" fmla="*/ 7479 w 10000"/>
                  <a:gd name="connsiteY6" fmla="*/ 938 h 10000"/>
                  <a:gd name="connsiteX7" fmla="*/ 7364 w 10000"/>
                  <a:gd name="connsiteY7" fmla="*/ 1125 h 10000"/>
                  <a:gd name="connsiteX8" fmla="*/ 7364 w 10000"/>
                  <a:gd name="connsiteY8" fmla="*/ 1250 h 10000"/>
                  <a:gd name="connsiteX9" fmla="*/ 7421 w 10000"/>
                  <a:gd name="connsiteY9" fmla="*/ 1375 h 10000"/>
                  <a:gd name="connsiteX10" fmla="*/ 7421 w 10000"/>
                  <a:gd name="connsiteY10" fmla="*/ 1438 h 10000"/>
                  <a:gd name="connsiteX11" fmla="*/ 7507 w 10000"/>
                  <a:gd name="connsiteY11" fmla="*/ 1688 h 10000"/>
                  <a:gd name="connsiteX12" fmla="*/ 7765 w 10000"/>
                  <a:gd name="connsiteY12" fmla="*/ 1688 h 10000"/>
                  <a:gd name="connsiteX13" fmla="*/ 7794 w 10000"/>
                  <a:gd name="connsiteY13" fmla="*/ 1750 h 10000"/>
                  <a:gd name="connsiteX14" fmla="*/ 7937 w 10000"/>
                  <a:gd name="connsiteY14" fmla="*/ 2375 h 10000"/>
                  <a:gd name="connsiteX15" fmla="*/ 7937 w 10000"/>
                  <a:gd name="connsiteY15" fmla="*/ 2625 h 10000"/>
                  <a:gd name="connsiteX16" fmla="*/ 7994 w 10000"/>
                  <a:gd name="connsiteY16" fmla="*/ 2688 h 10000"/>
                  <a:gd name="connsiteX17" fmla="*/ 8052 w 10000"/>
                  <a:gd name="connsiteY17" fmla="*/ 2688 h 10000"/>
                  <a:gd name="connsiteX18" fmla="*/ 8138 w 10000"/>
                  <a:gd name="connsiteY18" fmla="*/ 2625 h 10000"/>
                  <a:gd name="connsiteX19" fmla="*/ 8223 w 10000"/>
                  <a:gd name="connsiteY19" fmla="*/ 2625 h 10000"/>
                  <a:gd name="connsiteX20" fmla="*/ 8338 w 10000"/>
                  <a:gd name="connsiteY20" fmla="*/ 2688 h 10000"/>
                  <a:gd name="connsiteX21" fmla="*/ 8510 w 10000"/>
                  <a:gd name="connsiteY21" fmla="*/ 3125 h 10000"/>
                  <a:gd name="connsiteX22" fmla="*/ 8625 w 10000"/>
                  <a:gd name="connsiteY22" fmla="*/ 3125 h 10000"/>
                  <a:gd name="connsiteX23" fmla="*/ 8625 w 10000"/>
                  <a:gd name="connsiteY23" fmla="*/ 3000 h 10000"/>
                  <a:gd name="connsiteX24" fmla="*/ 8653 w 10000"/>
                  <a:gd name="connsiteY24" fmla="*/ 3000 h 10000"/>
                  <a:gd name="connsiteX25" fmla="*/ 8711 w 10000"/>
                  <a:gd name="connsiteY25" fmla="*/ 2938 h 10000"/>
                  <a:gd name="connsiteX26" fmla="*/ 8711 w 10000"/>
                  <a:gd name="connsiteY26" fmla="*/ 2813 h 10000"/>
                  <a:gd name="connsiteX27" fmla="*/ 8768 w 10000"/>
                  <a:gd name="connsiteY27" fmla="*/ 2688 h 10000"/>
                  <a:gd name="connsiteX28" fmla="*/ 8797 w 10000"/>
                  <a:gd name="connsiteY28" fmla="*/ 2688 h 10000"/>
                  <a:gd name="connsiteX29" fmla="*/ 8940 w 10000"/>
                  <a:gd name="connsiteY29" fmla="*/ 3000 h 10000"/>
                  <a:gd name="connsiteX30" fmla="*/ 8997 w 10000"/>
                  <a:gd name="connsiteY30" fmla="*/ 3250 h 10000"/>
                  <a:gd name="connsiteX31" fmla="*/ 9054 w 10000"/>
                  <a:gd name="connsiteY31" fmla="*/ 3313 h 10000"/>
                  <a:gd name="connsiteX32" fmla="*/ 9140 w 10000"/>
                  <a:gd name="connsiteY32" fmla="*/ 3313 h 10000"/>
                  <a:gd name="connsiteX33" fmla="*/ 9198 w 10000"/>
                  <a:gd name="connsiteY33" fmla="*/ 3250 h 10000"/>
                  <a:gd name="connsiteX34" fmla="*/ 9341 w 10000"/>
                  <a:gd name="connsiteY34" fmla="*/ 3250 h 10000"/>
                  <a:gd name="connsiteX35" fmla="*/ 9484 w 10000"/>
                  <a:gd name="connsiteY35" fmla="*/ 3563 h 10000"/>
                  <a:gd name="connsiteX36" fmla="*/ 9570 w 10000"/>
                  <a:gd name="connsiteY36" fmla="*/ 3563 h 10000"/>
                  <a:gd name="connsiteX37" fmla="*/ 9628 w 10000"/>
                  <a:gd name="connsiteY37" fmla="*/ 3438 h 10000"/>
                  <a:gd name="connsiteX38" fmla="*/ 9656 w 10000"/>
                  <a:gd name="connsiteY38" fmla="*/ 3438 h 10000"/>
                  <a:gd name="connsiteX39" fmla="*/ 9771 w 10000"/>
                  <a:gd name="connsiteY39" fmla="*/ 3625 h 10000"/>
                  <a:gd name="connsiteX40" fmla="*/ 9857 w 10000"/>
                  <a:gd name="connsiteY40" fmla="*/ 3750 h 10000"/>
                  <a:gd name="connsiteX41" fmla="*/ 10000 w 10000"/>
                  <a:gd name="connsiteY41" fmla="*/ 4063 h 10000"/>
                  <a:gd name="connsiteX42" fmla="*/ 10000 w 10000"/>
                  <a:gd name="connsiteY42" fmla="*/ 4250 h 10000"/>
                  <a:gd name="connsiteX43" fmla="*/ 9943 w 10000"/>
                  <a:gd name="connsiteY43" fmla="*/ 4250 h 10000"/>
                  <a:gd name="connsiteX44" fmla="*/ 9857 w 10000"/>
                  <a:gd name="connsiteY44" fmla="*/ 4375 h 10000"/>
                  <a:gd name="connsiteX45" fmla="*/ 9799 w 10000"/>
                  <a:gd name="connsiteY45" fmla="*/ 4500 h 10000"/>
                  <a:gd name="connsiteX46" fmla="*/ 9914 w 10000"/>
                  <a:gd name="connsiteY46" fmla="*/ 4688 h 10000"/>
                  <a:gd name="connsiteX47" fmla="*/ 9943 w 10000"/>
                  <a:gd name="connsiteY47" fmla="*/ 4688 h 10000"/>
                  <a:gd name="connsiteX48" fmla="*/ 9914 w 10000"/>
                  <a:gd name="connsiteY48" fmla="*/ 4813 h 10000"/>
                  <a:gd name="connsiteX49" fmla="*/ 9799 w 10000"/>
                  <a:gd name="connsiteY49" fmla="*/ 4813 h 10000"/>
                  <a:gd name="connsiteX50" fmla="*/ 9771 w 10000"/>
                  <a:gd name="connsiteY50" fmla="*/ 4875 h 10000"/>
                  <a:gd name="connsiteX51" fmla="*/ 9771 w 10000"/>
                  <a:gd name="connsiteY51" fmla="*/ 5000 h 10000"/>
                  <a:gd name="connsiteX52" fmla="*/ 9799 w 10000"/>
                  <a:gd name="connsiteY52" fmla="*/ 5000 h 10000"/>
                  <a:gd name="connsiteX53" fmla="*/ 9914 w 10000"/>
                  <a:gd name="connsiteY53" fmla="*/ 5188 h 10000"/>
                  <a:gd name="connsiteX54" fmla="*/ 9914 w 10000"/>
                  <a:gd name="connsiteY54" fmla="*/ 5438 h 10000"/>
                  <a:gd name="connsiteX55" fmla="*/ 9857 w 10000"/>
                  <a:gd name="connsiteY55" fmla="*/ 5625 h 10000"/>
                  <a:gd name="connsiteX56" fmla="*/ 9799 w 10000"/>
                  <a:gd name="connsiteY56" fmla="*/ 5750 h 10000"/>
                  <a:gd name="connsiteX57" fmla="*/ 9799 w 10000"/>
                  <a:gd name="connsiteY57" fmla="*/ 5813 h 10000"/>
                  <a:gd name="connsiteX58" fmla="*/ 9484 w 10000"/>
                  <a:gd name="connsiteY58" fmla="*/ 5813 h 10000"/>
                  <a:gd name="connsiteX59" fmla="*/ 9370 w 10000"/>
                  <a:gd name="connsiteY59" fmla="*/ 5938 h 10000"/>
                  <a:gd name="connsiteX60" fmla="*/ 9198 w 10000"/>
                  <a:gd name="connsiteY60" fmla="*/ 6375 h 10000"/>
                  <a:gd name="connsiteX61" fmla="*/ 9140 w 10000"/>
                  <a:gd name="connsiteY61" fmla="*/ 6563 h 10000"/>
                  <a:gd name="connsiteX62" fmla="*/ 9140 w 10000"/>
                  <a:gd name="connsiteY62" fmla="*/ 6750 h 10000"/>
                  <a:gd name="connsiteX63" fmla="*/ 8997 w 10000"/>
                  <a:gd name="connsiteY63" fmla="*/ 6750 h 10000"/>
                  <a:gd name="connsiteX64" fmla="*/ 8711 w 10000"/>
                  <a:gd name="connsiteY64" fmla="*/ 7000 h 10000"/>
                  <a:gd name="connsiteX65" fmla="*/ 8625 w 10000"/>
                  <a:gd name="connsiteY65" fmla="*/ 7063 h 10000"/>
                  <a:gd name="connsiteX66" fmla="*/ 8481 w 10000"/>
                  <a:gd name="connsiteY66" fmla="*/ 7188 h 10000"/>
                  <a:gd name="connsiteX67" fmla="*/ 8281 w 10000"/>
                  <a:gd name="connsiteY67" fmla="*/ 7313 h 10000"/>
                  <a:gd name="connsiteX68" fmla="*/ 8138 w 10000"/>
                  <a:gd name="connsiteY68" fmla="*/ 7313 h 10000"/>
                  <a:gd name="connsiteX69" fmla="*/ 8052 w 10000"/>
                  <a:gd name="connsiteY69" fmla="*/ 7375 h 10000"/>
                  <a:gd name="connsiteX70" fmla="*/ 7937 w 10000"/>
                  <a:gd name="connsiteY70" fmla="*/ 7625 h 10000"/>
                  <a:gd name="connsiteX71" fmla="*/ 7851 w 10000"/>
                  <a:gd name="connsiteY71" fmla="*/ 7688 h 10000"/>
                  <a:gd name="connsiteX72" fmla="*/ 7765 w 10000"/>
                  <a:gd name="connsiteY72" fmla="*/ 7938 h 10000"/>
                  <a:gd name="connsiteX73" fmla="*/ 7708 w 10000"/>
                  <a:gd name="connsiteY73" fmla="*/ 8125 h 10000"/>
                  <a:gd name="connsiteX74" fmla="*/ 7708 w 10000"/>
                  <a:gd name="connsiteY74" fmla="*/ 8438 h 10000"/>
                  <a:gd name="connsiteX75" fmla="*/ 7794 w 10000"/>
                  <a:gd name="connsiteY75" fmla="*/ 8563 h 10000"/>
                  <a:gd name="connsiteX76" fmla="*/ 7851 w 10000"/>
                  <a:gd name="connsiteY76" fmla="*/ 8750 h 10000"/>
                  <a:gd name="connsiteX77" fmla="*/ 7937 w 10000"/>
                  <a:gd name="connsiteY77" fmla="*/ 8875 h 10000"/>
                  <a:gd name="connsiteX78" fmla="*/ 8080 w 10000"/>
                  <a:gd name="connsiteY78" fmla="*/ 8875 h 10000"/>
                  <a:gd name="connsiteX79" fmla="*/ 8195 w 10000"/>
                  <a:gd name="connsiteY79" fmla="*/ 8750 h 10000"/>
                  <a:gd name="connsiteX80" fmla="*/ 8567 w 10000"/>
                  <a:gd name="connsiteY80" fmla="*/ 8750 h 10000"/>
                  <a:gd name="connsiteX81" fmla="*/ 8510 w 10000"/>
                  <a:gd name="connsiteY81" fmla="*/ 8875 h 10000"/>
                  <a:gd name="connsiteX82" fmla="*/ 8510 w 10000"/>
                  <a:gd name="connsiteY82" fmla="*/ 9063 h 10000"/>
                  <a:gd name="connsiteX83" fmla="*/ 8481 w 10000"/>
                  <a:gd name="connsiteY83" fmla="*/ 9063 h 10000"/>
                  <a:gd name="connsiteX84" fmla="*/ 8424 w 10000"/>
                  <a:gd name="connsiteY84" fmla="*/ 9188 h 10000"/>
                  <a:gd name="connsiteX85" fmla="*/ 7937 w 10000"/>
                  <a:gd name="connsiteY85" fmla="*/ 9188 h 10000"/>
                  <a:gd name="connsiteX86" fmla="*/ 7794 w 10000"/>
                  <a:gd name="connsiteY86" fmla="*/ 9250 h 10000"/>
                  <a:gd name="connsiteX87" fmla="*/ 7708 w 10000"/>
                  <a:gd name="connsiteY87" fmla="*/ 9500 h 10000"/>
                  <a:gd name="connsiteX88" fmla="*/ 7622 w 10000"/>
                  <a:gd name="connsiteY88" fmla="*/ 9500 h 10000"/>
                  <a:gd name="connsiteX89" fmla="*/ 7507 w 10000"/>
                  <a:gd name="connsiteY89" fmla="*/ 9563 h 10000"/>
                  <a:gd name="connsiteX90" fmla="*/ 7364 w 10000"/>
                  <a:gd name="connsiteY90" fmla="*/ 9875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75 h 10000"/>
                  <a:gd name="connsiteX94" fmla="*/ 7106 w 10000"/>
                  <a:gd name="connsiteY94" fmla="*/ 9813 h 10000"/>
                  <a:gd name="connsiteX95" fmla="*/ 7049 w 10000"/>
                  <a:gd name="connsiteY95" fmla="*/ 9688 h 10000"/>
                  <a:gd name="connsiteX96" fmla="*/ 7049 w 10000"/>
                  <a:gd name="connsiteY96" fmla="*/ 9375 h 10000"/>
                  <a:gd name="connsiteX97" fmla="*/ 7106 w 10000"/>
                  <a:gd name="connsiteY97" fmla="*/ 9250 h 10000"/>
                  <a:gd name="connsiteX98" fmla="*/ 7106 w 10000"/>
                  <a:gd name="connsiteY98" fmla="*/ 9188 h 10000"/>
                  <a:gd name="connsiteX99" fmla="*/ 6991 w 10000"/>
                  <a:gd name="connsiteY99" fmla="*/ 8938 h 10000"/>
                  <a:gd name="connsiteX100" fmla="*/ 6848 w 10000"/>
                  <a:gd name="connsiteY100" fmla="*/ 8875 h 10000"/>
                  <a:gd name="connsiteX101" fmla="*/ 6762 w 10000"/>
                  <a:gd name="connsiteY101" fmla="*/ 8750 h 10000"/>
                  <a:gd name="connsiteX102" fmla="*/ 6705 w 10000"/>
                  <a:gd name="connsiteY102" fmla="*/ 8750 h 10000"/>
                  <a:gd name="connsiteX103" fmla="*/ 6705 w 10000"/>
                  <a:gd name="connsiteY103" fmla="*/ 8625 h 10000"/>
                  <a:gd name="connsiteX104" fmla="*/ 6762 w 10000"/>
                  <a:gd name="connsiteY104" fmla="*/ 8563 h 10000"/>
                  <a:gd name="connsiteX105" fmla="*/ 6819 w 10000"/>
                  <a:gd name="connsiteY105" fmla="*/ 8563 h 10000"/>
                  <a:gd name="connsiteX106" fmla="*/ 6905 w 10000"/>
                  <a:gd name="connsiteY106" fmla="*/ 8438 h 10000"/>
                  <a:gd name="connsiteX107" fmla="*/ 7049 w 10000"/>
                  <a:gd name="connsiteY107" fmla="*/ 8313 h 10000"/>
                  <a:gd name="connsiteX108" fmla="*/ 7135 w 10000"/>
                  <a:gd name="connsiteY108" fmla="*/ 8250 h 10000"/>
                  <a:gd name="connsiteX109" fmla="*/ 7221 w 10000"/>
                  <a:gd name="connsiteY109" fmla="*/ 8000 h 10000"/>
                  <a:gd name="connsiteX110" fmla="*/ 7192 w 10000"/>
                  <a:gd name="connsiteY110" fmla="*/ 7938 h 10000"/>
                  <a:gd name="connsiteX111" fmla="*/ 7106 w 10000"/>
                  <a:gd name="connsiteY111" fmla="*/ 7938 h 10000"/>
                  <a:gd name="connsiteX112" fmla="*/ 6963 w 10000"/>
                  <a:gd name="connsiteY112" fmla="*/ 8000 h 10000"/>
                  <a:gd name="connsiteX113" fmla="*/ 6762 w 10000"/>
                  <a:gd name="connsiteY113" fmla="*/ 8000 h 10000"/>
                  <a:gd name="connsiteX114" fmla="*/ 6562 w 10000"/>
                  <a:gd name="connsiteY114" fmla="*/ 7813 h 10000"/>
                  <a:gd name="connsiteX115" fmla="*/ 6390 w 10000"/>
                  <a:gd name="connsiteY115" fmla="*/ 7813 h 10000"/>
                  <a:gd name="connsiteX116" fmla="*/ 6332 w 10000"/>
                  <a:gd name="connsiteY116" fmla="*/ 7688 h 10000"/>
                  <a:gd name="connsiteX117" fmla="*/ 6332 w 10000"/>
                  <a:gd name="connsiteY117" fmla="*/ 7625 h 10000"/>
                  <a:gd name="connsiteX118" fmla="*/ 2372 w 10000"/>
                  <a:gd name="connsiteY118" fmla="*/ 4260 h 10000"/>
                  <a:gd name="connsiteX119" fmla="*/ 2235 w 10000"/>
                  <a:gd name="connsiteY119" fmla="*/ 5125 h 10000"/>
                  <a:gd name="connsiteX120" fmla="*/ 1891 w 10000"/>
                  <a:gd name="connsiteY120" fmla="*/ 5125 h 10000"/>
                  <a:gd name="connsiteX121" fmla="*/ 1805 w 10000"/>
                  <a:gd name="connsiteY121" fmla="*/ 5000 h 10000"/>
                  <a:gd name="connsiteX122" fmla="*/ 1719 w 10000"/>
                  <a:gd name="connsiteY122" fmla="*/ 5000 h 10000"/>
                  <a:gd name="connsiteX123" fmla="*/ 1605 w 10000"/>
                  <a:gd name="connsiteY123" fmla="*/ 4875 h 10000"/>
                  <a:gd name="connsiteX124" fmla="*/ 1519 w 10000"/>
                  <a:gd name="connsiteY124" fmla="*/ 4875 h 10000"/>
                  <a:gd name="connsiteX125" fmla="*/ 1433 w 10000"/>
                  <a:gd name="connsiteY125" fmla="*/ 5125 h 10000"/>
                  <a:gd name="connsiteX126" fmla="*/ 1433 w 10000"/>
                  <a:gd name="connsiteY126" fmla="*/ 5438 h 10000"/>
                  <a:gd name="connsiteX127" fmla="*/ 1089 w 10000"/>
                  <a:gd name="connsiteY127" fmla="*/ 5438 h 10000"/>
                  <a:gd name="connsiteX128" fmla="*/ 1003 w 10000"/>
                  <a:gd name="connsiteY128" fmla="*/ 5500 h 10000"/>
                  <a:gd name="connsiteX129" fmla="*/ 888 w 10000"/>
                  <a:gd name="connsiteY129" fmla="*/ 5500 h 10000"/>
                  <a:gd name="connsiteX130" fmla="*/ 860 w 10000"/>
                  <a:gd name="connsiteY130" fmla="*/ 5625 h 10000"/>
                  <a:gd name="connsiteX131" fmla="*/ 802 w 10000"/>
                  <a:gd name="connsiteY131" fmla="*/ 5625 h 10000"/>
                  <a:gd name="connsiteX132" fmla="*/ 745 w 10000"/>
                  <a:gd name="connsiteY132" fmla="*/ 5813 h 10000"/>
                  <a:gd name="connsiteX133" fmla="*/ 716 w 10000"/>
                  <a:gd name="connsiteY133" fmla="*/ 5938 h 10000"/>
                  <a:gd name="connsiteX134" fmla="*/ 315 w 10000"/>
                  <a:gd name="connsiteY134" fmla="*/ 5938 h 10000"/>
                  <a:gd name="connsiteX135" fmla="*/ 287 w 10000"/>
                  <a:gd name="connsiteY135" fmla="*/ 5813 h 10000"/>
                  <a:gd name="connsiteX136" fmla="*/ 172 w 10000"/>
                  <a:gd name="connsiteY136" fmla="*/ 5750 h 10000"/>
                  <a:gd name="connsiteX137" fmla="*/ 143 w 10000"/>
                  <a:gd name="connsiteY137" fmla="*/ 5625 h 10000"/>
                  <a:gd name="connsiteX138" fmla="*/ 29 w 10000"/>
                  <a:gd name="connsiteY138" fmla="*/ 5500 h 10000"/>
                  <a:gd name="connsiteX139" fmla="*/ 0 w 10000"/>
                  <a:gd name="connsiteY139" fmla="*/ 5313 h 10000"/>
                  <a:gd name="connsiteX140" fmla="*/ 0 w 10000"/>
                  <a:gd name="connsiteY140" fmla="*/ 4813 h 10000"/>
                  <a:gd name="connsiteX141" fmla="*/ 29 w 10000"/>
                  <a:gd name="connsiteY141" fmla="*/ 4688 h 10000"/>
                  <a:gd name="connsiteX142" fmla="*/ 315 w 10000"/>
                  <a:gd name="connsiteY142" fmla="*/ 4688 h 10000"/>
                  <a:gd name="connsiteX143" fmla="*/ 745 w 10000"/>
                  <a:gd name="connsiteY143" fmla="*/ 3750 h 10000"/>
                  <a:gd name="connsiteX144" fmla="*/ 802 w 10000"/>
                  <a:gd name="connsiteY144" fmla="*/ 3875 h 10000"/>
                  <a:gd name="connsiteX145" fmla="*/ 888 w 10000"/>
                  <a:gd name="connsiteY145" fmla="*/ 3938 h 10000"/>
                  <a:gd name="connsiteX146" fmla="*/ 1003 w 10000"/>
                  <a:gd name="connsiteY146" fmla="*/ 3938 h 10000"/>
                  <a:gd name="connsiteX147" fmla="*/ 1089 w 10000"/>
                  <a:gd name="connsiteY147" fmla="*/ 3750 h 10000"/>
                  <a:gd name="connsiteX148" fmla="*/ 1891 w 10000"/>
                  <a:gd name="connsiteY148" fmla="*/ 3750 h 10000"/>
                  <a:gd name="connsiteX149" fmla="*/ 2092 w 10000"/>
                  <a:gd name="connsiteY149" fmla="*/ 3875 h 10000"/>
                  <a:gd name="connsiteX150" fmla="*/ 2149 w 10000"/>
                  <a:gd name="connsiteY150" fmla="*/ 4063 h 10000"/>
                  <a:gd name="connsiteX151" fmla="*/ 2292 w 10000"/>
                  <a:gd name="connsiteY151" fmla="*/ 4375 h 10000"/>
                  <a:gd name="connsiteX152" fmla="*/ 2321 w 10000"/>
                  <a:gd name="connsiteY152" fmla="*/ 4563 h 10000"/>
                  <a:gd name="connsiteX153" fmla="*/ 6762 w 10000"/>
                  <a:gd name="connsiteY153" fmla="*/ 0 h 10000"/>
                  <a:gd name="connsiteX0" fmla="*/ 2321 w 10000"/>
                  <a:gd name="connsiteY0" fmla="*/ 4375 h 9812"/>
                  <a:gd name="connsiteX1" fmla="*/ 6963 w 10000"/>
                  <a:gd name="connsiteY1" fmla="*/ 0 h 9812"/>
                  <a:gd name="connsiteX2" fmla="*/ 7335 w 10000"/>
                  <a:gd name="connsiteY2" fmla="*/ 0 h 9812"/>
                  <a:gd name="connsiteX3" fmla="*/ 7364 w 10000"/>
                  <a:gd name="connsiteY3" fmla="*/ 250 h 9812"/>
                  <a:gd name="connsiteX4" fmla="*/ 7421 w 10000"/>
                  <a:gd name="connsiteY4" fmla="*/ 312 h 9812"/>
                  <a:gd name="connsiteX5" fmla="*/ 7479 w 10000"/>
                  <a:gd name="connsiteY5" fmla="*/ 562 h 9812"/>
                  <a:gd name="connsiteX6" fmla="*/ 7479 w 10000"/>
                  <a:gd name="connsiteY6" fmla="*/ 750 h 9812"/>
                  <a:gd name="connsiteX7" fmla="*/ 7364 w 10000"/>
                  <a:gd name="connsiteY7" fmla="*/ 937 h 9812"/>
                  <a:gd name="connsiteX8" fmla="*/ 7364 w 10000"/>
                  <a:gd name="connsiteY8" fmla="*/ 1062 h 9812"/>
                  <a:gd name="connsiteX9" fmla="*/ 7421 w 10000"/>
                  <a:gd name="connsiteY9" fmla="*/ 1187 h 9812"/>
                  <a:gd name="connsiteX10" fmla="*/ 7421 w 10000"/>
                  <a:gd name="connsiteY10" fmla="*/ 1250 h 9812"/>
                  <a:gd name="connsiteX11" fmla="*/ 7507 w 10000"/>
                  <a:gd name="connsiteY11" fmla="*/ 1500 h 9812"/>
                  <a:gd name="connsiteX12" fmla="*/ 7765 w 10000"/>
                  <a:gd name="connsiteY12" fmla="*/ 1500 h 9812"/>
                  <a:gd name="connsiteX13" fmla="*/ 7794 w 10000"/>
                  <a:gd name="connsiteY13" fmla="*/ 1562 h 9812"/>
                  <a:gd name="connsiteX14" fmla="*/ 7937 w 10000"/>
                  <a:gd name="connsiteY14" fmla="*/ 2187 h 9812"/>
                  <a:gd name="connsiteX15" fmla="*/ 7937 w 10000"/>
                  <a:gd name="connsiteY15" fmla="*/ 2437 h 9812"/>
                  <a:gd name="connsiteX16" fmla="*/ 7994 w 10000"/>
                  <a:gd name="connsiteY16" fmla="*/ 2500 h 9812"/>
                  <a:gd name="connsiteX17" fmla="*/ 8052 w 10000"/>
                  <a:gd name="connsiteY17" fmla="*/ 2500 h 9812"/>
                  <a:gd name="connsiteX18" fmla="*/ 8138 w 10000"/>
                  <a:gd name="connsiteY18" fmla="*/ 2437 h 9812"/>
                  <a:gd name="connsiteX19" fmla="*/ 8223 w 10000"/>
                  <a:gd name="connsiteY19" fmla="*/ 2437 h 9812"/>
                  <a:gd name="connsiteX20" fmla="*/ 8338 w 10000"/>
                  <a:gd name="connsiteY20" fmla="*/ 2500 h 9812"/>
                  <a:gd name="connsiteX21" fmla="*/ 8510 w 10000"/>
                  <a:gd name="connsiteY21" fmla="*/ 2937 h 9812"/>
                  <a:gd name="connsiteX22" fmla="*/ 8625 w 10000"/>
                  <a:gd name="connsiteY22" fmla="*/ 2937 h 9812"/>
                  <a:gd name="connsiteX23" fmla="*/ 8625 w 10000"/>
                  <a:gd name="connsiteY23" fmla="*/ 2812 h 9812"/>
                  <a:gd name="connsiteX24" fmla="*/ 8653 w 10000"/>
                  <a:gd name="connsiteY24" fmla="*/ 2812 h 9812"/>
                  <a:gd name="connsiteX25" fmla="*/ 8711 w 10000"/>
                  <a:gd name="connsiteY25" fmla="*/ 2750 h 9812"/>
                  <a:gd name="connsiteX26" fmla="*/ 8711 w 10000"/>
                  <a:gd name="connsiteY26" fmla="*/ 2625 h 9812"/>
                  <a:gd name="connsiteX27" fmla="*/ 8768 w 10000"/>
                  <a:gd name="connsiteY27" fmla="*/ 2500 h 9812"/>
                  <a:gd name="connsiteX28" fmla="*/ 8797 w 10000"/>
                  <a:gd name="connsiteY28" fmla="*/ 2500 h 9812"/>
                  <a:gd name="connsiteX29" fmla="*/ 8940 w 10000"/>
                  <a:gd name="connsiteY29" fmla="*/ 2812 h 9812"/>
                  <a:gd name="connsiteX30" fmla="*/ 8997 w 10000"/>
                  <a:gd name="connsiteY30" fmla="*/ 3062 h 9812"/>
                  <a:gd name="connsiteX31" fmla="*/ 9054 w 10000"/>
                  <a:gd name="connsiteY31" fmla="*/ 3125 h 9812"/>
                  <a:gd name="connsiteX32" fmla="*/ 9140 w 10000"/>
                  <a:gd name="connsiteY32" fmla="*/ 3125 h 9812"/>
                  <a:gd name="connsiteX33" fmla="*/ 9198 w 10000"/>
                  <a:gd name="connsiteY33" fmla="*/ 3062 h 9812"/>
                  <a:gd name="connsiteX34" fmla="*/ 9341 w 10000"/>
                  <a:gd name="connsiteY34" fmla="*/ 3062 h 9812"/>
                  <a:gd name="connsiteX35" fmla="*/ 9484 w 10000"/>
                  <a:gd name="connsiteY35" fmla="*/ 3375 h 9812"/>
                  <a:gd name="connsiteX36" fmla="*/ 9570 w 10000"/>
                  <a:gd name="connsiteY36" fmla="*/ 3375 h 9812"/>
                  <a:gd name="connsiteX37" fmla="*/ 9628 w 10000"/>
                  <a:gd name="connsiteY37" fmla="*/ 3250 h 9812"/>
                  <a:gd name="connsiteX38" fmla="*/ 9656 w 10000"/>
                  <a:gd name="connsiteY38" fmla="*/ 3250 h 9812"/>
                  <a:gd name="connsiteX39" fmla="*/ 9771 w 10000"/>
                  <a:gd name="connsiteY39" fmla="*/ 3437 h 9812"/>
                  <a:gd name="connsiteX40" fmla="*/ 9857 w 10000"/>
                  <a:gd name="connsiteY40" fmla="*/ 3562 h 9812"/>
                  <a:gd name="connsiteX41" fmla="*/ 10000 w 10000"/>
                  <a:gd name="connsiteY41" fmla="*/ 3875 h 9812"/>
                  <a:gd name="connsiteX42" fmla="*/ 10000 w 10000"/>
                  <a:gd name="connsiteY42" fmla="*/ 4062 h 9812"/>
                  <a:gd name="connsiteX43" fmla="*/ 9943 w 10000"/>
                  <a:gd name="connsiteY43" fmla="*/ 4062 h 9812"/>
                  <a:gd name="connsiteX44" fmla="*/ 9857 w 10000"/>
                  <a:gd name="connsiteY44" fmla="*/ 4187 h 9812"/>
                  <a:gd name="connsiteX45" fmla="*/ 9799 w 10000"/>
                  <a:gd name="connsiteY45" fmla="*/ 4312 h 9812"/>
                  <a:gd name="connsiteX46" fmla="*/ 9914 w 10000"/>
                  <a:gd name="connsiteY46" fmla="*/ 4500 h 9812"/>
                  <a:gd name="connsiteX47" fmla="*/ 9943 w 10000"/>
                  <a:gd name="connsiteY47" fmla="*/ 4500 h 9812"/>
                  <a:gd name="connsiteX48" fmla="*/ 9914 w 10000"/>
                  <a:gd name="connsiteY48" fmla="*/ 4625 h 9812"/>
                  <a:gd name="connsiteX49" fmla="*/ 9799 w 10000"/>
                  <a:gd name="connsiteY49" fmla="*/ 4625 h 9812"/>
                  <a:gd name="connsiteX50" fmla="*/ 9771 w 10000"/>
                  <a:gd name="connsiteY50" fmla="*/ 4687 h 9812"/>
                  <a:gd name="connsiteX51" fmla="*/ 9771 w 10000"/>
                  <a:gd name="connsiteY51" fmla="*/ 4812 h 9812"/>
                  <a:gd name="connsiteX52" fmla="*/ 9799 w 10000"/>
                  <a:gd name="connsiteY52" fmla="*/ 4812 h 9812"/>
                  <a:gd name="connsiteX53" fmla="*/ 9914 w 10000"/>
                  <a:gd name="connsiteY53" fmla="*/ 5000 h 9812"/>
                  <a:gd name="connsiteX54" fmla="*/ 9914 w 10000"/>
                  <a:gd name="connsiteY54" fmla="*/ 5250 h 9812"/>
                  <a:gd name="connsiteX55" fmla="*/ 9857 w 10000"/>
                  <a:gd name="connsiteY55" fmla="*/ 5437 h 9812"/>
                  <a:gd name="connsiteX56" fmla="*/ 9799 w 10000"/>
                  <a:gd name="connsiteY56" fmla="*/ 5562 h 9812"/>
                  <a:gd name="connsiteX57" fmla="*/ 9799 w 10000"/>
                  <a:gd name="connsiteY57" fmla="*/ 5625 h 9812"/>
                  <a:gd name="connsiteX58" fmla="*/ 9484 w 10000"/>
                  <a:gd name="connsiteY58" fmla="*/ 5625 h 9812"/>
                  <a:gd name="connsiteX59" fmla="*/ 9370 w 10000"/>
                  <a:gd name="connsiteY59" fmla="*/ 5750 h 9812"/>
                  <a:gd name="connsiteX60" fmla="*/ 9198 w 10000"/>
                  <a:gd name="connsiteY60" fmla="*/ 6187 h 9812"/>
                  <a:gd name="connsiteX61" fmla="*/ 9140 w 10000"/>
                  <a:gd name="connsiteY61" fmla="*/ 6375 h 9812"/>
                  <a:gd name="connsiteX62" fmla="*/ 9140 w 10000"/>
                  <a:gd name="connsiteY62" fmla="*/ 6562 h 9812"/>
                  <a:gd name="connsiteX63" fmla="*/ 8997 w 10000"/>
                  <a:gd name="connsiteY63" fmla="*/ 6562 h 9812"/>
                  <a:gd name="connsiteX64" fmla="*/ 8711 w 10000"/>
                  <a:gd name="connsiteY64" fmla="*/ 6812 h 9812"/>
                  <a:gd name="connsiteX65" fmla="*/ 8625 w 10000"/>
                  <a:gd name="connsiteY65" fmla="*/ 6875 h 9812"/>
                  <a:gd name="connsiteX66" fmla="*/ 8481 w 10000"/>
                  <a:gd name="connsiteY66" fmla="*/ 7000 h 9812"/>
                  <a:gd name="connsiteX67" fmla="*/ 8281 w 10000"/>
                  <a:gd name="connsiteY67" fmla="*/ 7125 h 9812"/>
                  <a:gd name="connsiteX68" fmla="*/ 8138 w 10000"/>
                  <a:gd name="connsiteY68" fmla="*/ 7125 h 9812"/>
                  <a:gd name="connsiteX69" fmla="*/ 8052 w 10000"/>
                  <a:gd name="connsiteY69" fmla="*/ 7187 h 9812"/>
                  <a:gd name="connsiteX70" fmla="*/ 7937 w 10000"/>
                  <a:gd name="connsiteY70" fmla="*/ 7437 h 9812"/>
                  <a:gd name="connsiteX71" fmla="*/ 7851 w 10000"/>
                  <a:gd name="connsiteY71" fmla="*/ 7500 h 9812"/>
                  <a:gd name="connsiteX72" fmla="*/ 7765 w 10000"/>
                  <a:gd name="connsiteY72" fmla="*/ 7750 h 9812"/>
                  <a:gd name="connsiteX73" fmla="*/ 7708 w 10000"/>
                  <a:gd name="connsiteY73" fmla="*/ 7937 h 9812"/>
                  <a:gd name="connsiteX74" fmla="*/ 7708 w 10000"/>
                  <a:gd name="connsiteY74" fmla="*/ 8250 h 9812"/>
                  <a:gd name="connsiteX75" fmla="*/ 7794 w 10000"/>
                  <a:gd name="connsiteY75" fmla="*/ 8375 h 9812"/>
                  <a:gd name="connsiteX76" fmla="*/ 7851 w 10000"/>
                  <a:gd name="connsiteY76" fmla="*/ 8562 h 9812"/>
                  <a:gd name="connsiteX77" fmla="*/ 7937 w 10000"/>
                  <a:gd name="connsiteY77" fmla="*/ 8687 h 9812"/>
                  <a:gd name="connsiteX78" fmla="*/ 8080 w 10000"/>
                  <a:gd name="connsiteY78" fmla="*/ 8687 h 9812"/>
                  <a:gd name="connsiteX79" fmla="*/ 8195 w 10000"/>
                  <a:gd name="connsiteY79" fmla="*/ 8562 h 9812"/>
                  <a:gd name="connsiteX80" fmla="*/ 8567 w 10000"/>
                  <a:gd name="connsiteY80" fmla="*/ 8562 h 9812"/>
                  <a:gd name="connsiteX81" fmla="*/ 8510 w 10000"/>
                  <a:gd name="connsiteY81" fmla="*/ 8687 h 9812"/>
                  <a:gd name="connsiteX82" fmla="*/ 8510 w 10000"/>
                  <a:gd name="connsiteY82" fmla="*/ 8875 h 9812"/>
                  <a:gd name="connsiteX83" fmla="*/ 8481 w 10000"/>
                  <a:gd name="connsiteY83" fmla="*/ 8875 h 9812"/>
                  <a:gd name="connsiteX84" fmla="*/ 8424 w 10000"/>
                  <a:gd name="connsiteY84" fmla="*/ 9000 h 9812"/>
                  <a:gd name="connsiteX85" fmla="*/ 7937 w 10000"/>
                  <a:gd name="connsiteY85" fmla="*/ 9000 h 9812"/>
                  <a:gd name="connsiteX86" fmla="*/ 7794 w 10000"/>
                  <a:gd name="connsiteY86" fmla="*/ 9062 h 9812"/>
                  <a:gd name="connsiteX87" fmla="*/ 7708 w 10000"/>
                  <a:gd name="connsiteY87" fmla="*/ 9312 h 9812"/>
                  <a:gd name="connsiteX88" fmla="*/ 7622 w 10000"/>
                  <a:gd name="connsiteY88" fmla="*/ 9312 h 9812"/>
                  <a:gd name="connsiteX89" fmla="*/ 7507 w 10000"/>
                  <a:gd name="connsiteY89" fmla="*/ 9375 h 9812"/>
                  <a:gd name="connsiteX90" fmla="*/ 7364 w 10000"/>
                  <a:gd name="connsiteY90" fmla="*/ 9687 h 9812"/>
                  <a:gd name="connsiteX91" fmla="*/ 7278 w 10000"/>
                  <a:gd name="connsiteY91" fmla="*/ 9812 h 9812"/>
                  <a:gd name="connsiteX92" fmla="*/ 7221 w 10000"/>
                  <a:gd name="connsiteY92" fmla="*/ 9812 h 9812"/>
                  <a:gd name="connsiteX93" fmla="*/ 7192 w 10000"/>
                  <a:gd name="connsiteY93" fmla="*/ 9687 h 9812"/>
                  <a:gd name="connsiteX94" fmla="*/ 7106 w 10000"/>
                  <a:gd name="connsiteY94" fmla="*/ 9625 h 9812"/>
                  <a:gd name="connsiteX95" fmla="*/ 7049 w 10000"/>
                  <a:gd name="connsiteY95" fmla="*/ 9500 h 9812"/>
                  <a:gd name="connsiteX96" fmla="*/ 7049 w 10000"/>
                  <a:gd name="connsiteY96" fmla="*/ 9187 h 9812"/>
                  <a:gd name="connsiteX97" fmla="*/ 7106 w 10000"/>
                  <a:gd name="connsiteY97" fmla="*/ 9062 h 9812"/>
                  <a:gd name="connsiteX98" fmla="*/ 7106 w 10000"/>
                  <a:gd name="connsiteY98" fmla="*/ 9000 h 9812"/>
                  <a:gd name="connsiteX99" fmla="*/ 6991 w 10000"/>
                  <a:gd name="connsiteY99" fmla="*/ 8750 h 9812"/>
                  <a:gd name="connsiteX100" fmla="*/ 6848 w 10000"/>
                  <a:gd name="connsiteY100" fmla="*/ 8687 h 9812"/>
                  <a:gd name="connsiteX101" fmla="*/ 6762 w 10000"/>
                  <a:gd name="connsiteY101" fmla="*/ 8562 h 9812"/>
                  <a:gd name="connsiteX102" fmla="*/ 6705 w 10000"/>
                  <a:gd name="connsiteY102" fmla="*/ 8562 h 9812"/>
                  <a:gd name="connsiteX103" fmla="*/ 6705 w 10000"/>
                  <a:gd name="connsiteY103" fmla="*/ 8437 h 9812"/>
                  <a:gd name="connsiteX104" fmla="*/ 6762 w 10000"/>
                  <a:gd name="connsiteY104" fmla="*/ 8375 h 9812"/>
                  <a:gd name="connsiteX105" fmla="*/ 6819 w 10000"/>
                  <a:gd name="connsiteY105" fmla="*/ 8375 h 9812"/>
                  <a:gd name="connsiteX106" fmla="*/ 6905 w 10000"/>
                  <a:gd name="connsiteY106" fmla="*/ 8250 h 9812"/>
                  <a:gd name="connsiteX107" fmla="*/ 7049 w 10000"/>
                  <a:gd name="connsiteY107" fmla="*/ 8125 h 9812"/>
                  <a:gd name="connsiteX108" fmla="*/ 7135 w 10000"/>
                  <a:gd name="connsiteY108" fmla="*/ 8062 h 9812"/>
                  <a:gd name="connsiteX109" fmla="*/ 7221 w 10000"/>
                  <a:gd name="connsiteY109" fmla="*/ 7812 h 9812"/>
                  <a:gd name="connsiteX110" fmla="*/ 7192 w 10000"/>
                  <a:gd name="connsiteY110" fmla="*/ 7750 h 9812"/>
                  <a:gd name="connsiteX111" fmla="*/ 7106 w 10000"/>
                  <a:gd name="connsiteY111" fmla="*/ 7750 h 9812"/>
                  <a:gd name="connsiteX112" fmla="*/ 6963 w 10000"/>
                  <a:gd name="connsiteY112" fmla="*/ 7812 h 9812"/>
                  <a:gd name="connsiteX113" fmla="*/ 6762 w 10000"/>
                  <a:gd name="connsiteY113" fmla="*/ 7812 h 9812"/>
                  <a:gd name="connsiteX114" fmla="*/ 6562 w 10000"/>
                  <a:gd name="connsiteY114" fmla="*/ 7625 h 9812"/>
                  <a:gd name="connsiteX115" fmla="*/ 6390 w 10000"/>
                  <a:gd name="connsiteY115" fmla="*/ 7625 h 9812"/>
                  <a:gd name="connsiteX116" fmla="*/ 6332 w 10000"/>
                  <a:gd name="connsiteY116" fmla="*/ 7500 h 9812"/>
                  <a:gd name="connsiteX117" fmla="*/ 6332 w 10000"/>
                  <a:gd name="connsiteY117" fmla="*/ 7437 h 9812"/>
                  <a:gd name="connsiteX118" fmla="*/ 2372 w 10000"/>
                  <a:gd name="connsiteY118" fmla="*/ 4072 h 9812"/>
                  <a:gd name="connsiteX119" fmla="*/ 2235 w 10000"/>
                  <a:gd name="connsiteY119" fmla="*/ 4937 h 9812"/>
                  <a:gd name="connsiteX120" fmla="*/ 1891 w 10000"/>
                  <a:gd name="connsiteY120" fmla="*/ 4937 h 9812"/>
                  <a:gd name="connsiteX121" fmla="*/ 1805 w 10000"/>
                  <a:gd name="connsiteY121" fmla="*/ 4812 h 9812"/>
                  <a:gd name="connsiteX122" fmla="*/ 1719 w 10000"/>
                  <a:gd name="connsiteY122" fmla="*/ 4812 h 9812"/>
                  <a:gd name="connsiteX123" fmla="*/ 1605 w 10000"/>
                  <a:gd name="connsiteY123" fmla="*/ 4687 h 9812"/>
                  <a:gd name="connsiteX124" fmla="*/ 1519 w 10000"/>
                  <a:gd name="connsiteY124" fmla="*/ 4687 h 9812"/>
                  <a:gd name="connsiteX125" fmla="*/ 1433 w 10000"/>
                  <a:gd name="connsiteY125" fmla="*/ 4937 h 9812"/>
                  <a:gd name="connsiteX126" fmla="*/ 1433 w 10000"/>
                  <a:gd name="connsiteY126" fmla="*/ 5250 h 9812"/>
                  <a:gd name="connsiteX127" fmla="*/ 1089 w 10000"/>
                  <a:gd name="connsiteY127" fmla="*/ 5250 h 9812"/>
                  <a:gd name="connsiteX128" fmla="*/ 1003 w 10000"/>
                  <a:gd name="connsiteY128" fmla="*/ 5312 h 9812"/>
                  <a:gd name="connsiteX129" fmla="*/ 888 w 10000"/>
                  <a:gd name="connsiteY129" fmla="*/ 5312 h 9812"/>
                  <a:gd name="connsiteX130" fmla="*/ 860 w 10000"/>
                  <a:gd name="connsiteY130" fmla="*/ 5437 h 9812"/>
                  <a:gd name="connsiteX131" fmla="*/ 802 w 10000"/>
                  <a:gd name="connsiteY131" fmla="*/ 5437 h 9812"/>
                  <a:gd name="connsiteX132" fmla="*/ 745 w 10000"/>
                  <a:gd name="connsiteY132" fmla="*/ 5625 h 9812"/>
                  <a:gd name="connsiteX133" fmla="*/ 716 w 10000"/>
                  <a:gd name="connsiteY133" fmla="*/ 5750 h 9812"/>
                  <a:gd name="connsiteX134" fmla="*/ 315 w 10000"/>
                  <a:gd name="connsiteY134" fmla="*/ 5750 h 9812"/>
                  <a:gd name="connsiteX135" fmla="*/ 287 w 10000"/>
                  <a:gd name="connsiteY135" fmla="*/ 5625 h 9812"/>
                  <a:gd name="connsiteX136" fmla="*/ 172 w 10000"/>
                  <a:gd name="connsiteY136" fmla="*/ 5562 h 9812"/>
                  <a:gd name="connsiteX137" fmla="*/ 143 w 10000"/>
                  <a:gd name="connsiteY137" fmla="*/ 5437 h 9812"/>
                  <a:gd name="connsiteX138" fmla="*/ 29 w 10000"/>
                  <a:gd name="connsiteY138" fmla="*/ 5312 h 9812"/>
                  <a:gd name="connsiteX139" fmla="*/ 0 w 10000"/>
                  <a:gd name="connsiteY139" fmla="*/ 5125 h 9812"/>
                  <a:gd name="connsiteX140" fmla="*/ 0 w 10000"/>
                  <a:gd name="connsiteY140" fmla="*/ 4625 h 9812"/>
                  <a:gd name="connsiteX141" fmla="*/ 29 w 10000"/>
                  <a:gd name="connsiteY141" fmla="*/ 4500 h 9812"/>
                  <a:gd name="connsiteX142" fmla="*/ 315 w 10000"/>
                  <a:gd name="connsiteY142" fmla="*/ 4500 h 9812"/>
                  <a:gd name="connsiteX143" fmla="*/ 745 w 10000"/>
                  <a:gd name="connsiteY143" fmla="*/ 3562 h 9812"/>
                  <a:gd name="connsiteX144" fmla="*/ 802 w 10000"/>
                  <a:gd name="connsiteY144" fmla="*/ 3687 h 9812"/>
                  <a:gd name="connsiteX145" fmla="*/ 888 w 10000"/>
                  <a:gd name="connsiteY145" fmla="*/ 3750 h 9812"/>
                  <a:gd name="connsiteX146" fmla="*/ 1003 w 10000"/>
                  <a:gd name="connsiteY146" fmla="*/ 3750 h 9812"/>
                  <a:gd name="connsiteX147" fmla="*/ 1089 w 10000"/>
                  <a:gd name="connsiteY147" fmla="*/ 3562 h 9812"/>
                  <a:gd name="connsiteX148" fmla="*/ 1891 w 10000"/>
                  <a:gd name="connsiteY148" fmla="*/ 3562 h 9812"/>
                  <a:gd name="connsiteX149" fmla="*/ 2092 w 10000"/>
                  <a:gd name="connsiteY149" fmla="*/ 3687 h 9812"/>
                  <a:gd name="connsiteX150" fmla="*/ 2149 w 10000"/>
                  <a:gd name="connsiteY150" fmla="*/ 3875 h 9812"/>
                  <a:gd name="connsiteX151" fmla="*/ 2292 w 10000"/>
                  <a:gd name="connsiteY151" fmla="*/ 4187 h 9812"/>
                  <a:gd name="connsiteX152" fmla="*/ 2321 w 10000"/>
                  <a:gd name="connsiteY152" fmla="*/ 4375 h 9812"/>
                  <a:gd name="connsiteX0" fmla="*/ 2321 w 10000"/>
                  <a:gd name="connsiteY0" fmla="*/ 4459 h 10000"/>
                  <a:gd name="connsiteX1" fmla="*/ 7335 w 10000"/>
                  <a:gd name="connsiteY1" fmla="*/ 0 h 10000"/>
                  <a:gd name="connsiteX2" fmla="*/ 7364 w 10000"/>
                  <a:gd name="connsiteY2" fmla="*/ 255 h 10000"/>
                  <a:gd name="connsiteX3" fmla="*/ 7421 w 10000"/>
                  <a:gd name="connsiteY3" fmla="*/ 318 h 10000"/>
                  <a:gd name="connsiteX4" fmla="*/ 7479 w 10000"/>
                  <a:gd name="connsiteY4" fmla="*/ 573 h 10000"/>
                  <a:gd name="connsiteX5" fmla="*/ 7479 w 10000"/>
                  <a:gd name="connsiteY5" fmla="*/ 764 h 10000"/>
                  <a:gd name="connsiteX6" fmla="*/ 7364 w 10000"/>
                  <a:gd name="connsiteY6" fmla="*/ 955 h 10000"/>
                  <a:gd name="connsiteX7" fmla="*/ 7364 w 10000"/>
                  <a:gd name="connsiteY7" fmla="*/ 1082 h 10000"/>
                  <a:gd name="connsiteX8" fmla="*/ 7421 w 10000"/>
                  <a:gd name="connsiteY8" fmla="*/ 1210 h 10000"/>
                  <a:gd name="connsiteX9" fmla="*/ 7421 w 10000"/>
                  <a:gd name="connsiteY9" fmla="*/ 1274 h 10000"/>
                  <a:gd name="connsiteX10" fmla="*/ 7507 w 10000"/>
                  <a:gd name="connsiteY10" fmla="*/ 1529 h 10000"/>
                  <a:gd name="connsiteX11" fmla="*/ 7765 w 10000"/>
                  <a:gd name="connsiteY11" fmla="*/ 1529 h 10000"/>
                  <a:gd name="connsiteX12" fmla="*/ 7794 w 10000"/>
                  <a:gd name="connsiteY12" fmla="*/ 1592 h 10000"/>
                  <a:gd name="connsiteX13" fmla="*/ 7937 w 10000"/>
                  <a:gd name="connsiteY13" fmla="*/ 2229 h 10000"/>
                  <a:gd name="connsiteX14" fmla="*/ 7937 w 10000"/>
                  <a:gd name="connsiteY14" fmla="*/ 2484 h 10000"/>
                  <a:gd name="connsiteX15" fmla="*/ 7994 w 10000"/>
                  <a:gd name="connsiteY15" fmla="*/ 2548 h 10000"/>
                  <a:gd name="connsiteX16" fmla="*/ 8052 w 10000"/>
                  <a:gd name="connsiteY16" fmla="*/ 2548 h 10000"/>
                  <a:gd name="connsiteX17" fmla="*/ 8138 w 10000"/>
                  <a:gd name="connsiteY17" fmla="*/ 2484 h 10000"/>
                  <a:gd name="connsiteX18" fmla="*/ 8223 w 10000"/>
                  <a:gd name="connsiteY18" fmla="*/ 2484 h 10000"/>
                  <a:gd name="connsiteX19" fmla="*/ 8338 w 10000"/>
                  <a:gd name="connsiteY19" fmla="*/ 2548 h 10000"/>
                  <a:gd name="connsiteX20" fmla="*/ 8510 w 10000"/>
                  <a:gd name="connsiteY20" fmla="*/ 2993 h 10000"/>
                  <a:gd name="connsiteX21" fmla="*/ 8625 w 10000"/>
                  <a:gd name="connsiteY21" fmla="*/ 2993 h 10000"/>
                  <a:gd name="connsiteX22" fmla="*/ 8625 w 10000"/>
                  <a:gd name="connsiteY22" fmla="*/ 2866 h 10000"/>
                  <a:gd name="connsiteX23" fmla="*/ 8653 w 10000"/>
                  <a:gd name="connsiteY23" fmla="*/ 2866 h 10000"/>
                  <a:gd name="connsiteX24" fmla="*/ 8711 w 10000"/>
                  <a:gd name="connsiteY24" fmla="*/ 2803 h 10000"/>
                  <a:gd name="connsiteX25" fmla="*/ 8711 w 10000"/>
                  <a:gd name="connsiteY25" fmla="*/ 2675 h 10000"/>
                  <a:gd name="connsiteX26" fmla="*/ 8768 w 10000"/>
                  <a:gd name="connsiteY26" fmla="*/ 2548 h 10000"/>
                  <a:gd name="connsiteX27" fmla="*/ 8797 w 10000"/>
                  <a:gd name="connsiteY27" fmla="*/ 2548 h 10000"/>
                  <a:gd name="connsiteX28" fmla="*/ 8940 w 10000"/>
                  <a:gd name="connsiteY28" fmla="*/ 2866 h 10000"/>
                  <a:gd name="connsiteX29" fmla="*/ 8997 w 10000"/>
                  <a:gd name="connsiteY29" fmla="*/ 3121 h 10000"/>
                  <a:gd name="connsiteX30" fmla="*/ 9054 w 10000"/>
                  <a:gd name="connsiteY30" fmla="*/ 3185 h 10000"/>
                  <a:gd name="connsiteX31" fmla="*/ 9140 w 10000"/>
                  <a:gd name="connsiteY31" fmla="*/ 3185 h 10000"/>
                  <a:gd name="connsiteX32" fmla="*/ 9198 w 10000"/>
                  <a:gd name="connsiteY32" fmla="*/ 3121 h 10000"/>
                  <a:gd name="connsiteX33" fmla="*/ 9341 w 10000"/>
                  <a:gd name="connsiteY33" fmla="*/ 3121 h 10000"/>
                  <a:gd name="connsiteX34" fmla="*/ 9484 w 10000"/>
                  <a:gd name="connsiteY34" fmla="*/ 3440 h 10000"/>
                  <a:gd name="connsiteX35" fmla="*/ 9570 w 10000"/>
                  <a:gd name="connsiteY35" fmla="*/ 3440 h 10000"/>
                  <a:gd name="connsiteX36" fmla="*/ 9628 w 10000"/>
                  <a:gd name="connsiteY36" fmla="*/ 3312 h 10000"/>
                  <a:gd name="connsiteX37" fmla="*/ 9656 w 10000"/>
                  <a:gd name="connsiteY37" fmla="*/ 3312 h 10000"/>
                  <a:gd name="connsiteX38" fmla="*/ 9771 w 10000"/>
                  <a:gd name="connsiteY38" fmla="*/ 3503 h 10000"/>
                  <a:gd name="connsiteX39" fmla="*/ 9857 w 10000"/>
                  <a:gd name="connsiteY39" fmla="*/ 3630 h 10000"/>
                  <a:gd name="connsiteX40" fmla="*/ 10000 w 10000"/>
                  <a:gd name="connsiteY40" fmla="*/ 3949 h 10000"/>
                  <a:gd name="connsiteX41" fmla="*/ 10000 w 10000"/>
                  <a:gd name="connsiteY41" fmla="*/ 4140 h 10000"/>
                  <a:gd name="connsiteX42" fmla="*/ 9943 w 10000"/>
                  <a:gd name="connsiteY42" fmla="*/ 4140 h 10000"/>
                  <a:gd name="connsiteX43" fmla="*/ 9857 w 10000"/>
                  <a:gd name="connsiteY43" fmla="*/ 4267 h 10000"/>
                  <a:gd name="connsiteX44" fmla="*/ 9799 w 10000"/>
                  <a:gd name="connsiteY44" fmla="*/ 4395 h 10000"/>
                  <a:gd name="connsiteX45" fmla="*/ 9914 w 10000"/>
                  <a:gd name="connsiteY45" fmla="*/ 4586 h 10000"/>
                  <a:gd name="connsiteX46" fmla="*/ 9943 w 10000"/>
                  <a:gd name="connsiteY46" fmla="*/ 4586 h 10000"/>
                  <a:gd name="connsiteX47" fmla="*/ 9914 w 10000"/>
                  <a:gd name="connsiteY47" fmla="*/ 4714 h 10000"/>
                  <a:gd name="connsiteX48" fmla="*/ 9799 w 10000"/>
                  <a:gd name="connsiteY48" fmla="*/ 4714 h 10000"/>
                  <a:gd name="connsiteX49" fmla="*/ 9771 w 10000"/>
                  <a:gd name="connsiteY49" fmla="*/ 4777 h 10000"/>
                  <a:gd name="connsiteX50" fmla="*/ 9771 w 10000"/>
                  <a:gd name="connsiteY50" fmla="*/ 4904 h 10000"/>
                  <a:gd name="connsiteX51" fmla="*/ 9799 w 10000"/>
                  <a:gd name="connsiteY51" fmla="*/ 4904 h 10000"/>
                  <a:gd name="connsiteX52" fmla="*/ 9914 w 10000"/>
                  <a:gd name="connsiteY52" fmla="*/ 5096 h 10000"/>
                  <a:gd name="connsiteX53" fmla="*/ 9914 w 10000"/>
                  <a:gd name="connsiteY53" fmla="*/ 5351 h 10000"/>
                  <a:gd name="connsiteX54" fmla="*/ 9857 w 10000"/>
                  <a:gd name="connsiteY54" fmla="*/ 5541 h 10000"/>
                  <a:gd name="connsiteX55" fmla="*/ 9799 w 10000"/>
                  <a:gd name="connsiteY55" fmla="*/ 5669 h 10000"/>
                  <a:gd name="connsiteX56" fmla="*/ 9799 w 10000"/>
                  <a:gd name="connsiteY56" fmla="*/ 5733 h 10000"/>
                  <a:gd name="connsiteX57" fmla="*/ 9484 w 10000"/>
                  <a:gd name="connsiteY57" fmla="*/ 5733 h 10000"/>
                  <a:gd name="connsiteX58" fmla="*/ 9370 w 10000"/>
                  <a:gd name="connsiteY58" fmla="*/ 5860 h 10000"/>
                  <a:gd name="connsiteX59" fmla="*/ 9198 w 10000"/>
                  <a:gd name="connsiteY59" fmla="*/ 6306 h 10000"/>
                  <a:gd name="connsiteX60" fmla="*/ 9140 w 10000"/>
                  <a:gd name="connsiteY60" fmla="*/ 6497 h 10000"/>
                  <a:gd name="connsiteX61" fmla="*/ 9140 w 10000"/>
                  <a:gd name="connsiteY61" fmla="*/ 6688 h 10000"/>
                  <a:gd name="connsiteX62" fmla="*/ 8997 w 10000"/>
                  <a:gd name="connsiteY62" fmla="*/ 6688 h 10000"/>
                  <a:gd name="connsiteX63" fmla="*/ 8711 w 10000"/>
                  <a:gd name="connsiteY63" fmla="*/ 6943 h 10000"/>
                  <a:gd name="connsiteX64" fmla="*/ 8625 w 10000"/>
                  <a:gd name="connsiteY64" fmla="*/ 7007 h 10000"/>
                  <a:gd name="connsiteX65" fmla="*/ 8481 w 10000"/>
                  <a:gd name="connsiteY65" fmla="*/ 7134 h 10000"/>
                  <a:gd name="connsiteX66" fmla="*/ 8281 w 10000"/>
                  <a:gd name="connsiteY66" fmla="*/ 7262 h 10000"/>
                  <a:gd name="connsiteX67" fmla="*/ 8138 w 10000"/>
                  <a:gd name="connsiteY67" fmla="*/ 7262 h 10000"/>
                  <a:gd name="connsiteX68" fmla="*/ 8052 w 10000"/>
                  <a:gd name="connsiteY68" fmla="*/ 7325 h 10000"/>
                  <a:gd name="connsiteX69" fmla="*/ 7937 w 10000"/>
                  <a:gd name="connsiteY69" fmla="*/ 7579 h 10000"/>
                  <a:gd name="connsiteX70" fmla="*/ 7851 w 10000"/>
                  <a:gd name="connsiteY70" fmla="*/ 7644 h 10000"/>
                  <a:gd name="connsiteX71" fmla="*/ 7765 w 10000"/>
                  <a:gd name="connsiteY71" fmla="*/ 7898 h 10000"/>
                  <a:gd name="connsiteX72" fmla="*/ 7708 w 10000"/>
                  <a:gd name="connsiteY72" fmla="*/ 8089 h 10000"/>
                  <a:gd name="connsiteX73" fmla="*/ 7708 w 10000"/>
                  <a:gd name="connsiteY73" fmla="*/ 8408 h 10000"/>
                  <a:gd name="connsiteX74" fmla="*/ 7794 w 10000"/>
                  <a:gd name="connsiteY74" fmla="*/ 8535 h 10000"/>
                  <a:gd name="connsiteX75" fmla="*/ 7851 w 10000"/>
                  <a:gd name="connsiteY75" fmla="*/ 8726 h 10000"/>
                  <a:gd name="connsiteX76" fmla="*/ 7937 w 10000"/>
                  <a:gd name="connsiteY76" fmla="*/ 8853 h 10000"/>
                  <a:gd name="connsiteX77" fmla="*/ 8080 w 10000"/>
                  <a:gd name="connsiteY77" fmla="*/ 8853 h 10000"/>
                  <a:gd name="connsiteX78" fmla="*/ 8195 w 10000"/>
                  <a:gd name="connsiteY78" fmla="*/ 8726 h 10000"/>
                  <a:gd name="connsiteX79" fmla="*/ 8567 w 10000"/>
                  <a:gd name="connsiteY79" fmla="*/ 8726 h 10000"/>
                  <a:gd name="connsiteX80" fmla="*/ 8510 w 10000"/>
                  <a:gd name="connsiteY80" fmla="*/ 8853 h 10000"/>
                  <a:gd name="connsiteX81" fmla="*/ 8510 w 10000"/>
                  <a:gd name="connsiteY81" fmla="*/ 9045 h 10000"/>
                  <a:gd name="connsiteX82" fmla="*/ 8481 w 10000"/>
                  <a:gd name="connsiteY82" fmla="*/ 9045 h 10000"/>
                  <a:gd name="connsiteX83" fmla="*/ 8424 w 10000"/>
                  <a:gd name="connsiteY83" fmla="*/ 9172 h 10000"/>
                  <a:gd name="connsiteX84" fmla="*/ 7937 w 10000"/>
                  <a:gd name="connsiteY84" fmla="*/ 9172 h 10000"/>
                  <a:gd name="connsiteX85" fmla="*/ 7794 w 10000"/>
                  <a:gd name="connsiteY85" fmla="*/ 9236 h 10000"/>
                  <a:gd name="connsiteX86" fmla="*/ 7708 w 10000"/>
                  <a:gd name="connsiteY86" fmla="*/ 9490 h 10000"/>
                  <a:gd name="connsiteX87" fmla="*/ 7622 w 10000"/>
                  <a:gd name="connsiteY87" fmla="*/ 9490 h 10000"/>
                  <a:gd name="connsiteX88" fmla="*/ 7507 w 10000"/>
                  <a:gd name="connsiteY88" fmla="*/ 9555 h 10000"/>
                  <a:gd name="connsiteX89" fmla="*/ 7364 w 10000"/>
                  <a:gd name="connsiteY89" fmla="*/ 9873 h 10000"/>
                  <a:gd name="connsiteX90" fmla="*/ 7278 w 10000"/>
                  <a:gd name="connsiteY90" fmla="*/ 10000 h 10000"/>
                  <a:gd name="connsiteX91" fmla="*/ 7221 w 10000"/>
                  <a:gd name="connsiteY91" fmla="*/ 10000 h 10000"/>
                  <a:gd name="connsiteX92" fmla="*/ 7192 w 10000"/>
                  <a:gd name="connsiteY92" fmla="*/ 9873 h 10000"/>
                  <a:gd name="connsiteX93" fmla="*/ 7106 w 10000"/>
                  <a:gd name="connsiteY93" fmla="*/ 9809 h 10000"/>
                  <a:gd name="connsiteX94" fmla="*/ 7049 w 10000"/>
                  <a:gd name="connsiteY94" fmla="*/ 9682 h 10000"/>
                  <a:gd name="connsiteX95" fmla="*/ 7049 w 10000"/>
                  <a:gd name="connsiteY95" fmla="*/ 9363 h 10000"/>
                  <a:gd name="connsiteX96" fmla="*/ 7106 w 10000"/>
                  <a:gd name="connsiteY96" fmla="*/ 9236 h 10000"/>
                  <a:gd name="connsiteX97" fmla="*/ 7106 w 10000"/>
                  <a:gd name="connsiteY97" fmla="*/ 9172 h 10000"/>
                  <a:gd name="connsiteX98" fmla="*/ 6991 w 10000"/>
                  <a:gd name="connsiteY98" fmla="*/ 8918 h 10000"/>
                  <a:gd name="connsiteX99" fmla="*/ 6848 w 10000"/>
                  <a:gd name="connsiteY99" fmla="*/ 8853 h 10000"/>
                  <a:gd name="connsiteX100" fmla="*/ 6762 w 10000"/>
                  <a:gd name="connsiteY100" fmla="*/ 8726 h 10000"/>
                  <a:gd name="connsiteX101" fmla="*/ 6705 w 10000"/>
                  <a:gd name="connsiteY101" fmla="*/ 8726 h 10000"/>
                  <a:gd name="connsiteX102" fmla="*/ 6705 w 10000"/>
                  <a:gd name="connsiteY102" fmla="*/ 8599 h 10000"/>
                  <a:gd name="connsiteX103" fmla="*/ 6762 w 10000"/>
                  <a:gd name="connsiteY103" fmla="*/ 8535 h 10000"/>
                  <a:gd name="connsiteX104" fmla="*/ 6819 w 10000"/>
                  <a:gd name="connsiteY104" fmla="*/ 8535 h 10000"/>
                  <a:gd name="connsiteX105" fmla="*/ 6905 w 10000"/>
                  <a:gd name="connsiteY105" fmla="*/ 8408 h 10000"/>
                  <a:gd name="connsiteX106" fmla="*/ 7049 w 10000"/>
                  <a:gd name="connsiteY106" fmla="*/ 8281 h 10000"/>
                  <a:gd name="connsiteX107" fmla="*/ 7135 w 10000"/>
                  <a:gd name="connsiteY107" fmla="*/ 8216 h 10000"/>
                  <a:gd name="connsiteX108" fmla="*/ 7221 w 10000"/>
                  <a:gd name="connsiteY108" fmla="*/ 7962 h 10000"/>
                  <a:gd name="connsiteX109" fmla="*/ 7192 w 10000"/>
                  <a:gd name="connsiteY109" fmla="*/ 7898 h 10000"/>
                  <a:gd name="connsiteX110" fmla="*/ 7106 w 10000"/>
                  <a:gd name="connsiteY110" fmla="*/ 7898 h 10000"/>
                  <a:gd name="connsiteX111" fmla="*/ 6963 w 10000"/>
                  <a:gd name="connsiteY111" fmla="*/ 7962 h 10000"/>
                  <a:gd name="connsiteX112" fmla="*/ 6762 w 10000"/>
                  <a:gd name="connsiteY112" fmla="*/ 7962 h 10000"/>
                  <a:gd name="connsiteX113" fmla="*/ 6562 w 10000"/>
                  <a:gd name="connsiteY113" fmla="*/ 7771 h 10000"/>
                  <a:gd name="connsiteX114" fmla="*/ 6390 w 10000"/>
                  <a:gd name="connsiteY114" fmla="*/ 7771 h 10000"/>
                  <a:gd name="connsiteX115" fmla="*/ 6332 w 10000"/>
                  <a:gd name="connsiteY115" fmla="*/ 7644 h 10000"/>
                  <a:gd name="connsiteX116" fmla="*/ 6332 w 10000"/>
                  <a:gd name="connsiteY116" fmla="*/ 7579 h 10000"/>
                  <a:gd name="connsiteX117" fmla="*/ 2372 w 10000"/>
                  <a:gd name="connsiteY117" fmla="*/ 4150 h 10000"/>
                  <a:gd name="connsiteX118" fmla="*/ 2235 w 10000"/>
                  <a:gd name="connsiteY118" fmla="*/ 5032 h 10000"/>
                  <a:gd name="connsiteX119" fmla="*/ 1891 w 10000"/>
                  <a:gd name="connsiteY119" fmla="*/ 5032 h 10000"/>
                  <a:gd name="connsiteX120" fmla="*/ 1805 w 10000"/>
                  <a:gd name="connsiteY120" fmla="*/ 4904 h 10000"/>
                  <a:gd name="connsiteX121" fmla="*/ 1719 w 10000"/>
                  <a:gd name="connsiteY121" fmla="*/ 4904 h 10000"/>
                  <a:gd name="connsiteX122" fmla="*/ 1605 w 10000"/>
                  <a:gd name="connsiteY122" fmla="*/ 4777 h 10000"/>
                  <a:gd name="connsiteX123" fmla="*/ 1519 w 10000"/>
                  <a:gd name="connsiteY123" fmla="*/ 4777 h 10000"/>
                  <a:gd name="connsiteX124" fmla="*/ 1433 w 10000"/>
                  <a:gd name="connsiteY124" fmla="*/ 5032 h 10000"/>
                  <a:gd name="connsiteX125" fmla="*/ 1433 w 10000"/>
                  <a:gd name="connsiteY125" fmla="*/ 5351 h 10000"/>
                  <a:gd name="connsiteX126" fmla="*/ 1089 w 10000"/>
                  <a:gd name="connsiteY126" fmla="*/ 5351 h 10000"/>
                  <a:gd name="connsiteX127" fmla="*/ 1003 w 10000"/>
                  <a:gd name="connsiteY127" fmla="*/ 5414 h 10000"/>
                  <a:gd name="connsiteX128" fmla="*/ 888 w 10000"/>
                  <a:gd name="connsiteY128" fmla="*/ 5414 h 10000"/>
                  <a:gd name="connsiteX129" fmla="*/ 860 w 10000"/>
                  <a:gd name="connsiteY129" fmla="*/ 5541 h 10000"/>
                  <a:gd name="connsiteX130" fmla="*/ 802 w 10000"/>
                  <a:gd name="connsiteY130" fmla="*/ 5541 h 10000"/>
                  <a:gd name="connsiteX131" fmla="*/ 745 w 10000"/>
                  <a:gd name="connsiteY131" fmla="*/ 5733 h 10000"/>
                  <a:gd name="connsiteX132" fmla="*/ 716 w 10000"/>
                  <a:gd name="connsiteY132" fmla="*/ 5860 h 10000"/>
                  <a:gd name="connsiteX133" fmla="*/ 315 w 10000"/>
                  <a:gd name="connsiteY133" fmla="*/ 5860 h 10000"/>
                  <a:gd name="connsiteX134" fmla="*/ 287 w 10000"/>
                  <a:gd name="connsiteY134" fmla="*/ 5733 h 10000"/>
                  <a:gd name="connsiteX135" fmla="*/ 172 w 10000"/>
                  <a:gd name="connsiteY135" fmla="*/ 5669 h 10000"/>
                  <a:gd name="connsiteX136" fmla="*/ 143 w 10000"/>
                  <a:gd name="connsiteY136" fmla="*/ 5541 h 10000"/>
                  <a:gd name="connsiteX137" fmla="*/ 29 w 10000"/>
                  <a:gd name="connsiteY137" fmla="*/ 5414 h 10000"/>
                  <a:gd name="connsiteX138" fmla="*/ 0 w 10000"/>
                  <a:gd name="connsiteY138" fmla="*/ 5223 h 10000"/>
                  <a:gd name="connsiteX139" fmla="*/ 0 w 10000"/>
                  <a:gd name="connsiteY139" fmla="*/ 4714 h 10000"/>
                  <a:gd name="connsiteX140" fmla="*/ 29 w 10000"/>
                  <a:gd name="connsiteY140" fmla="*/ 4586 h 10000"/>
                  <a:gd name="connsiteX141" fmla="*/ 315 w 10000"/>
                  <a:gd name="connsiteY141" fmla="*/ 4586 h 10000"/>
                  <a:gd name="connsiteX142" fmla="*/ 745 w 10000"/>
                  <a:gd name="connsiteY142" fmla="*/ 3630 h 10000"/>
                  <a:gd name="connsiteX143" fmla="*/ 802 w 10000"/>
                  <a:gd name="connsiteY143" fmla="*/ 3758 h 10000"/>
                  <a:gd name="connsiteX144" fmla="*/ 888 w 10000"/>
                  <a:gd name="connsiteY144" fmla="*/ 3822 h 10000"/>
                  <a:gd name="connsiteX145" fmla="*/ 1003 w 10000"/>
                  <a:gd name="connsiteY145" fmla="*/ 3822 h 10000"/>
                  <a:gd name="connsiteX146" fmla="*/ 1089 w 10000"/>
                  <a:gd name="connsiteY146" fmla="*/ 3630 h 10000"/>
                  <a:gd name="connsiteX147" fmla="*/ 1891 w 10000"/>
                  <a:gd name="connsiteY147" fmla="*/ 3630 h 10000"/>
                  <a:gd name="connsiteX148" fmla="*/ 2092 w 10000"/>
                  <a:gd name="connsiteY148" fmla="*/ 3758 h 10000"/>
                  <a:gd name="connsiteX149" fmla="*/ 2149 w 10000"/>
                  <a:gd name="connsiteY149" fmla="*/ 3949 h 10000"/>
                  <a:gd name="connsiteX150" fmla="*/ 2292 w 10000"/>
                  <a:gd name="connsiteY150" fmla="*/ 4267 h 10000"/>
                  <a:gd name="connsiteX151" fmla="*/ 2321 w 10000"/>
                  <a:gd name="connsiteY151" fmla="*/ 4459 h 10000"/>
                  <a:gd name="connsiteX0" fmla="*/ 2321 w 10000"/>
                  <a:gd name="connsiteY0" fmla="*/ 4204 h 9745"/>
                  <a:gd name="connsiteX1" fmla="*/ 7364 w 10000"/>
                  <a:gd name="connsiteY1" fmla="*/ 0 h 9745"/>
                  <a:gd name="connsiteX2" fmla="*/ 7421 w 10000"/>
                  <a:gd name="connsiteY2" fmla="*/ 63 h 9745"/>
                  <a:gd name="connsiteX3" fmla="*/ 7479 w 10000"/>
                  <a:gd name="connsiteY3" fmla="*/ 318 h 9745"/>
                  <a:gd name="connsiteX4" fmla="*/ 7479 w 10000"/>
                  <a:gd name="connsiteY4" fmla="*/ 509 h 9745"/>
                  <a:gd name="connsiteX5" fmla="*/ 7364 w 10000"/>
                  <a:gd name="connsiteY5" fmla="*/ 700 h 9745"/>
                  <a:gd name="connsiteX6" fmla="*/ 7364 w 10000"/>
                  <a:gd name="connsiteY6" fmla="*/ 827 h 9745"/>
                  <a:gd name="connsiteX7" fmla="*/ 7421 w 10000"/>
                  <a:gd name="connsiteY7" fmla="*/ 955 h 9745"/>
                  <a:gd name="connsiteX8" fmla="*/ 7421 w 10000"/>
                  <a:gd name="connsiteY8" fmla="*/ 1019 h 9745"/>
                  <a:gd name="connsiteX9" fmla="*/ 7507 w 10000"/>
                  <a:gd name="connsiteY9" fmla="*/ 1274 h 9745"/>
                  <a:gd name="connsiteX10" fmla="*/ 7765 w 10000"/>
                  <a:gd name="connsiteY10" fmla="*/ 1274 h 9745"/>
                  <a:gd name="connsiteX11" fmla="*/ 7794 w 10000"/>
                  <a:gd name="connsiteY11" fmla="*/ 1337 h 9745"/>
                  <a:gd name="connsiteX12" fmla="*/ 7937 w 10000"/>
                  <a:gd name="connsiteY12" fmla="*/ 1974 h 9745"/>
                  <a:gd name="connsiteX13" fmla="*/ 7937 w 10000"/>
                  <a:gd name="connsiteY13" fmla="*/ 2229 h 9745"/>
                  <a:gd name="connsiteX14" fmla="*/ 7994 w 10000"/>
                  <a:gd name="connsiteY14" fmla="*/ 2293 h 9745"/>
                  <a:gd name="connsiteX15" fmla="*/ 8052 w 10000"/>
                  <a:gd name="connsiteY15" fmla="*/ 2293 h 9745"/>
                  <a:gd name="connsiteX16" fmla="*/ 8138 w 10000"/>
                  <a:gd name="connsiteY16" fmla="*/ 2229 h 9745"/>
                  <a:gd name="connsiteX17" fmla="*/ 8223 w 10000"/>
                  <a:gd name="connsiteY17" fmla="*/ 2229 h 9745"/>
                  <a:gd name="connsiteX18" fmla="*/ 8338 w 10000"/>
                  <a:gd name="connsiteY18" fmla="*/ 2293 h 9745"/>
                  <a:gd name="connsiteX19" fmla="*/ 8510 w 10000"/>
                  <a:gd name="connsiteY19" fmla="*/ 2738 h 9745"/>
                  <a:gd name="connsiteX20" fmla="*/ 8625 w 10000"/>
                  <a:gd name="connsiteY20" fmla="*/ 2738 h 9745"/>
                  <a:gd name="connsiteX21" fmla="*/ 8625 w 10000"/>
                  <a:gd name="connsiteY21" fmla="*/ 2611 h 9745"/>
                  <a:gd name="connsiteX22" fmla="*/ 8653 w 10000"/>
                  <a:gd name="connsiteY22" fmla="*/ 2611 h 9745"/>
                  <a:gd name="connsiteX23" fmla="*/ 8711 w 10000"/>
                  <a:gd name="connsiteY23" fmla="*/ 2548 h 9745"/>
                  <a:gd name="connsiteX24" fmla="*/ 8711 w 10000"/>
                  <a:gd name="connsiteY24" fmla="*/ 2420 h 9745"/>
                  <a:gd name="connsiteX25" fmla="*/ 8768 w 10000"/>
                  <a:gd name="connsiteY25" fmla="*/ 2293 h 9745"/>
                  <a:gd name="connsiteX26" fmla="*/ 8797 w 10000"/>
                  <a:gd name="connsiteY26" fmla="*/ 2293 h 9745"/>
                  <a:gd name="connsiteX27" fmla="*/ 8940 w 10000"/>
                  <a:gd name="connsiteY27" fmla="*/ 2611 h 9745"/>
                  <a:gd name="connsiteX28" fmla="*/ 8997 w 10000"/>
                  <a:gd name="connsiteY28" fmla="*/ 2866 h 9745"/>
                  <a:gd name="connsiteX29" fmla="*/ 9054 w 10000"/>
                  <a:gd name="connsiteY29" fmla="*/ 2930 h 9745"/>
                  <a:gd name="connsiteX30" fmla="*/ 9140 w 10000"/>
                  <a:gd name="connsiteY30" fmla="*/ 2930 h 9745"/>
                  <a:gd name="connsiteX31" fmla="*/ 9198 w 10000"/>
                  <a:gd name="connsiteY31" fmla="*/ 2866 h 9745"/>
                  <a:gd name="connsiteX32" fmla="*/ 9341 w 10000"/>
                  <a:gd name="connsiteY32" fmla="*/ 2866 h 9745"/>
                  <a:gd name="connsiteX33" fmla="*/ 9484 w 10000"/>
                  <a:gd name="connsiteY33" fmla="*/ 3185 h 9745"/>
                  <a:gd name="connsiteX34" fmla="*/ 9570 w 10000"/>
                  <a:gd name="connsiteY34" fmla="*/ 3185 h 9745"/>
                  <a:gd name="connsiteX35" fmla="*/ 9628 w 10000"/>
                  <a:gd name="connsiteY35" fmla="*/ 3057 h 9745"/>
                  <a:gd name="connsiteX36" fmla="*/ 9656 w 10000"/>
                  <a:gd name="connsiteY36" fmla="*/ 3057 h 9745"/>
                  <a:gd name="connsiteX37" fmla="*/ 9771 w 10000"/>
                  <a:gd name="connsiteY37" fmla="*/ 3248 h 9745"/>
                  <a:gd name="connsiteX38" fmla="*/ 9857 w 10000"/>
                  <a:gd name="connsiteY38" fmla="*/ 3375 h 9745"/>
                  <a:gd name="connsiteX39" fmla="*/ 10000 w 10000"/>
                  <a:gd name="connsiteY39" fmla="*/ 3694 h 9745"/>
                  <a:gd name="connsiteX40" fmla="*/ 10000 w 10000"/>
                  <a:gd name="connsiteY40" fmla="*/ 3885 h 9745"/>
                  <a:gd name="connsiteX41" fmla="*/ 9943 w 10000"/>
                  <a:gd name="connsiteY41" fmla="*/ 3885 h 9745"/>
                  <a:gd name="connsiteX42" fmla="*/ 9857 w 10000"/>
                  <a:gd name="connsiteY42" fmla="*/ 4012 h 9745"/>
                  <a:gd name="connsiteX43" fmla="*/ 9799 w 10000"/>
                  <a:gd name="connsiteY43" fmla="*/ 4140 h 9745"/>
                  <a:gd name="connsiteX44" fmla="*/ 9914 w 10000"/>
                  <a:gd name="connsiteY44" fmla="*/ 4331 h 9745"/>
                  <a:gd name="connsiteX45" fmla="*/ 9943 w 10000"/>
                  <a:gd name="connsiteY45" fmla="*/ 4331 h 9745"/>
                  <a:gd name="connsiteX46" fmla="*/ 9914 w 10000"/>
                  <a:gd name="connsiteY46" fmla="*/ 4459 h 9745"/>
                  <a:gd name="connsiteX47" fmla="*/ 9799 w 10000"/>
                  <a:gd name="connsiteY47" fmla="*/ 4459 h 9745"/>
                  <a:gd name="connsiteX48" fmla="*/ 9771 w 10000"/>
                  <a:gd name="connsiteY48" fmla="*/ 4522 h 9745"/>
                  <a:gd name="connsiteX49" fmla="*/ 9771 w 10000"/>
                  <a:gd name="connsiteY49" fmla="*/ 4649 h 9745"/>
                  <a:gd name="connsiteX50" fmla="*/ 9799 w 10000"/>
                  <a:gd name="connsiteY50" fmla="*/ 4649 h 9745"/>
                  <a:gd name="connsiteX51" fmla="*/ 9914 w 10000"/>
                  <a:gd name="connsiteY51" fmla="*/ 4841 h 9745"/>
                  <a:gd name="connsiteX52" fmla="*/ 9914 w 10000"/>
                  <a:gd name="connsiteY52" fmla="*/ 5096 h 9745"/>
                  <a:gd name="connsiteX53" fmla="*/ 9857 w 10000"/>
                  <a:gd name="connsiteY53" fmla="*/ 5286 h 9745"/>
                  <a:gd name="connsiteX54" fmla="*/ 9799 w 10000"/>
                  <a:gd name="connsiteY54" fmla="*/ 5414 h 9745"/>
                  <a:gd name="connsiteX55" fmla="*/ 9799 w 10000"/>
                  <a:gd name="connsiteY55" fmla="*/ 5478 h 9745"/>
                  <a:gd name="connsiteX56" fmla="*/ 9484 w 10000"/>
                  <a:gd name="connsiteY56" fmla="*/ 5478 h 9745"/>
                  <a:gd name="connsiteX57" fmla="*/ 9370 w 10000"/>
                  <a:gd name="connsiteY57" fmla="*/ 5605 h 9745"/>
                  <a:gd name="connsiteX58" fmla="*/ 9198 w 10000"/>
                  <a:gd name="connsiteY58" fmla="*/ 6051 h 9745"/>
                  <a:gd name="connsiteX59" fmla="*/ 9140 w 10000"/>
                  <a:gd name="connsiteY59" fmla="*/ 6242 h 9745"/>
                  <a:gd name="connsiteX60" fmla="*/ 9140 w 10000"/>
                  <a:gd name="connsiteY60" fmla="*/ 6433 h 9745"/>
                  <a:gd name="connsiteX61" fmla="*/ 8997 w 10000"/>
                  <a:gd name="connsiteY61" fmla="*/ 6433 h 9745"/>
                  <a:gd name="connsiteX62" fmla="*/ 8711 w 10000"/>
                  <a:gd name="connsiteY62" fmla="*/ 6688 h 9745"/>
                  <a:gd name="connsiteX63" fmla="*/ 8625 w 10000"/>
                  <a:gd name="connsiteY63" fmla="*/ 6752 h 9745"/>
                  <a:gd name="connsiteX64" fmla="*/ 8481 w 10000"/>
                  <a:gd name="connsiteY64" fmla="*/ 6879 h 9745"/>
                  <a:gd name="connsiteX65" fmla="*/ 8281 w 10000"/>
                  <a:gd name="connsiteY65" fmla="*/ 7007 h 9745"/>
                  <a:gd name="connsiteX66" fmla="*/ 8138 w 10000"/>
                  <a:gd name="connsiteY66" fmla="*/ 7007 h 9745"/>
                  <a:gd name="connsiteX67" fmla="*/ 8052 w 10000"/>
                  <a:gd name="connsiteY67" fmla="*/ 7070 h 9745"/>
                  <a:gd name="connsiteX68" fmla="*/ 7937 w 10000"/>
                  <a:gd name="connsiteY68" fmla="*/ 7324 h 9745"/>
                  <a:gd name="connsiteX69" fmla="*/ 7851 w 10000"/>
                  <a:gd name="connsiteY69" fmla="*/ 7389 h 9745"/>
                  <a:gd name="connsiteX70" fmla="*/ 7765 w 10000"/>
                  <a:gd name="connsiteY70" fmla="*/ 7643 h 9745"/>
                  <a:gd name="connsiteX71" fmla="*/ 7708 w 10000"/>
                  <a:gd name="connsiteY71" fmla="*/ 7834 h 9745"/>
                  <a:gd name="connsiteX72" fmla="*/ 7708 w 10000"/>
                  <a:gd name="connsiteY72" fmla="*/ 8153 h 9745"/>
                  <a:gd name="connsiteX73" fmla="*/ 7794 w 10000"/>
                  <a:gd name="connsiteY73" fmla="*/ 8280 h 9745"/>
                  <a:gd name="connsiteX74" fmla="*/ 7851 w 10000"/>
                  <a:gd name="connsiteY74" fmla="*/ 8471 h 9745"/>
                  <a:gd name="connsiteX75" fmla="*/ 7937 w 10000"/>
                  <a:gd name="connsiteY75" fmla="*/ 8598 h 9745"/>
                  <a:gd name="connsiteX76" fmla="*/ 8080 w 10000"/>
                  <a:gd name="connsiteY76" fmla="*/ 8598 h 9745"/>
                  <a:gd name="connsiteX77" fmla="*/ 8195 w 10000"/>
                  <a:gd name="connsiteY77" fmla="*/ 8471 h 9745"/>
                  <a:gd name="connsiteX78" fmla="*/ 8567 w 10000"/>
                  <a:gd name="connsiteY78" fmla="*/ 8471 h 9745"/>
                  <a:gd name="connsiteX79" fmla="*/ 8510 w 10000"/>
                  <a:gd name="connsiteY79" fmla="*/ 8598 h 9745"/>
                  <a:gd name="connsiteX80" fmla="*/ 8510 w 10000"/>
                  <a:gd name="connsiteY80" fmla="*/ 8790 h 9745"/>
                  <a:gd name="connsiteX81" fmla="*/ 8481 w 10000"/>
                  <a:gd name="connsiteY81" fmla="*/ 8790 h 9745"/>
                  <a:gd name="connsiteX82" fmla="*/ 8424 w 10000"/>
                  <a:gd name="connsiteY82" fmla="*/ 8917 h 9745"/>
                  <a:gd name="connsiteX83" fmla="*/ 7937 w 10000"/>
                  <a:gd name="connsiteY83" fmla="*/ 8917 h 9745"/>
                  <a:gd name="connsiteX84" fmla="*/ 7794 w 10000"/>
                  <a:gd name="connsiteY84" fmla="*/ 8981 h 9745"/>
                  <a:gd name="connsiteX85" fmla="*/ 7708 w 10000"/>
                  <a:gd name="connsiteY85" fmla="*/ 9235 h 9745"/>
                  <a:gd name="connsiteX86" fmla="*/ 7622 w 10000"/>
                  <a:gd name="connsiteY86" fmla="*/ 9235 h 9745"/>
                  <a:gd name="connsiteX87" fmla="*/ 7507 w 10000"/>
                  <a:gd name="connsiteY87" fmla="*/ 9300 h 9745"/>
                  <a:gd name="connsiteX88" fmla="*/ 7364 w 10000"/>
                  <a:gd name="connsiteY88" fmla="*/ 9618 h 9745"/>
                  <a:gd name="connsiteX89" fmla="*/ 7278 w 10000"/>
                  <a:gd name="connsiteY89" fmla="*/ 9745 h 9745"/>
                  <a:gd name="connsiteX90" fmla="*/ 7221 w 10000"/>
                  <a:gd name="connsiteY90" fmla="*/ 9745 h 9745"/>
                  <a:gd name="connsiteX91" fmla="*/ 7192 w 10000"/>
                  <a:gd name="connsiteY91" fmla="*/ 9618 h 9745"/>
                  <a:gd name="connsiteX92" fmla="*/ 7106 w 10000"/>
                  <a:gd name="connsiteY92" fmla="*/ 9554 h 9745"/>
                  <a:gd name="connsiteX93" fmla="*/ 7049 w 10000"/>
                  <a:gd name="connsiteY93" fmla="*/ 9427 h 9745"/>
                  <a:gd name="connsiteX94" fmla="*/ 7049 w 10000"/>
                  <a:gd name="connsiteY94" fmla="*/ 9108 h 9745"/>
                  <a:gd name="connsiteX95" fmla="*/ 7106 w 10000"/>
                  <a:gd name="connsiteY95" fmla="*/ 8981 h 9745"/>
                  <a:gd name="connsiteX96" fmla="*/ 7106 w 10000"/>
                  <a:gd name="connsiteY96" fmla="*/ 8917 h 9745"/>
                  <a:gd name="connsiteX97" fmla="*/ 6991 w 10000"/>
                  <a:gd name="connsiteY97" fmla="*/ 8663 h 9745"/>
                  <a:gd name="connsiteX98" fmla="*/ 6848 w 10000"/>
                  <a:gd name="connsiteY98" fmla="*/ 8598 h 9745"/>
                  <a:gd name="connsiteX99" fmla="*/ 6762 w 10000"/>
                  <a:gd name="connsiteY99" fmla="*/ 8471 h 9745"/>
                  <a:gd name="connsiteX100" fmla="*/ 6705 w 10000"/>
                  <a:gd name="connsiteY100" fmla="*/ 8471 h 9745"/>
                  <a:gd name="connsiteX101" fmla="*/ 6705 w 10000"/>
                  <a:gd name="connsiteY101" fmla="*/ 8344 h 9745"/>
                  <a:gd name="connsiteX102" fmla="*/ 6762 w 10000"/>
                  <a:gd name="connsiteY102" fmla="*/ 8280 h 9745"/>
                  <a:gd name="connsiteX103" fmla="*/ 6819 w 10000"/>
                  <a:gd name="connsiteY103" fmla="*/ 8280 h 9745"/>
                  <a:gd name="connsiteX104" fmla="*/ 6905 w 10000"/>
                  <a:gd name="connsiteY104" fmla="*/ 8153 h 9745"/>
                  <a:gd name="connsiteX105" fmla="*/ 7049 w 10000"/>
                  <a:gd name="connsiteY105" fmla="*/ 8026 h 9745"/>
                  <a:gd name="connsiteX106" fmla="*/ 7135 w 10000"/>
                  <a:gd name="connsiteY106" fmla="*/ 7961 h 9745"/>
                  <a:gd name="connsiteX107" fmla="*/ 7221 w 10000"/>
                  <a:gd name="connsiteY107" fmla="*/ 7707 h 9745"/>
                  <a:gd name="connsiteX108" fmla="*/ 7192 w 10000"/>
                  <a:gd name="connsiteY108" fmla="*/ 7643 h 9745"/>
                  <a:gd name="connsiteX109" fmla="*/ 7106 w 10000"/>
                  <a:gd name="connsiteY109" fmla="*/ 7643 h 9745"/>
                  <a:gd name="connsiteX110" fmla="*/ 6963 w 10000"/>
                  <a:gd name="connsiteY110" fmla="*/ 7707 h 9745"/>
                  <a:gd name="connsiteX111" fmla="*/ 6762 w 10000"/>
                  <a:gd name="connsiteY111" fmla="*/ 7707 h 9745"/>
                  <a:gd name="connsiteX112" fmla="*/ 6562 w 10000"/>
                  <a:gd name="connsiteY112" fmla="*/ 7516 h 9745"/>
                  <a:gd name="connsiteX113" fmla="*/ 6390 w 10000"/>
                  <a:gd name="connsiteY113" fmla="*/ 7516 h 9745"/>
                  <a:gd name="connsiteX114" fmla="*/ 6332 w 10000"/>
                  <a:gd name="connsiteY114" fmla="*/ 7389 h 9745"/>
                  <a:gd name="connsiteX115" fmla="*/ 6332 w 10000"/>
                  <a:gd name="connsiteY115" fmla="*/ 7324 h 9745"/>
                  <a:gd name="connsiteX116" fmla="*/ 2372 w 10000"/>
                  <a:gd name="connsiteY116" fmla="*/ 3895 h 9745"/>
                  <a:gd name="connsiteX117" fmla="*/ 2235 w 10000"/>
                  <a:gd name="connsiteY117" fmla="*/ 4777 h 9745"/>
                  <a:gd name="connsiteX118" fmla="*/ 1891 w 10000"/>
                  <a:gd name="connsiteY118" fmla="*/ 4777 h 9745"/>
                  <a:gd name="connsiteX119" fmla="*/ 1805 w 10000"/>
                  <a:gd name="connsiteY119" fmla="*/ 4649 h 9745"/>
                  <a:gd name="connsiteX120" fmla="*/ 1719 w 10000"/>
                  <a:gd name="connsiteY120" fmla="*/ 4649 h 9745"/>
                  <a:gd name="connsiteX121" fmla="*/ 1605 w 10000"/>
                  <a:gd name="connsiteY121" fmla="*/ 4522 h 9745"/>
                  <a:gd name="connsiteX122" fmla="*/ 1519 w 10000"/>
                  <a:gd name="connsiteY122" fmla="*/ 4522 h 9745"/>
                  <a:gd name="connsiteX123" fmla="*/ 1433 w 10000"/>
                  <a:gd name="connsiteY123" fmla="*/ 4777 h 9745"/>
                  <a:gd name="connsiteX124" fmla="*/ 1433 w 10000"/>
                  <a:gd name="connsiteY124" fmla="*/ 5096 h 9745"/>
                  <a:gd name="connsiteX125" fmla="*/ 1089 w 10000"/>
                  <a:gd name="connsiteY125" fmla="*/ 5096 h 9745"/>
                  <a:gd name="connsiteX126" fmla="*/ 1003 w 10000"/>
                  <a:gd name="connsiteY126" fmla="*/ 5159 h 9745"/>
                  <a:gd name="connsiteX127" fmla="*/ 888 w 10000"/>
                  <a:gd name="connsiteY127" fmla="*/ 5159 h 9745"/>
                  <a:gd name="connsiteX128" fmla="*/ 860 w 10000"/>
                  <a:gd name="connsiteY128" fmla="*/ 5286 h 9745"/>
                  <a:gd name="connsiteX129" fmla="*/ 802 w 10000"/>
                  <a:gd name="connsiteY129" fmla="*/ 5286 h 9745"/>
                  <a:gd name="connsiteX130" fmla="*/ 745 w 10000"/>
                  <a:gd name="connsiteY130" fmla="*/ 5478 h 9745"/>
                  <a:gd name="connsiteX131" fmla="*/ 716 w 10000"/>
                  <a:gd name="connsiteY131" fmla="*/ 5605 h 9745"/>
                  <a:gd name="connsiteX132" fmla="*/ 315 w 10000"/>
                  <a:gd name="connsiteY132" fmla="*/ 5605 h 9745"/>
                  <a:gd name="connsiteX133" fmla="*/ 287 w 10000"/>
                  <a:gd name="connsiteY133" fmla="*/ 5478 h 9745"/>
                  <a:gd name="connsiteX134" fmla="*/ 172 w 10000"/>
                  <a:gd name="connsiteY134" fmla="*/ 5414 h 9745"/>
                  <a:gd name="connsiteX135" fmla="*/ 143 w 10000"/>
                  <a:gd name="connsiteY135" fmla="*/ 5286 h 9745"/>
                  <a:gd name="connsiteX136" fmla="*/ 29 w 10000"/>
                  <a:gd name="connsiteY136" fmla="*/ 5159 h 9745"/>
                  <a:gd name="connsiteX137" fmla="*/ 0 w 10000"/>
                  <a:gd name="connsiteY137" fmla="*/ 4968 h 9745"/>
                  <a:gd name="connsiteX138" fmla="*/ 0 w 10000"/>
                  <a:gd name="connsiteY138" fmla="*/ 4459 h 9745"/>
                  <a:gd name="connsiteX139" fmla="*/ 29 w 10000"/>
                  <a:gd name="connsiteY139" fmla="*/ 4331 h 9745"/>
                  <a:gd name="connsiteX140" fmla="*/ 315 w 10000"/>
                  <a:gd name="connsiteY140" fmla="*/ 4331 h 9745"/>
                  <a:gd name="connsiteX141" fmla="*/ 745 w 10000"/>
                  <a:gd name="connsiteY141" fmla="*/ 3375 h 9745"/>
                  <a:gd name="connsiteX142" fmla="*/ 802 w 10000"/>
                  <a:gd name="connsiteY142" fmla="*/ 3503 h 9745"/>
                  <a:gd name="connsiteX143" fmla="*/ 888 w 10000"/>
                  <a:gd name="connsiteY143" fmla="*/ 3567 h 9745"/>
                  <a:gd name="connsiteX144" fmla="*/ 1003 w 10000"/>
                  <a:gd name="connsiteY144" fmla="*/ 3567 h 9745"/>
                  <a:gd name="connsiteX145" fmla="*/ 1089 w 10000"/>
                  <a:gd name="connsiteY145" fmla="*/ 3375 h 9745"/>
                  <a:gd name="connsiteX146" fmla="*/ 1891 w 10000"/>
                  <a:gd name="connsiteY146" fmla="*/ 3375 h 9745"/>
                  <a:gd name="connsiteX147" fmla="*/ 2092 w 10000"/>
                  <a:gd name="connsiteY147" fmla="*/ 3503 h 9745"/>
                  <a:gd name="connsiteX148" fmla="*/ 2149 w 10000"/>
                  <a:gd name="connsiteY148" fmla="*/ 3694 h 9745"/>
                  <a:gd name="connsiteX149" fmla="*/ 2292 w 10000"/>
                  <a:gd name="connsiteY149" fmla="*/ 4012 h 9745"/>
                  <a:gd name="connsiteX150" fmla="*/ 2321 w 10000"/>
                  <a:gd name="connsiteY150" fmla="*/ 4204 h 9745"/>
                  <a:gd name="connsiteX0" fmla="*/ 2321 w 10000"/>
                  <a:gd name="connsiteY0" fmla="*/ 4249 h 9935"/>
                  <a:gd name="connsiteX1" fmla="*/ 7421 w 10000"/>
                  <a:gd name="connsiteY1" fmla="*/ 0 h 9935"/>
                  <a:gd name="connsiteX2" fmla="*/ 7479 w 10000"/>
                  <a:gd name="connsiteY2" fmla="*/ 261 h 9935"/>
                  <a:gd name="connsiteX3" fmla="*/ 7479 w 10000"/>
                  <a:gd name="connsiteY3" fmla="*/ 457 h 9935"/>
                  <a:gd name="connsiteX4" fmla="*/ 7364 w 10000"/>
                  <a:gd name="connsiteY4" fmla="*/ 653 h 9935"/>
                  <a:gd name="connsiteX5" fmla="*/ 7364 w 10000"/>
                  <a:gd name="connsiteY5" fmla="*/ 784 h 9935"/>
                  <a:gd name="connsiteX6" fmla="*/ 7421 w 10000"/>
                  <a:gd name="connsiteY6" fmla="*/ 915 h 9935"/>
                  <a:gd name="connsiteX7" fmla="*/ 7421 w 10000"/>
                  <a:gd name="connsiteY7" fmla="*/ 981 h 9935"/>
                  <a:gd name="connsiteX8" fmla="*/ 7507 w 10000"/>
                  <a:gd name="connsiteY8" fmla="*/ 1242 h 9935"/>
                  <a:gd name="connsiteX9" fmla="*/ 7765 w 10000"/>
                  <a:gd name="connsiteY9" fmla="*/ 1242 h 9935"/>
                  <a:gd name="connsiteX10" fmla="*/ 7794 w 10000"/>
                  <a:gd name="connsiteY10" fmla="*/ 1307 h 9935"/>
                  <a:gd name="connsiteX11" fmla="*/ 7937 w 10000"/>
                  <a:gd name="connsiteY11" fmla="*/ 1961 h 9935"/>
                  <a:gd name="connsiteX12" fmla="*/ 7937 w 10000"/>
                  <a:gd name="connsiteY12" fmla="*/ 2222 h 9935"/>
                  <a:gd name="connsiteX13" fmla="*/ 7994 w 10000"/>
                  <a:gd name="connsiteY13" fmla="*/ 2288 h 9935"/>
                  <a:gd name="connsiteX14" fmla="*/ 8052 w 10000"/>
                  <a:gd name="connsiteY14" fmla="*/ 2288 h 9935"/>
                  <a:gd name="connsiteX15" fmla="*/ 8138 w 10000"/>
                  <a:gd name="connsiteY15" fmla="*/ 2222 h 9935"/>
                  <a:gd name="connsiteX16" fmla="*/ 8223 w 10000"/>
                  <a:gd name="connsiteY16" fmla="*/ 2222 h 9935"/>
                  <a:gd name="connsiteX17" fmla="*/ 8338 w 10000"/>
                  <a:gd name="connsiteY17" fmla="*/ 2288 h 9935"/>
                  <a:gd name="connsiteX18" fmla="*/ 8510 w 10000"/>
                  <a:gd name="connsiteY18" fmla="*/ 2745 h 9935"/>
                  <a:gd name="connsiteX19" fmla="*/ 8625 w 10000"/>
                  <a:gd name="connsiteY19" fmla="*/ 2745 h 9935"/>
                  <a:gd name="connsiteX20" fmla="*/ 8625 w 10000"/>
                  <a:gd name="connsiteY20" fmla="*/ 2614 h 9935"/>
                  <a:gd name="connsiteX21" fmla="*/ 8653 w 10000"/>
                  <a:gd name="connsiteY21" fmla="*/ 2614 h 9935"/>
                  <a:gd name="connsiteX22" fmla="*/ 8711 w 10000"/>
                  <a:gd name="connsiteY22" fmla="*/ 2550 h 9935"/>
                  <a:gd name="connsiteX23" fmla="*/ 8711 w 10000"/>
                  <a:gd name="connsiteY23" fmla="*/ 2418 h 9935"/>
                  <a:gd name="connsiteX24" fmla="*/ 8768 w 10000"/>
                  <a:gd name="connsiteY24" fmla="*/ 2288 h 9935"/>
                  <a:gd name="connsiteX25" fmla="*/ 8797 w 10000"/>
                  <a:gd name="connsiteY25" fmla="*/ 2288 h 9935"/>
                  <a:gd name="connsiteX26" fmla="*/ 8940 w 10000"/>
                  <a:gd name="connsiteY26" fmla="*/ 2614 h 9935"/>
                  <a:gd name="connsiteX27" fmla="*/ 8997 w 10000"/>
                  <a:gd name="connsiteY27" fmla="*/ 2876 h 9935"/>
                  <a:gd name="connsiteX28" fmla="*/ 9054 w 10000"/>
                  <a:gd name="connsiteY28" fmla="*/ 2942 h 9935"/>
                  <a:gd name="connsiteX29" fmla="*/ 9140 w 10000"/>
                  <a:gd name="connsiteY29" fmla="*/ 2942 h 9935"/>
                  <a:gd name="connsiteX30" fmla="*/ 9198 w 10000"/>
                  <a:gd name="connsiteY30" fmla="*/ 2876 h 9935"/>
                  <a:gd name="connsiteX31" fmla="*/ 9341 w 10000"/>
                  <a:gd name="connsiteY31" fmla="*/ 2876 h 9935"/>
                  <a:gd name="connsiteX32" fmla="*/ 9484 w 10000"/>
                  <a:gd name="connsiteY32" fmla="*/ 3203 h 9935"/>
                  <a:gd name="connsiteX33" fmla="*/ 9570 w 10000"/>
                  <a:gd name="connsiteY33" fmla="*/ 3203 h 9935"/>
                  <a:gd name="connsiteX34" fmla="*/ 9628 w 10000"/>
                  <a:gd name="connsiteY34" fmla="*/ 3072 h 9935"/>
                  <a:gd name="connsiteX35" fmla="*/ 9656 w 10000"/>
                  <a:gd name="connsiteY35" fmla="*/ 3072 h 9935"/>
                  <a:gd name="connsiteX36" fmla="*/ 9771 w 10000"/>
                  <a:gd name="connsiteY36" fmla="*/ 3268 h 9935"/>
                  <a:gd name="connsiteX37" fmla="*/ 9857 w 10000"/>
                  <a:gd name="connsiteY37" fmla="*/ 3398 h 9935"/>
                  <a:gd name="connsiteX38" fmla="*/ 10000 w 10000"/>
                  <a:gd name="connsiteY38" fmla="*/ 3726 h 9935"/>
                  <a:gd name="connsiteX39" fmla="*/ 10000 w 10000"/>
                  <a:gd name="connsiteY39" fmla="*/ 3922 h 9935"/>
                  <a:gd name="connsiteX40" fmla="*/ 9943 w 10000"/>
                  <a:gd name="connsiteY40" fmla="*/ 3922 h 9935"/>
                  <a:gd name="connsiteX41" fmla="*/ 9857 w 10000"/>
                  <a:gd name="connsiteY41" fmla="*/ 4052 h 9935"/>
                  <a:gd name="connsiteX42" fmla="*/ 9799 w 10000"/>
                  <a:gd name="connsiteY42" fmla="*/ 4183 h 9935"/>
                  <a:gd name="connsiteX43" fmla="*/ 9914 w 10000"/>
                  <a:gd name="connsiteY43" fmla="*/ 4379 h 9935"/>
                  <a:gd name="connsiteX44" fmla="*/ 9943 w 10000"/>
                  <a:gd name="connsiteY44" fmla="*/ 4379 h 9935"/>
                  <a:gd name="connsiteX45" fmla="*/ 9914 w 10000"/>
                  <a:gd name="connsiteY45" fmla="*/ 4511 h 9935"/>
                  <a:gd name="connsiteX46" fmla="*/ 9799 w 10000"/>
                  <a:gd name="connsiteY46" fmla="*/ 4511 h 9935"/>
                  <a:gd name="connsiteX47" fmla="*/ 9771 w 10000"/>
                  <a:gd name="connsiteY47" fmla="*/ 4575 h 9935"/>
                  <a:gd name="connsiteX48" fmla="*/ 9771 w 10000"/>
                  <a:gd name="connsiteY48" fmla="*/ 4706 h 9935"/>
                  <a:gd name="connsiteX49" fmla="*/ 9799 w 10000"/>
                  <a:gd name="connsiteY49" fmla="*/ 4706 h 9935"/>
                  <a:gd name="connsiteX50" fmla="*/ 9914 w 10000"/>
                  <a:gd name="connsiteY50" fmla="*/ 4903 h 9935"/>
                  <a:gd name="connsiteX51" fmla="*/ 9914 w 10000"/>
                  <a:gd name="connsiteY51" fmla="*/ 5164 h 9935"/>
                  <a:gd name="connsiteX52" fmla="*/ 9857 w 10000"/>
                  <a:gd name="connsiteY52" fmla="*/ 5359 h 9935"/>
                  <a:gd name="connsiteX53" fmla="*/ 9799 w 10000"/>
                  <a:gd name="connsiteY53" fmla="*/ 5491 h 9935"/>
                  <a:gd name="connsiteX54" fmla="*/ 9799 w 10000"/>
                  <a:gd name="connsiteY54" fmla="*/ 5556 h 9935"/>
                  <a:gd name="connsiteX55" fmla="*/ 9484 w 10000"/>
                  <a:gd name="connsiteY55" fmla="*/ 5556 h 9935"/>
                  <a:gd name="connsiteX56" fmla="*/ 9370 w 10000"/>
                  <a:gd name="connsiteY56" fmla="*/ 5687 h 9935"/>
                  <a:gd name="connsiteX57" fmla="*/ 9198 w 10000"/>
                  <a:gd name="connsiteY57" fmla="*/ 6144 h 9935"/>
                  <a:gd name="connsiteX58" fmla="*/ 9140 w 10000"/>
                  <a:gd name="connsiteY58" fmla="*/ 6340 h 9935"/>
                  <a:gd name="connsiteX59" fmla="*/ 9140 w 10000"/>
                  <a:gd name="connsiteY59" fmla="*/ 6536 h 9935"/>
                  <a:gd name="connsiteX60" fmla="*/ 8997 w 10000"/>
                  <a:gd name="connsiteY60" fmla="*/ 6536 h 9935"/>
                  <a:gd name="connsiteX61" fmla="*/ 8711 w 10000"/>
                  <a:gd name="connsiteY61" fmla="*/ 6798 h 9935"/>
                  <a:gd name="connsiteX62" fmla="*/ 8625 w 10000"/>
                  <a:gd name="connsiteY62" fmla="*/ 6864 h 9935"/>
                  <a:gd name="connsiteX63" fmla="*/ 8481 w 10000"/>
                  <a:gd name="connsiteY63" fmla="*/ 6994 h 9935"/>
                  <a:gd name="connsiteX64" fmla="*/ 8281 w 10000"/>
                  <a:gd name="connsiteY64" fmla="*/ 7125 h 9935"/>
                  <a:gd name="connsiteX65" fmla="*/ 8138 w 10000"/>
                  <a:gd name="connsiteY65" fmla="*/ 7125 h 9935"/>
                  <a:gd name="connsiteX66" fmla="*/ 8052 w 10000"/>
                  <a:gd name="connsiteY66" fmla="*/ 7190 h 9935"/>
                  <a:gd name="connsiteX67" fmla="*/ 7937 w 10000"/>
                  <a:gd name="connsiteY67" fmla="*/ 7451 h 9935"/>
                  <a:gd name="connsiteX68" fmla="*/ 7851 w 10000"/>
                  <a:gd name="connsiteY68" fmla="*/ 7517 h 9935"/>
                  <a:gd name="connsiteX69" fmla="*/ 7765 w 10000"/>
                  <a:gd name="connsiteY69" fmla="*/ 7778 h 9935"/>
                  <a:gd name="connsiteX70" fmla="*/ 7708 w 10000"/>
                  <a:gd name="connsiteY70" fmla="*/ 7974 h 9935"/>
                  <a:gd name="connsiteX71" fmla="*/ 7708 w 10000"/>
                  <a:gd name="connsiteY71" fmla="*/ 8301 h 9935"/>
                  <a:gd name="connsiteX72" fmla="*/ 7794 w 10000"/>
                  <a:gd name="connsiteY72" fmla="*/ 8432 h 9935"/>
                  <a:gd name="connsiteX73" fmla="*/ 7851 w 10000"/>
                  <a:gd name="connsiteY73" fmla="*/ 8628 h 9935"/>
                  <a:gd name="connsiteX74" fmla="*/ 7937 w 10000"/>
                  <a:gd name="connsiteY74" fmla="*/ 8758 h 9935"/>
                  <a:gd name="connsiteX75" fmla="*/ 8080 w 10000"/>
                  <a:gd name="connsiteY75" fmla="*/ 8758 h 9935"/>
                  <a:gd name="connsiteX76" fmla="*/ 8195 w 10000"/>
                  <a:gd name="connsiteY76" fmla="*/ 8628 h 9935"/>
                  <a:gd name="connsiteX77" fmla="*/ 8567 w 10000"/>
                  <a:gd name="connsiteY77" fmla="*/ 8628 h 9935"/>
                  <a:gd name="connsiteX78" fmla="*/ 8510 w 10000"/>
                  <a:gd name="connsiteY78" fmla="*/ 8758 h 9935"/>
                  <a:gd name="connsiteX79" fmla="*/ 8510 w 10000"/>
                  <a:gd name="connsiteY79" fmla="*/ 8955 h 9935"/>
                  <a:gd name="connsiteX80" fmla="*/ 8481 w 10000"/>
                  <a:gd name="connsiteY80" fmla="*/ 8955 h 9935"/>
                  <a:gd name="connsiteX81" fmla="*/ 8424 w 10000"/>
                  <a:gd name="connsiteY81" fmla="*/ 9085 h 9935"/>
                  <a:gd name="connsiteX82" fmla="*/ 7937 w 10000"/>
                  <a:gd name="connsiteY82" fmla="*/ 9085 h 9935"/>
                  <a:gd name="connsiteX83" fmla="*/ 7794 w 10000"/>
                  <a:gd name="connsiteY83" fmla="*/ 9151 h 9935"/>
                  <a:gd name="connsiteX84" fmla="*/ 7708 w 10000"/>
                  <a:gd name="connsiteY84" fmla="*/ 9412 h 9935"/>
                  <a:gd name="connsiteX85" fmla="*/ 7622 w 10000"/>
                  <a:gd name="connsiteY85" fmla="*/ 9412 h 9935"/>
                  <a:gd name="connsiteX86" fmla="*/ 7507 w 10000"/>
                  <a:gd name="connsiteY86" fmla="*/ 9478 h 9935"/>
                  <a:gd name="connsiteX87" fmla="*/ 7364 w 10000"/>
                  <a:gd name="connsiteY87" fmla="*/ 9805 h 9935"/>
                  <a:gd name="connsiteX88" fmla="*/ 7278 w 10000"/>
                  <a:gd name="connsiteY88" fmla="*/ 9935 h 9935"/>
                  <a:gd name="connsiteX89" fmla="*/ 7221 w 10000"/>
                  <a:gd name="connsiteY89" fmla="*/ 9935 h 9935"/>
                  <a:gd name="connsiteX90" fmla="*/ 7192 w 10000"/>
                  <a:gd name="connsiteY90" fmla="*/ 9805 h 9935"/>
                  <a:gd name="connsiteX91" fmla="*/ 7106 w 10000"/>
                  <a:gd name="connsiteY91" fmla="*/ 9739 h 9935"/>
                  <a:gd name="connsiteX92" fmla="*/ 7049 w 10000"/>
                  <a:gd name="connsiteY92" fmla="*/ 9609 h 9935"/>
                  <a:gd name="connsiteX93" fmla="*/ 7049 w 10000"/>
                  <a:gd name="connsiteY93" fmla="*/ 9281 h 9935"/>
                  <a:gd name="connsiteX94" fmla="*/ 7106 w 10000"/>
                  <a:gd name="connsiteY94" fmla="*/ 9151 h 9935"/>
                  <a:gd name="connsiteX95" fmla="*/ 7106 w 10000"/>
                  <a:gd name="connsiteY95" fmla="*/ 9085 h 9935"/>
                  <a:gd name="connsiteX96" fmla="*/ 6991 w 10000"/>
                  <a:gd name="connsiteY96" fmla="*/ 8825 h 9935"/>
                  <a:gd name="connsiteX97" fmla="*/ 6848 w 10000"/>
                  <a:gd name="connsiteY97" fmla="*/ 8758 h 9935"/>
                  <a:gd name="connsiteX98" fmla="*/ 6762 w 10000"/>
                  <a:gd name="connsiteY98" fmla="*/ 8628 h 9935"/>
                  <a:gd name="connsiteX99" fmla="*/ 6705 w 10000"/>
                  <a:gd name="connsiteY99" fmla="*/ 8628 h 9935"/>
                  <a:gd name="connsiteX100" fmla="*/ 6705 w 10000"/>
                  <a:gd name="connsiteY100" fmla="*/ 8497 h 9935"/>
                  <a:gd name="connsiteX101" fmla="*/ 6762 w 10000"/>
                  <a:gd name="connsiteY101" fmla="*/ 8432 h 9935"/>
                  <a:gd name="connsiteX102" fmla="*/ 6819 w 10000"/>
                  <a:gd name="connsiteY102" fmla="*/ 8432 h 9935"/>
                  <a:gd name="connsiteX103" fmla="*/ 6905 w 10000"/>
                  <a:gd name="connsiteY103" fmla="*/ 8301 h 9935"/>
                  <a:gd name="connsiteX104" fmla="*/ 7049 w 10000"/>
                  <a:gd name="connsiteY104" fmla="*/ 8171 h 9935"/>
                  <a:gd name="connsiteX105" fmla="*/ 7135 w 10000"/>
                  <a:gd name="connsiteY105" fmla="*/ 8104 h 9935"/>
                  <a:gd name="connsiteX106" fmla="*/ 7221 w 10000"/>
                  <a:gd name="connsiteY106" fmla="*/ 7844 h 9935"/>
                  <a:gd name="connsiteX107" fmla="*/ 7192 w 10000"/>
                  <a:gd name="connsiteY107" fmla="*/ 7778 h 9935"/>
                  <a:gd name="connsiteX108" fmla="*/ 7106 w 10000"/>
                  <a:gd name="connsiteY108" fmla="*/ 7778 h 9935"/>
                  <a:gd name="connsiteX109" fmla="*/ 6963 w 10000"/>
                  <a:gd name="connsiteY109" fmla="*/ 7844 h 9935"/>
                  <a:gd name="connsiteX110" fmla="*/ 6762 w 10000"/>
                  <a:gd name="connsiteY110" fmla="*/ 7844 h 9935"/>
                  <a:gd name="connsiteX111" fmla="*/ 6562 w 10000"/>
                  <a:gd name="connsiteY111" fmla="*/ 7648 h 9935"/>
                  <a:gd name="connsiteX112" fmla="*/ 6390 w 10000"/>
                  <a:gd name="connsiteY112" fmla="*/ 7648 h 9935"/>
                  <a:gd name="connsiteX113" fmla="*/ 6332 w 10000"/>
                  <a:gd name="connsiteY113" fmla="*/ 7517 h 9935"/>
                  <a:gd name="connsiteX114" fmla="*/ 6332 w 10000"/>
                  <a:gd name="connsiteY114" fmla="*/ 7451 h 9935"/>
                  <a:gd name="connsiteX115" fmla="*/ 2372 w 10000"/>
                  <a:gd name="connsiteY115" fmla="*/ 3932 h 9935"/>
                  <a:gd name="connsiteX116" fmla="*/ 2235 w 10000"/>
                  <a:gd name="connsiteY116" fmla="*/ 4837 h 9935"/>
                  <a:gd name="connsiteX117" fmla="*/ 1891 w 10000"/>
                  <a:gd name="connsiteY117" fmla="*/ 4837 h 9935"/>
                  <a:gd name="connsiteX118" fmla="*/ 1805 w 10000"/>
                  <a:gd name="connsiteY118" fmla="*/ 4706 h 9935"/>
                  <a:gd name="connsiteX119" fmla="*/ 1719 w 10000"/>
                  <a:gd name="connsiteY119" fmla="*/ 4706 h 9935"/>
                  <a:gd name="connsiteX120" fmla="*/ 1605 w 10000"/>
                  <a:gd name="connsiteY120" fmla="*/ 4575 h 9935"/>
                  <a:gd name="connsiteX121" fmla="*/ 1519 w 10000"/>
                  <a:gd name="connsiteY121" fmla="*/ 4575 h 9935"/>
                  <a:gd name="connsiteX122" fmla="*/ 1433 w 10000"/>
                  <a:gd name="connsiteY122" fmla="*/ 4837 h 9935"/>
                  <a:gd name="connsiteX123" fmla="*/ 1433 w 10000"/>
                  <a:gd name="connsiteY123" fmla="*/ 5164 h 9935"/>
                  <a:gd name="connsiteX124" fmla="*/ 1089 w 10000"/>
                  <a:gd name="connsiteY124" fmla="*/ 5164 h 9935"/>
                  <a:gd name="connsiteX125" fmla="*/ 1003 w 10000"/>
                  <a:gd name="connsiteY125" fmla="*/ 5229 h 9935"/>
                  <a:gd name="connsiteX126" fmla="*/ 888 w 10000"/>
                  <a:gd name="connsiteY126" fmla="*/ 5229 h 9935"/>
                  <a:gd name="connsiteX127" fmla="*/ 860 w 10000"/>
                  <a:gd name="connsiteY127" fmla="*/ 5359 h 9935"/>
                  <a:gd name="connsiteX128" fmla="*/ 802 w 10000"/>
                  <a:gd name="connsiteY128" fmla="*/ 5359 h 9935"/>
                  <a:gd name="connsiteX129" fmla="*/ 745 w 10000"/>
                  <a:gd name="connsiteY129" fmla="*/ 5556 h 9935"/>
                  <a:gd name="connsiteX130" fmla="*/ 716 w 10000"/>
                  <a:gd name="connsiteY130" fmla="*/ 5687 h 9935"/>
                  <a:gd name="connsiteX131" fmla="*/ 315 w 10000"/>
                  <a:gd name="connsiteY131" fmla="*/ 5687 h 9935"/>
                  <a:gd name="connsiteX132" fmla="*/ 287 w 10000"/>
                  <a:gd name="connsiteY132" fmla="*/ 5556 h 9935"/>
                  <a:gd name="connsiteX133" fmla="*/ 172 w 10000"/>
                  <a:gd name="connsiteY133" fmla="*/ 5491 h 9935"/>
                  <a:gd name="connsiteX134" fmla="*/ 143 w 10000"/>
                  <a:gd name="connsiteY134" fmla="*/ 5359 h 9935"/>
                  <a:gd name="connsiteX135" fmla="*/ 29 w 10000"/>
                  <a:gd name="connsiteY135" fmla="*/ 5229 h 9935"/>
                  <a:gd name="connsiteX136" fmla="*/ 0 w 10000"/>
                  <a:gd name="connsiteY136" fmla="*/ 5033 h 9935"/>
                  <a:gd name="connsiteX137" fmla="*/ 0 w 10000"/>
                  <a:gd name="connsiteY137" fmla="*/ 4511 h 9935"/>
                  <a:gd name="connsiteX138" fmla="*/ 29 w 10000"/>
                  <a:gd name="connsiteY138" fmla="*/ 4379 h 9935"/>
                  <a:gd name="connsiteX139" fmla="*/ 315 w 10000"/>
                  <a:gd name="connsiteY139" fmla="*/ 4379 h 9935"/>
                  <a:gd name="connsiteX140" fmla="*/ 745 w 10000"/>
                  <a:gd name="connsiteY140" fmla="*/ 3398 h 9935"/>
                  <a:gd name="connsiteX141" fmla="*/ 802 w 10000"/>
                  <a:gd name="connsiteY141" fmla="*/ 3530 h 9935"/>
                  <a:gd name="connsiteX142" fmla="*/ 888 w 10000"/>
                  <a:gd name="connsiteY142" fmla="*/ 3595 h 9935"/>
                  <a:gd name="connsiteX143" fmla="*/ 1003 w 10000"/>
                  <a:gd name="connsiteY143" fmla="*/ 3595 h 9935"/>
                  <a:gd name="connsiteX144" fmla="*/ 1089 w 10000"/>
                  <a:gd name="connsiteY144" fmla="*/ 3398 h 9935"/>
                  <a:gd name="connsiteX145" fmla="*/ 1891 w 10000"/>
                  <a:gd name="connsiteY145" fmla="*/ 3398 h 9935"/>
                  <a:gd name="connsiteX146" fmla="*/ 2092 w 10000"/>
                  <a:gd name="connsiteY146" fmla="*/ 3530 h 9935"/>
                  <a:gd name="connsiteX147" fmla="*/ 2149 w 10000"/>
                  <a:gd name="connsiteY147" fmla="*/ 3726 h 9935"/>
                  <a:gd name="connsiteX148" fmla="*/ 2292 w 10000"/>
                  <a:gd name="connsiteY148" fmla="*/ 4052 h 9935"/>
                  <a:gd name="connsiteX149" fmla="*/ 2321 w 10000"/>
                  <a:gd name="connsiteY149" fmla="*/ 4249 h 9935"/>
                  <a:gd name="connsiteX0" fmla="*/ 2321 w 10000"/>
                  <a:gd name="connsiteY0" fmla="*/ 4014 h 9737"/>
                  <a:gd name="connsiteX1" fmla="*/ 7479 w 10000"/>
                  <a:gd name="connsiteY1" fmla="*/ 0 h 9737"/>
                  <a:gd name="connsiteX2" fmla="*/ 7479 w 10000"/>
                  <a:gd name="connsiteY2" fmla="*/ 197 h 9737"/>
                  <a:gd name="connsiteX3" fmla="*/ 7364 w 10000"/>
                  <a:gd name="connsiteY3" fmla="*/ 394 h 9737"/>
                  <a:gd name="connsiteX4" fmla="*/ 7364 w 10000"/>
                  <a:gd name="connsiteY4" fmla="*/ 526 h 9737"/>
                  <a:gd name="connsiteX5" fmla="*/ 7421 w 10000"/>
                  <a:gd name="connsiteY5" fmla="*/ 658 h 9737"/>
                  <a:gd name="connsiteX6" fmla="*/ 7421 w 10000"/>
                  <a:gd name="connsiteY6" fmla="*/ 724 h 9737"/>
                  <a:gd name="connsiteX7" fmla="*/ 7507 w 10000"/>
                  <a:gd name="connsiteY7" fmla="*/ 987 h 9737"/>
                  <a:gd name="connsiteX8" fmla="*/ 7765 w 10000"/>
                  <a:gd name="connsiteY8" fmla="*/ 987 h 9737"/>
                  <a:gd name="connsiteX9" fmla="*/ 7794 w 10000"/>
                  <a:gd name="connsiteY9" fmla="*/ 1053 h 9737"/>
                  <a:gd name="connsiteX10" fmla="*/ 7937 w 10000"/>
                  <a:gd name="connsiteY10" fmla="*/ 1711 h 9737"/>
                  <a:gd name="connsiteX11" fmla="*/ 7937 w 10000"/>
                  <a:gd name="connsiteY11" fmla="*/ 1974 h 9737"/>
                  <a:gd name="connsiteX12" fmla="*/ 7994 w 10000"/>
                  <a:gd name="connsiteY12" fmla="*/ 2040 h 9737"/>
                  <a:gd name="connsiteX13" fmla="*/ 8052 w 10000"/>
                  <a:gd name="connsiteY13" fmla="*/ 2040 h 9737"/>
                  <a:gd name="connsiteX14" fmla="*/ 8138 w 10000"/>
                  <a:gd name="connsiteY14" fmla="*/ 1974 h 9737"/>
                  <a:gd name="connsiteX15" fmla="*/ 8223 w 10000"/>
                  <a:gd name="connsiteY15" fmla="*/ 1974 h 9737"/>
                  <a:gd name="connsiteX16" fmla="*/ 8338 w 10000"/>
                  <a:gd name="connsiteY16" fmla="*/ 2040 h 9737"/>
                  <a:gd name="connsiteX17" fmla="*/ 8510 w 10000"/>
                  <a:gd name="connsiteY17" fmla="*/ 2500 h 9737"/>
                  <a:gd name="connsiteX18" fmla="*/ 8625 w 10000"/>
                  <a:gd name="connsiteY18" fmla="*/ 2500 h 9737"/>
                  <a:gd name="connsiteX19" fmla="*/ 8625 w 10000"/>
                  <a:gd name="connsiteY19" fmla="*/ 2368 h 9737"/>
                  <a:gd name="connsiteX20" fmla="*/ 8653 w 10000"/>
                  <a:gd name="connsiteY20" fmla="*/ 2368 h 9737"/>
                  <a:gd name="connsiteX21" fmla="*/ 8711 w 10000"/>
                  <a:gd name="connsiteY21" fmla="*/ 2304 h 9737"/>
                  <a:gd name="connsiteX22" fmla="*/ 8711 w 10000"/>
                  <a:gd name="connsiteY22" fmla="*/ 2171 h 9737"/>
                  <a:gd name="connsiteX23" fmla="*/ 8768 w 10000"/>
                  <a:gd name="connsiteY23" fmla="*/ 2040 h 9737"/>
                  <a:gd name="connsiteX24" fmla="*/ 8797 w 10000"/>
                  <a:gd name="connsiteY24" fmla="*/ 2040 h 9737"/>
                  <a:gd name="connsiteX25" fmla="*/ 8940 w 10000"/>
                  <a:gd name="connsiteY25" fmla="*/ 2368 h 9737"/>
                  <a:gd name="connsiteX26" fmla="*/ 8997 w 10000"/>
                  <a:gd name="connsiteY26" fmla="*/ 2632 h 9737"/>
                  <a:gd name="connsiteX27" fmla="*/ 9054 w 10000"/>
                  <a:gd name="connsiteY27" fmla="*/ 2698 h 9737"/>
                  <a:gd name="connsiteX28" fmla="*/ 9140 w 10000"/>
                  <a:gd name="connsiteY28" fmla="*/ 2698 h 9737"/>
                  <a:gd name="connsiteX29" fmla="*/ 9198 w 10000"/>
                  <a:gd name="connsiteY29" fmla="*/ 2632 h 9737"/>
                  <a:gd name="connsiteX30" fmla="*/ 9341 w 10000"/>
                  <a:gd name="connsiteY30" fmla="*/ 2632 h 9737"/>
                  <a:gd name="connsiteX31" fmla="*/ 9484 w 10000"/>
                  <a:gd name="connsiteY31" fmla="*/ 2961 h 9737"/>
                  <a:gd name="connsiteX32" fmla="*/ 9570 w 10000"/>
                  <a:gd name="connsiteY32" fmla="*/ 2961 h 9737"/>
                  <a:gd name="connsiteX33" fmla="*/ 9628 w 10000"/>
                  <a:gd name="connsiteY33" fmla="*/ 2829 h 9737"/>
                  <a:gd name="connsiteX34" fmla="*/ 9656 w 10000"/>
                  <a:gd name="connsiteY34" fmla="*/ 2829 h 9737"/>
                  <a:gd name="connsiteX35" fmla="*/ 9771 w 10000"/>
                  <a:gd name="connsiteY35" fmla="*/ 3026 h 9737"/>
                  <a:gd name="connsiteX36" fmla="*/ 9857 w 10000"/>
                  <a:gd name="connsiteY36" fmla="*/ 3157 h 9737"/>
                  <a:gd name="connsiteX37" fmla="*/ 10000 w 10000"/>
                  <a:gd name="connsiteY37" fmla="*/ 3487 h 9737"/>
                  <a:gd name="connsiteX38" fmla="*/ 10000 w 10000"/>
                  <a:gd name="connsiteY38" fmla="*/ 3685 h 9737"/>
                  <a:gd name="connsiteX39" fmla="*/ 9943 w 10000"/>
                  <a:gd name="connsiteY39" fmla="*/ 3685 h 9737"/>
                  <a:gd name="connsiteX40" fmla="*/ 9857 w 10000"/>
                  <a:gd name="connsiteY40" fmla="*/ 3816 h 9737"/>
                  <a:gd name="connsiteX41" fmla="*/ 9799 w 10000"/>
                  <a:gd name="connsiteY41" fmla="*/ 3947 h 9737"/>
                  <a:gd name="connsiteX42" fmla="*/ 9914 w 10000"/>
                  <a:gd name="connsiteY42" fmla="*/ 4145 h 9737"/>
                  <a:gd name="connsiteX43" fmla="*/ 9943 w 10000"/>
                  <a:gd name="connsiteY43" fmla="*/ 4145 h 9737"/>
                  <a:gd name="connsiteX44" fmla="*/ 9914 w 10000"/>
                  <a:gd name="connsiteY44" fmla="*/ 4278 h 9737"/>
                  <a:gd name="connsiteX45" fmla="*/ 9799 w 10000"/>
                  <a:gd name="connsiteY45" fmla="*/ 4278 h 9737"/>
                  <a:gd name="connsiteX46" fmla="*/ 9771 w 10000"/>
                  <a:gd name="connsiteY46" fmla="*/ 4342 h 9737"/>
                  <a:gd name="connsiteX47" fmla="*/ 9771 w 10000"/>
                  <a:gd name="connsiteY47" fmla="*/ 4474 h 9737"/>
                  <a:gd name="connsiteX48" fmla="*/ 9799 w 10000"/>
                  <a:gd name="connsiteY48" fmla="*/ 4474 h 9737"/>
                  <a:gd name="connsiteX49" fmla="*/ 9914 w 10000"/>
                  <a:gd name="connsiteY49" fmla="*/ 4672 h 9737"/>
                  <a:gd name="connsiteX50" fmla="*/ 9914 w 10000"/>
                  <a:gd name="connsiteY50" fmla="*/ 4935 h 9737"/>
                  <a:gd name="connsiteX51" fmla="*/ 9857 w 10000"/>
                  <a:gd name="connsiteY51" fmla="*/ 5131 h 9737"/>
                  <a:gd name="connsiteX52" fmla="*/ 9799 w 10000"/>
                  <a:gd name="connsiteY52" fmla="*/ 5264 h 9737"/>
                  <a:gd name="connsiteX53" fmla="*/ 9799 w 10000"/>
                  <a:gd name="connsiteY53" fmla="*/ 5329 h 9737"/>
                  <a:gd name="connsiteX54" fmla="*/ 9484 w 10000"/>
                  <a:gd name="connsiteY54" fmla="*/ 5329 h 9737"/>
                  <a:gd name="connsiteX55" fmla="*/ 9370 w 10000"/>
                  <a:gd name="connsiteY55" fmla="*/ 5461 h 9737"/>
                  <a:gd name="connsiteX56" fmla="*/ 9198 w 10000"/>
                  <a:gd name="connsiteY56" fmla="*/ 5921 h 9737"/>
                  <a:gd name="connsiteX57" fmla="*/ 9140 w 10000"/>
                  <a:gd name="connsiteY57" fmla="*/ 6118 h 9737"/>
                  <a:gd name="connsiteX58" fmla="*/ 9140 w 10000"/>
                  <a:gd name="connsiteY58" fmla="*/ 6316 h 9737"/>
                  <a:gd name="connsiteX59" fmla="*/ 8997 w 10000"/>
                  <a:gd name="connsiteY59" fmla="*/ 6316 h 9737"/>
                  <a:gd name="connsiteX60" fmla="*/ 8711 w 10000"/>
                  <a:gd name="connsiteY60" fmla="*/ 6579 h 9737"/>
                  <a:gd name="connsiteX61" fmla="*/ 8625 w 10000"/>
                  <a:gd name="connsiteY61" fmla="*/ 6646 h 9737"/>
                  <a:gd name="connsiteX62" fmla="*/ 8481 w 10000"/>
                  <a:gd name="connsiteY62" fmla="*/ 6777 h 9737"/>
                  <a:gd name="connsiteX63" fmla="*/ 8281 w 10000"/>
                  <a:gd name="connsiteY63" fmla="*/ 6909 h 9737"/>
                  <a:gd name="connsiteX64" fmla="*/ 8138 w 10000"/>
                  <a:gd name="connsiteY64" fmla="*/ 6909 h 9737"/>
                  <a:gd name="connsiteX65" fmla="*/ 8052 w 10000"/>
                  <a:gd name="connsiteY65" fmla="*/ 6974 h 9737"/>
                  <a:gd name="connsiteX66" fmla="*/ 7937 w 10000"/>
                  <a:gd name="connsiteY66" fmla="*/ 7237 h 9737"/>
                  <a:gd name="connsiteX67" fmla="*/ 7851 w 10000"/>
                  <a:gd name="connsiteY67" fmla="*/ 7303 h 9737"/>
                  <a:gd name="connsiteX68" fmla="*/ 7765 w 10000"/>
                  <a:gd name="connsiteY68" fmla="*/ 7566 h 9737"/>
                  <a:gd name="connsiteX69" fmla="*/ 7708 w 10000"/>
                  <a:gd name="connsiteY69" fmla="*/ 7763 h 9737"/>
                  <a:gd name="connsiteX70" fmla="*/ 7708 w 10000"/>
                  <a:gd name="connsiteY70" fmla="*/ 8092 h 9737"/>
                  <a:gd name="connsiteX71" fmla="*/ 7794 w 10000"/>
                  <a:gd name="connsiteY71" fmla="*/ 8224 h 9737"/>
                  <a:gd name="connsiteX72" fmla="*/ 7851 w 10000"/>
                  <a:gd name="connsiteY72" fmla="*/ 8421 h 9737"/>
                  <a:gd name="connsiteX73" fmla="*/ 7937 w 10000"/>
                  <a:gd name="connsiteY73" fmla="*/ 8552 h 9737"/>
                  <a:gd name="connsiteX74" fmla="*/ 8080 w 10000"/>
                  <a:gd name="connsiteY74" fmla="*/ 8552 h 9737"/>
                  <a:gd name="connsiteX75" fmla="*/ 8195 w 10000"/>
                  <a:gd name="connsiteY75" fmla="*/ 8421 h 9737"/>
                  <a:gd name="connsiteX76" fmla="*/ 8567 w 10000"/>
                  <a:gd name="connsiteY76" fmla="*/ 8421 h 9737"/>
                  <a:gd name="connsiteX77" fmla="*/ 8510 w 10000"/>
                  <a:gd name="connsiteY77" fmla="*/ 8552 h 9737"/>
                  <a:gd name="connsiteX78" fmla="*/ 8510 w 10000"/>
                  <a:gd name="connsiteY78" fmla="*/ 8751 h 9737"/>
                  <a:gd name="connsiteX79" fmla="*/ 8481 w 10000"/>
                  <a:gd name="connsiteY79" fmla="*/ 8751 h 9737"/>
                  <a:gd name="connsiteX80" fmla="*/ 8424 w 10000"/>
                  <a:gd name="connsiteY80" fmla="*/ 8881 h 9737"/>
                  <a:gd name="connsiteX81" fmla="*/ 7937 w 10000"/>
                  <a:gd name="connsiteY81" fmla="*/ 8881 h 9737"/>
                  <a:gd name="connsiteX82" fmla="*/ 7794 w 10000"/>
                  <a:gd name="connsiteY82" fmla="*/ 8948 h 9737"/>
                  <a:gd name="connsiteX83" fmla="*/ 7708 w 10000"/>
                  <a:gd name="connsiteY83" fmla="*/ 9211 h 9737"/>
                  <a:gd name="connsiteX84" fmla="*/ 7622 w 10000"/>
                  <a:gd name="connsiteY84" fmla="*/ 9211 h 9737"/>
                  <a:gd name="connsiteX85" fmla="*/ 7507 w 10000"/>
                  <a:gd name="connsiteY85" fmla="*/ 9277 h 9737"/>
                  <a:gd name="connsiteX86" fmla="*/ 7364 w 10000"/>
                  <a:gd name="connsiteY86" fmla="*/ 9606 h 9737"/>
                  <a:gd name="connsiteX87" fmla="*/ 7278 w 10000"/>
                  <a:gd name="connsiteY87" fmla="*/ 9737 h 9737"/>
                  <a:gd name="connsiteX88" fmla="*/ 7221 w 10000"/>
                  <a:gd name="connsiteY88" fmla="*/ 9737 h 9737"/>
                  <a:gd name="connsiteX89" fmla="*/ 7192 w 10000"/>
                  <a:gd name="connsiteY89" fmla="*/ 9606 h 9737"/>
                  <a:gd name="connsiteX90" fmla="*/ 7106 w 10000"/>
                  <a:gd name="connsiteY90" fmla="*/ 9540 h 9737"/>
                  <a:gd name="connsiteX91" fmla="*/ 7049 w 10000"/>
                  <a:gd name="connsiteY91" fmla="*/ 9409 h 9737"/>
                  <a:gd name="connsiteX92" fmla="*/ 7049 w 10000"/>
                  <a:gd name="connsiteY92" fmla="*/ 9079 h 9737"/>
                  <a:gd name="connsiteX93" fmla="*/ 7106 w 10000"/>
                  <a:gd name="connsiteY93" fmla="*/ 8948 h 9737"/>
                  <a:gd name="connsiteX94" fmla="*/ 7106 w 10000"/>
                  <a:gd name="connsiteY94" fmla="*/ 8881 h 9737"/>
                  <a:gd name="connsiteX95" fmla="*/ 6991 w 10000"/>
                  <a:gd name="connsiteY95" fmla="*/ 8620 h 9737"/>
                  <a:gd name="connsiteX96" fmla="*/ 6848 w 10000"/>
                  <a:gd name="connsiteY96" fmla="*/ 8552 h 9737"/>
                  <a:gd name="connsiteX97" fmla="*/ 6762 w 10000"/>
                  <a:gd name="connsiteY97" fmla="*/ 8421 h 9737"/>
                  <a:gd name="connsiteX98" fmla="*/ 6705 w 10000"/>
                  <a:gd name="connsiteY98" fmla="*/ 8421 h 9737"/>
                  <a:gd name="connsiteX99" fmla="*/ 6705 w 10000"/>
                  <a:gd name="connsiteY99" fmla="*/ 8290 h 9737"/>
                  <a:gd name="connsiteX100" fmla="*/ 6762 w 10000"/>
                  <a:gd name="connsiteY100" fmla="*/ 8224 h 9737"/>
                  <a:gd name="connsiteX101" fmla="*/ 6819 w 10000"/>
                  <a:gd name="connsiteY101" fmla="*/ 8224 h 9737"/>
                  <a:gd name="connsiteX102" fmla="*/ 6905 w 10000"/>
                  <a:gd name="connsiteY102" fmla="*/ 8092 h 9737"/>
                  <a:gd name="connsiteX103" fmla="*/ 7049 w 10000"/>
                  <a:gd name="connsiteY103" fmla="*/ 7961 h 9737"/>
                  <a:gd name="connsiteX104" fmla="*/ 7135 w 10000"/>
                  <a:gd name="connsiteY104" fmla="*/ 7894 h 9737"/>
                  <a:gd name="connsiteX105" fmla="*/ 7221 w 10000"/>
                  <a:gd name="connsiteY105" fmla="*/ 7632 h 9737"/>
                  <a:gd name="connsiteX106" fmla="*/ 7192 w 10000"/>
                  <a:gd name="connsiteY106" fmla="*/ 7566 h 9737"/>
                  <a:gd name="connsiteX107" fmla="*/ 7106 w 10000"/>
                  <a:gd name="connsiteY107" fmla="*/ 7566 h 9737"/>
                  <a:gd name="connsiteX108" fmla="*/ 6963 w 10000"/>
                  <a:gd name="connsiteY108" fmla="*/ 7632 h 9737"/>
                  <a:gd name="connsiteX109" fmla="*/ 6762 w 10000"/>
                  <a:gd name="connsiteY109" fmla="*/ 7632 h 9737"/>
                  <a:gd name="connsiteX110" fmla="*/ 6562 w 10000"/>
                  <a:gd name="connsiteY110" fmla="*/ 7435 h 9737"/>
                  <a:gd name="connsiteX111" fmla="*/ 6390 w 10000"/>
                  <a:gd name="connsiteY111" fmla="*/ 7435 h 9737"/>
                  <a:gd name="connsiteX112" fmla="*/ 6332 w 10000"/>
                  <a:gd name="connsiteY112" fmla="*/ 7303 h 9737"/>
                  <a:gd name="connsiteX113" fmla="*/ 6332 w 10000"/>
                  <a:gd name="connsiteY113" fmla="*/ 7237 h 9737"/>
                  <a:gd name="connsiteX114" fmla="*/ 2372 w 10000"/>
                  <a:gd name="connsiteY114" fmla="*/ 3695 h 9737"/>
                  <a:gd name="connsiteX115" fmla="*/ 2235 w 10000"/>
                  <a:gd name="connsiteY115" fmla="*/ 4606 h 9737"/>
                  <a:gd name="connsiteX116" fmla="*/ 1891 w 10000"/>
                  <a:gd name="connsiteY116" fmla="*/ 4606 h 9737"/>
                  <a:gd name="connsiteX117" fmla="*/ 1805 w 10000"/>
                  <a:gd name="connsiteY117" fmla="*/ 4474 h 9737"/>
                  <a:gd name="connsiteX118" fmla="*/ 1719 w 10000"/>
                  <a:gd name="connsiteY118" fmla="*/ 4474 h 9737"/>
                  <a:gd name="connsiteX119" fmla="*/ 1605 w 10000"/>
                  <a:gd name="connsiteY119" fmla="*/ 4342 h 9737"/>
                  <a:gd name="connsiteX120" fmla="*/ 1519 w 10000"/>
                  <a:gd name="connsiteY120" fmla="*/ 4342 h 9737"/>
                  <a:gd name="connsiteX121" fmla="*/ 1433 w 10000"/>
                  <a:gd name="connsiteY121" fmla="*/ 4606 h 9737"/>
                  <a:gd name="connsiteX122" fmla="*/ 1433 w 10000"/>
                  <a:gd name="connsiteY122" fmla="*/ 4935 h 9737"/>
                  <a:gd name="connsiteX123" fmla="*/ 1089 w 10000"/>
                  <a:gd name="connsiteY123" fmla="*/ 4935 h 9737"/>
                  <a:gd name="connsiteX124" fmla="*/ 1003 w 10000"/>
                  <a:gd name="connsiteY124" fmla="*/ 5000 h 9737"/>
                  <a:gd name="connsiteX125" fmla="*/ 888 w 10000"/>
                  <a:gd name="connsiteY125" fmla="*/ 5000 h 9737"/>
                  <a:gd name="connsiteX126" fmla="*/ 860 w 10000"/>
                  <a:gd name="connsiteY126" fmla="*/ 5131 h 9737"/>
                  <a:gd name="connsiteX127" fmla="*/ 802 w 10000"/>
                  <a:gd name="connsiteY127" fmla="*/ 5131 h 9737"/>
                  <a:gd name="connsiteX128" fmla="*/ 745 w 10000"/>
                  <a:gd name="connsiteY128" fmla="*/ 5329 h 9737"/>
                  <a:gd name="connsiteX129" fmla="*/ 716 w 10000"/>
                  <a:gd name="connsiteY129" fmla="*/ 5461 h 9737"/>
                  <a:gd name="connsiteX130" fmla="*/ 315 w 10000"/>
                  <a:gd name="connsiteY130" fmla="*/ 5461 h 9737"/>
                  <a:gd name="connsiteX131" fmla="*/ 287 w 10000"/>
                  <a:gd name="connsiteY131" fmla="*/ 5329 h 9737"/>
                  <a:gd name="connsiteX132" fmla="*/ 172 w 10000"/>
                  <a:gd name="connsiteY132" fmla="*/ 5264 h 9737"/>
                  <a:gd name="connsiteX133" fmla="*/ 143 w 10000"/>
                  <a:gd name="connsiteY133" fmla="*/ 5131 h 9737"/>
                  <a:gd name="connsiteX134" fmla="*/ 29 w 10000"/>
                  <a:gd name="connsiteY134" fmla="*/ 5000 h 9737"/>
                  <a:gd name="connsiteX135" fmla="*/ 0 w 10000"/>
                  <a:gd name="connsiteY135" fmla="*/ 4803 h 9737"/>
                  <a:gd name="connsiteX136" fmla="*/ 0 w 10000"/>
                  <a:gd name="connsiteY136" fmla="*/ 4278 h 9737"/>
                  <a:gd name="connsiteX137" fmla="*/ 29 w 10000"/>
                  <a:gd name="connsiteY137" fmla="*/ 4145 h 9737"/>
                  <a:gd name="connsiteX138" fmla="*/ 315 w 10000"/>
                  <a:gd name="connsiteY138" fmla="*/ 4145 h 9737"/>
                  <a:gd name="connsiteX139" fmla="*/ 745 w 10000"/>
                  <a:gd name="connsiteY139" fmla="*/ 3157 h 9737"/>
                  <a:gd name="connsiteX140" fmla="*/ 802 w 10000"/>
                  <a:gd name="connsiteY140" fmla="*/ 3290 h 9737"/>
                  <a:gd name="connsiteX141" fmla="*/ 888 w 10000"/>
                  <a:gd name="connsiteY141" fmla="*/ 3356 h 9737"/>
                  <a:gd name="connsiteX142" fmla="*/ 1003 w 10000"/>
                  <a:gd name="connsiteY142" fmla="*/ 3356 h 9737"/>
                  <a:gd name="connsiteX143" fmla="*/ 1089 w 10000"/>
                  <a:gd name="connsiteY143" fmla="*/ 3157 h 9737"/>
                  <a:gd name="connsiteX144" fmla="*/ 1891 w 10000"/>
                  <a:gd name="connsiteY144" fmla="*/ 3157 h 9737"/>
                  <a:gd name="connsiteX145" fmla="*/ 2092 w 10000"/>
                  <a:gd name="connsiteY145" fmla="*/ 3290 h 9737"/>
                  <a:gd name="connsiteX146" fmla="*/ 2149 w 10000"/>
                  <a:gd name="connsiteY146" fmla="*/ 3487 h 9737"/>
                  <a:gd name="connsiteX147" fmla="*/ 2292 w 10000"/>
                  <a:gd name="connsiteY147" fmla="*/ 3816 h 9737"/>
                  <a:gd name="connsiteX148" fmla="*/ 2321 w 10000"/>
                  <a:gd name="connsiteY148" fmla="*/ 4014 h 9737"/>
                  <a:gd name="connsiteX0" fmla="*/ 2321 w 10000"/>
                  <a:gd name="connsiteY0" fmla="*/ 4122 h 10000"/>
                  <a:gd name="connsiteX1" fmla="*/ 7479 w 10000"/>
                  <a:gd name="connsiteY1" fmla="*/ 0 h 10000"/>
                  <a:gd name="connsiteX2" fmla="*/ 7364 w 10000"/>
                  <a:gd name="connsiteY2" fmla="*/ 405 h 10000"/>
                  <a:gd name="connsiteX3" fmla="*/ 7364 w 10000"/>
                  <a:gd name="connsiteY3" fmla="*/ 540 h 10000"/>
                  <a:gd name="connsiteX4" fmla="*/ 7421 w 10000"/>
                  <a:gd name="connsiteY4" fmla="*/ 676 h 10000"/>
                  <a:gd name="connsiteX5" fmla="*/ 7421 w 10000"/>
                  <a:gd name="connsiteY5" fmla="*/ 744 h 10000"/>
                  <a:gd name="connsiteX6" fmla="*/ 7507 w 10000"/>
                  <a:gd name="connsiteY6" fmla="*/ 1014 h 10000"/>
                  <a:gd name="connsiteX7" fmla="*/ 7765 w 10000"/>
                  <a:gd name="connsiteY7" fmla="*/ 1014 h 10000"/>
                  <a:gd name="connsiteX8" fmla="*/ 7794 w 10000"/>
                  <a:gd name="connsiteY8" fmla="*/ 1081 h 10000"/>
                  <a:gd name="connsiteX9" fmla="*/ 7937 w 10000"/>
                  <a:gd name="connsiteY9" fmla="*/ 1757 h 10000"/>
                  <a:gd name="connsiteX10" fmla="*/ 7937 w 10000"/>
                  <a:gd name="connsiteY10" fmla="*/ 2027 h 10000"/>
                  <a:gd name="connsiteX11" fmla="*/ 7994 w 10000"/>
                  <a:gd name="connsiteY11" fmla="*/ 2095 h 10000"/>
                  <a:gd name="connsiteX12" fmla="*/ 8052 w 10000"/>
                  <a:gd name="connsiteY12" fmla="*/ 2095 h 10000"/>
                  <a:gd name="connsiteX13" fmla="*/ 8138 w 10000"/>
                  <a:gd name="connsiteY13" fmla="*/ 2027 h 10000"/>
                  <a:gd name="connsiteX14" fmla="*/ 8223 w 10000"/>
                  <a:gd name="connsiteY14" fmla="*/ 2027 h 10000"/>
                  <a:gd name="connsiteX15" fmla="*/ 8338 w 10000"/>
                  <a:gd name="connsiteY15" fmla="*/ 2095 h 10000"/>
                  <a:gd name="connsiteX16" fmla="*/ 8510 w 10000"/>
                  <a:gd name="connsiteY16" fmla="*/ 2568 h 10000"/>
                  <a:gd name="connsiteX17" fmla="*/ 8625 w 10000"/>
                  <a:gd name="connsiteY17" fmla="*/ 2568 h 10000"/>
                  <a:gd name="connsiteX18" fmla="*/ 8625 w 10000"/>
                  <a:gd name="connsiteY18" fmla="*/ 2432 h 10000"/>
                  <a:gd name="connsiteX19" fmla="*/ 8653 w 10000"/>
                  <a:gd name="connsiteY19" fmla="*/ 2432 h 10000"/>
                  <a:gd name="connsiteX20" fmla="*/ 8711 w 10000"/>
                  <a:gd name="connsiteY20" fmla="*/ 2366 h 10000"/>
                  <a:gd name="connsiteX21" fmla="*/ 8711 w 10000"/>
                  <a:gd name="connsiteY21" fmla="*/ 2230 h 10000"/>
                  <a:gd name="connsiteX22" fmla="*/ 8768 w 10000"/>
                  <a:gd name="connsiteY22" fmla="*/ 2095 h 10000"/>
                  <a:gd name="connsiteX23" fmla="*/ 8797 w 10000"/>
                  <a:gd name="connsiteY23" fmla="*/ 2095 h 10000"/>
                  <a:gd name="connsiteX24" fmla="*/ 8940 w 10000"/>
                  <a:gd name="connsiteY24" fmla="*/ 2432 h 10000"/>
                  <a:gd name="connsiteX25" fmla="*/ 8997 w 10000"/>
                  <a:gd name="connsiteY25" fmla="*/ 2703 h 10000"/>
                  <a:gd name="connsiteX26" fmla="*/ 9054 w 10000"/>
                  <a:gd name="connsiteY26" fmla="*/ 2771 h 10000"/>
                  <a:gd name="connsiteX27" fmla="*/ 9140 w 10000"/>
                  <a:gd name="connsiteY27" fmla="*/ 2771 h 10000"/>
                  <a:gd name="connsiteX28" fmla="*/ 9198 w 10000"/>
                  <a:gd name="connsiteY28" fmla="*/ 2703 h 10000"/>
                  <a:gd name="connsiteX29" fmla="*/ 9341 w 10000"/>
                  <a:gd name="connsiteY29" fmla="*/ 2703 h 10000"/>
                  <a:gd name="connsiteX30" fmla="*/ 9484 w 10000"/>
                  <a:gd name="connsiteY30" fmla="*/ 3041 h 10000"/>
                  <a:gd name="connsiteX31" fmla="*/ 9570 w 10000"/>
                  <a:gd name="connsiteY31" fmla="*/ 3041 h 10000"/>
                  <a:gd name="connsiteX32" fmla="*/ 9628 w 10000"/>
                  <a:gd name="connsiteY32" fmla="*/ 2905 h 10000"/>
                  <a:gd name="connsiteX33" fmla="*/ 9656 w 10000"/>
                  <a:gd name="connsiteY33" fmla="*/ 2905 h 10000"/>
                  <a:gd name="connsiteX34" fmla="*/ 9771 w 10000"/>
                  <a:gd name="connsiteY34" fmla="*/ 3108 h 10000"/>
                  <a:gd name="connsiteX35" fmla="*/ 9857 w 10000"/>
                  <a:gd name="connsiteY35" fmla="*/ 3242 h 10000"/>
                  <a:gd name="connsiteX36" fmla="*/ 10000 w 10000"/>
                  <a:gd name="connsiteY36" fmla="*/ 3581 h 10000"/>
                  <a:gd name="connsiteX37" fmla="*/ 10000 w 10000"/>
                  <a:gd name="connsiteY37" fmla="*/ 3785 h 10000"/>
                  <a:gd name="connsiteX38" fmla="*/ 9943 w 10000"/>
                  <a:gd name="connsiteY38" fmla="*/ 3785 h 10000"/>
                  <a:gd name="connsiteX39" fmla="*/ 9857 w 10000"/>
                  <a:gd name="connsiteY39" fmla="*/ 3919 h 10000"/>
                  <a:gd name="connsiteX40" fmla="*/ 9799 w 10000"/>
                  <a:gd name="connsiteY40" fmla="*/ 4054 h 10000"/>
                  <a:gd name="connsiteX41" fmla="*/ 9914 w 10000"/>
                  <a:gd name="connsiteY41" fmla="*/ 4257 h 10000"/>
                  <a:gd name="connsiteX42" fmla="*/ 9943 w 10000"/>
                  <a:gd name="connsiteY42" fmla="*/ 4257 h 10000"/>
                  <a:gd name="connsiteX43" fmla="*/ 9914 w 10000"/>
                  <a:gd name="connsiteY43" fmla="*/ 4394 h 10000"/>
                  <a:gd name="connsiteX44" fmla="*/ 9799 w 10000"/>
                  <a:gd name="connsiteY44" fmla="*/ 4394 h 10000"/>
                  <a:gd name="connsiteX45" fmla="*/ 9771 w 10000"/>
                  <a:gd name="connsiteY45" fmla="*/ 4459 h 10000"/>
                  <a:gd name="connsiteX46" fmla="*/ 9771 w 10000"/>
                  <a:gd name="connsiteY46" fmla="*/ 4595 h 10000"/>
                  <a:gd name="connsiteX47" fmla="*/ 9799 w 10000"/>
                  <a:gd name="connsiteY47" fmla="*/ 4595 h 10000"/>
                  <a:gd name="connsiteX48" fmla="*/ 9914 w 10000"/>
                  <a:gd name="connsiteY48" fmla="*/ 4798 h 10000"/>
                  <a:gd name="connsiteX49" fmla="*/ 9914 w 10000"/>
                  <a:gd name="connsiteY49" fmla="*/ 5068 h 10000"/>
                  <a:gd name="connsiteX50" fmla="*/ 9857 w 10000"/>
                  <a:gd name="connsiteY50" fmla="*/ 5270 h 10000"/>
                  <a:gd name="connsiteX51" fmla="*/ 9799 w 10000"/>
                  <a:gd name="connsiteY51" fmla="*/ 5406 h 10000"/>
                  <a:gd name="connsiteX52" fmla="*/ 9799 w 10000"/>
                  <a:gd name="connsiteY52" fmla="*/ 5473 h 10000"/>
                  <a:gd name="connsiteX53" fmla="*/ 9484 w 10000"/>
                  <a:gd name="connsiteY53" fmla="*/ 5473 h 10000"/>
                  <a:gd name="connsiteX54" fmla="*/ 9370 w 10000"/>
                  <a:gd name="connsiteY54" fmla="*/ 5609 h 10000"/>
                  <a:gd name="connsiteX55" fmla="*/ 9198 w 10000"/>
                  <a:gd name="connsiteY55" fmla="*/ 6081 h 10000"/>
                  <a:gd name="connsiteX56" fmla="*/ 9140 w 10000"/>
                  <a:gd name="connsiteY56" fmla="*/ 6283 h 10000"/>
                  <a:gd name="connsiteX57" fmla="*/ 9140 w 10000"/>
                  <a:gd name="connsiteY57" fmla="*/ 6487 h 10000"/>
                  <a:gd name="connsiteX58" fmla="*/ 8997 w 10000"/>
                  <a:gd name="connsiteY58" fmla="*/ 6487 h 10000"/>
                  <a:gd name="connsiteX59" fmla="*/ 8711 w 10000"/>
                  <a:gd name="connsiteY59" fmla="*/ 6757 h 10000"/>
                  <a:gd name="connsiteX60" fmla="*/ 8625 w 10000"/>
                  <a:gd name="connsiteY60" fmla="*/ 6826 h 10000"/>
                  <a:gd name="connsiteX61" fmla="*/ 8481 w 10000"/>
                  <a:gd name="connsiteY61" fmla="*/ 6960 h 10000"/>
                  <a:gd name="connsiteX62" fmla="*/ 8281 w 10000"/>
                  <a:gd name="connsiteY62" fmla="*/ 7096 h 10000"/>
                  <a:gd name="connsiteX63" fmla="*/ 8138 w 10000"/>
                  <a:gd name="connsiteY63" fmla="*/ 7096 h 10000"/>
                  <a:gd name="connsiteX64" fmla="*/ 8052 w 10000"/>
                  <a:gd name="connsiteY64" fmla="*/ 7162 h 10000"/>
                  <a:gd name="connsiteX65" fmla="*/ 7937 w 10000"/>
                  <a:gd name="connsiteY65" fmla="*/ 7432 h 10000"/>
                  <a:gd name="connsiteX66" fmla="*/ 7851 w 10000"/>
                  <a:gd name="connsiteY66" fmla="*/ 7500 h 10000"/>
                  <a:gd name="connsiteX67" fmla="*/ 7765 w 10000"/>
                  <a:gd name="connsiteY67" fmla="*/ 7770 h 10000"/>
                  <a:gd name="connsiteX68" fmla="*/ 7708 w 10000"/>
                  <a:gd name="connsiteY68" fmla="*/ 7973 h 10000"/>
                  <a:gd name="connsiteX69" fmla="*/ 7708 w 10000"/>
                  <a:gd name="connsiteY69" fmla="*/ 8311 h 10000"/>
                  <a:gd name="connsiteX70" fmla="*/ 7794 w 10000"/>
                  <a:gd name="connsiteY70" fmla="*/ 8446 h 10000"/>
                  <a:gd name="connsiteX71" fmla="*/ 7851 w 10000"/>
                  <a:gd name="connsiteY71" fmla="*/ 8648 h 10000"/>
                  <a:gd name="connsiteX72" fmla="*/ 7937 w 10000"/>
                  <a:gd name="connsiteY72" fmla="*/ 8783 h 10000"/>
                  <a:gd name="connsiteX73" fmla="*/ 8080 w 10000"/>
                  <a:gd name="connsiteY73" fmla="*/ 8783 h 10000"/>
                  <a:gd name="connsiteX74" fmla="*/ 8195 w 10000"/>
                  <a:gd name="connsiteY74" fmla="*/ 8648 h 10000"/>
                  <a:gd name="connsiteX75" fmla="*/ 8567 w 10000"/>
                  <a:gd name="connsiteY75" fmla="*/ 8648 h 10000"/>
                  <a:gd name="connsiteX76" fmla="*/ 8510 w 10000"/>
                  <a:gd name="connsiteY76" fmla="*/ 8783 h 10000"/>
                  <a:gd name="connsiteX77" fmla="*/ 8510 w 10000"/>
                  <a:gd name="connsiteY77" fmla="*/ 8987 h 10000"/>
                  <a:gd name="connsiteX78" fmla="*/ 8481 w 10000"/>
                  <a:gd name="connsiteY78" fmla="*/ 8987 h 10000"/>
                  <a:gd name="connsiteX79" fmla="*/ 8424 w 10000"/>
                  <a:gd name="connsiteY79" fmla="*/ 9121 h 10000"/>
                  <a:gd name="connsiteX80" fmla="*/ 7937 w 10000"/>
                  <a:gd name="connsiteY80" fmla="*/ 9121 h 10000"/>
                  <a:gd name="connsiteX81" fmla="*/ 7794 w 10000"/>
                  <a:gd name="connsiteY81" fmla="*/ 9190 h 10000"/>
                  <a:gd name="connsiteX82" fmla="*/ 7708 w 10000"/>
                  <a:gd name="connsiteY82" fmla="*/ 9460 h 10000"/>
                  <a:gd name="connsiteX83" fmla="*/ 7622 w 10000"/>
                  <a:gd name="connsiteY83" fmla="*/ 9460 h 10000"/>
                  <a:gd name="connsiteX84" fmla="*/ 7507 w 10000"/>
                  <a:gd name="connsiteY84" fmla="*/ 9528 h 10000"/>
                  <a:gd name="connsiteX85" fmla="*/ 7364 w 10000"/>
                  <a:gd name="connsiteY85" fmla="*/ 9865 h 10000"/>
                  <a:gd name="connsiteX86" fmla="*/ 7278 w 10000"/>
                  <a:gd name="connsiteY86" fmla="*/ 10000 h 10000"/>
                  <a:gd name="connsiteX87" fmla="*/ 7221 w 10000"/>
                  <a:gd name="connsiteY87" fmla="*/ 10000 h 10000"/>
                  <a:gd name="connsiteX88" fmla="*/ 7192 w 10000"/>
                  <a:gd name="connsiteY88" fmla="*/ 9865 h 10000"/>
                  <a:gd name="connsiteX89" fmla="*/ 7106 w 10000"/>
                  <a:gd name="connsiteY89" fmla="*/ 9798 h 10000"/>
                  <a:gd name="connsiteX90" fmla="*/ 7049 w 10000"/>
                  <a:gd name="connsiteY90" fmla="*/ 9663 h 10000"/>
                  <a:gd name="connsiteX91" fmla="*/ 7049 w 10000"/>
                  <a:gd name="connsiteY91" fmla="*/ 9324 h 10000"/>
                  <a:gd name="connsiteX92" fmla="*/ 7106 w 10000"/>
                  <a:gd name="connsiteY92" fmla="*/ 9190 h 10000"/>
                  <a:gd name="connsiteX93" fmla="*/ 7106 w 10000"/>
                  <a:gd name="connsiteY93" fmla="*/ 9121 h 10000"/>
                  <a:gd name="connsiteX94" fmla="*/ 6991 w 10000"/>
                  <a:gd name="connsiteY94" fmla="*/ 8853 h 10000"/>
                  <a:gd name="connsiteX95" fmla="*/ 6848 w 10000"/>
                  <a:gd name="connsiteY95" fmla="*/ 8783 h 10000"/>
                  <a:gd name="connsiteX96" fmla="*/ 6762 w 10000"/>
                  <a:gd name="connsiteY96" fmla="*/ 8648 h 10000"/>
                  <a:gd name="connsiteX97" fmla="*/ 6705 w 10000"/>
                  <a:gd name="connsiteY97" fmla="*/ 8648 h 10000"/>
                  <a:gd name="connsiteX98" fmla="*/ 6705 w 10000"/>
                  <a:gd name="connsiteY98" fmla="*/ 8514 h 10000"/>
                  <a:gd name="connsiteX99" fmla="*/ 6762 w 10000"/>
                  <a:gd name="connsiteY99" fmla="*/ 8446 h 10000"/>
                  <a:gd name="connsiteX100" fmla="*/ 6819 w 10000"/>
                  <a:gd name="connsiteY100" fmla="*/ 8446 h 10000"/>
                  <a:gd name="connsiteX101" fmla="*/ 6905 w 10000"/>
                  <a:gd name="connsiteY101" fmla="*/ 8311 h 10000"/>
                  <a:gd name="connsiteX102" fmla="*/ 7049 w 10000"/>
                  <a:gd name="connsiteY102" fmla="*/ 8176 h 10000"/>
                  <a:gd name="connsiteX103" fmla="*/ 7135 w 10000"/>
                  <a:gd name="connsiteY103" fmla="*/ 8107 h 10000"/>
                  <a:gd name="connsiteX104" fmla="*/ 7221 w 10000"/>
                  <a:gd name="connsiteY104" fmla="*/ 7838 h 10000"/>
                  <a:gd name="connsiteX105" fmla="*/ 7192 w 10000"/>
                  <a:gd name="connsiteY105" fmla="*/ 7770 h 10000"/>
                  <a:gd name="connsiteX106" fmla="*/ 7106 w 10000"/>
                  <a:gd name="connsiteY106" fmla="*/ 7770 h 10000"/>
                  <a:gd name="connsiteX107" fmla="*/ 6963 w 10000"/>
                  <a:gd name="connsiteY107" fmla="*/ 7838 h 10000"/>
                  <a:gd name="connsiteX108" fmla="*/ 6762 w 10000"/>
                  <a:gd name="connsiteY108" fmla="*/ 7838 h 10000"/>
                  <a:gd name="connsiteX109" fmla="*/ 6562 w 10000"/>
                  <a:gd name="connsiteY109" fmla="*/ 7636 h 10000"/>
                  <a:gd name="connsiteX110" fmla="*/ 6390 w 10000"/>
                  <a:gd name="connsiteY110" fmla="*/ 7636 h 10000"/>
                  <a:gd name="connsiteX111" fmla="*/ 6332 w 10000"/>
                  <a:gd name="connsiteY111" fmla="*/ 7500 h 10000"/>
                  <a:gd name="connsiteX112" fmla="*/ 6332 w 10000"/>
                  <a:gd name="connsiteY112" fmla="*/ 7432 h 10000"/>
                  <a:gd name="connsiteX113" fmla="*/ 2372 w 10000"/>
                  <a:gd name="connsiteY113" fmla="*/ 3795 h 10000"/>
                  <a:gd name="connsiteX114" fmla="*/ 2235 w 10000"/>
                  <a:gd name="connsiteY114" fmla="*/ 4730 h 10000"/>
                  <a:gd name="connsiteX115" fmla="*/ 1891 w 10000"/>
                  <a:gd name="connsiteY115" fmla="*/ 4730 h 10000"/>
                  <a:gd name="connsiteX116" fmla="*/ 1805 w 10000"/>
                  <a:gd name="connsiteY116" fmla="*/ 4595 h 10000"/>
                  <a:gd name="connsiteX117" fmla="*/ 1719 w 10000"/>
                  <a:gd name="connsiteY117" fmla="*/ 4595 h 10000"/>
                  <a:gd name="connsiteX118" fmla="*/ 1605 w 10000"/>
                  <a:gd name="connsiteY118" fmla="*/ 4459 h 10000"/>
                  <a:gd name="connsiteX119" fmla="*/ 1519 w 10000"/>
                  <a:gd name="connsiteY119" fmla="*/ 4459 h 10000"/>
                  <a:gd name="connsiteX120" fmla="*/ 1433 w 10000"/>
                  <a:gd name="connsiteY120" fmla="*/ 4730 h 10000"/>
                  <a:gd name="connsiteX121" fmla="*/ 1433 w 10000"/>
                  <a:gd name="connsiteY121" fmla="*/ 5068 h 10000"/>
                  <a:gd name="connsiteX122" fmla="*/ 1089 w 10000"/>
                  <a:gd name="connsiteY122" fmla="*/ 5068 h 10000"/>
                  <a:gd name="connsiteX123" fmla="*/ 1003 w 10000"/>
                  <a:gd name="connsiteY123" fmla="*/ 5135 h 10000"/>
                  <a:gd name="connsiteX124" fmla="*/ 888 w 10000"/>
                  <a:gd name="connsiteY124" fmla="*/ 5135 h 10000"/>
                  <a:gd name="connsiteX125" fmla="*/ 860 w 10000"/>
                  <a:gd name="connsiteY125" fmla="*/ 5270 h 10000"/>
                  <a:gd name="connsiteX126" fmla="*/ 802 w 10000"/>
                  <a:gd name="connsiteY126" fmla="*/ 5270 h 10000"/>
                  <a:gd name="connsiteX127" fmla="*/ 745 w 10000"/>
                  <a:gd name="connsiteY127" fmla="*/ 5473 h 10000"/>
                  <a:gd name="connsiteX128" fmla="*/ 716 w 10000"/>
                  <a:gd name="connsiteY128" fmla="*/ 5609 h 10000"/>
                  <a:gd name="connsiteX129" fmla="*/ 315 w 10000"/>
                  <a:gd name="connsiteY129" fmla="*/ 5609 h 10000"/>
                  <a:gd name="connsiteX130" fmla="*/ 287 w 10000"/>
                  <a:gd name="connsiteY130" fmla="*/ 5473 h 10000"/>
                  <a:gd name="connsiteX131" fmla="*/ 172 w 10000"/>
                  <a:gd name="connsiteY131" fmla="*/ 5406 h 10000"/>
                  <a:gd name="connsiteX132" fmla="*/ 143 w 10000"/>
                  <a:gd name="connsiteY132" fmla="*/ 5270 h 10000"/>
                  <a:gd name="connsiteX133" fmla="*/ 29 w 10000"/>
                  <a:gd name="connsiteY133" fmla="*/ 5135 h 10000"/>
                  <a:gd name="connsiteX134" fmla="*/ 0 w 10000"/>
                  <a:gd name="connsiteY134" fmla="*/ 4933 h 10000"/>
                  <a:gd name="connsiteX135" fmla="*/ 0 w 10000"/>
                  <a:gd name="connsiteY135" fmla="*/ 4394 h 10000"/>
                  <a:gd name="connsiteX136" fmla="*/ 29 w 10000"/>
                  <a:gd name="connsiteY136" fmla="*/ 4257 h 10000"/>
                  <a:gd name="connsiteX137" fmla="*/ 315 w 10000"/>
                  <a:gd name="connsiteY137" fmla="*/ 4257 h 10000"/>
                  <a:gd name="connsiteX138" fmla="*/ 745 w 10000"/>
                  <a:gd name="connsiteY138" fmla="*/ 3242 h 10000"/>
                  <a:gd name="connsiteX139" fmla="*/ 802 w 10000"/>
                  <a:gd name="connsiteY139" fmla="*/ 3379 h 10000"/>
                  <a:gd name="connsiteX140" fmla="*/ 888 w 10000"/>
                  <a:gd name="connsiteY140" fmla="*/ 3447 h 10000"/>
                  <a:gd name="connsiteX141" fmla="*/ 1003 w 10000"/>
                  <a:gd name="connsiteY141" fmla="*/ 3447 h 10000"/>
                  <a:gd name="connsiteX142" fmla="*/ 1089 w 10000"/>
                  <a:gd name="connsiteY142" fmla="*/ 3242 h 10000"/>
                  <a:gd name="connsiteX143" fmla="*/ 1891 w 10000"/>
                  <a:gd name="connsiteY143" fmla="*/ 3242 h 10000"/>
                  <a:gd name="connsiteX144" fmla="*/ 2092 w 10000"/>
                  <a:gd name="connsiteY144" fmla="*/ 3379 h 10000"/>
                  <a:gd name="connsiteX145" fmla="*/ 2149 w 10000"/>
                  <a:gd name="connsiteY145" fmla="*/ 3581 h 10000"/>
                  <a:gd name="connsiteX146" fmla="*/ 2292 w 10000"/>
                  <a:gd name="connsiteY146" fmla="*/ 3919 h 10000"/>
                  <a:gd name="connsiteX147" fmla="*/ 2321 w 10000"/>
                  <a:gd name="connsiteY147" fmla="*/ 4122 h 10000"/>
                  <a:gd name="connsiteX0" fmla="*/ 2321 w 10000"/>
                  <a:gd name="connsiteY0" fmla="*/ 3717 h 9595"/>
                  <a:gd name="connsiteX1" fmla="*/ 7364 w 10000"/>
                  <a:gd name="connsiteY1" fmla="*/ 0 h 9595"/>
                  <a:gd name="connsiteX2" fmla="*/ 7364 w 10000"/>
                  <a:gd name="connsiteY2" fmla="*/ 135 h 9595"/>
                  <a:gd name="connsiteX3" fmla="*/ 7421 w 10000"/>
                  <a:gd name="connsiteY3" fmla="*/ 271 h 9595"/>
                  <a:gd name="connsiteX4" fmla="*/ 7421 w 10000"/>
                  <a:gd name="connsiteY4" fmla="*/ 339 h 9595"/>
                  <a:gd name="connsiteX5" fmla="*/ 7507 w 10000"/>
                  <a:gd name="connsiteY5" fmla="*/ 609 h 9595"/>
                  <a:gd name="connsiteX6" fmla="*/ 7765 w 10000"/>
                  <a:gd name="connsiteY6" fmla="*/ 609 h 9595"/>
                  <a:gd name="connsiteX7" fmla="*/ 7794 w 10000"/>
                  <a:gd name="connsiteY7" fmla="*/ 676 h 9595"/>
                  <a:gd name="connsiteX8" fmla="*/ 7937 w 10000"/>
                  <a:gd name="connsiteY8" fmla="*/ 1352 h 9595"/>
                  <a:gd name="connsiteX9" fmla="*/ 7937 w 10000"/>
                  <a:gd name="connsiteY9" fmla="*/ 1622 h 9595"/>
                  <a:gd name="connsiteX10" fmla="*/ 7994 w 10000"/>
                  <a:gd name="connsiteY10" fmla="*/ 1690 h 9595"/>
                  <a:gd name="connsiteX11" fmla="*/ 8052 w 10000"/>
                  <a:gd name="connsiteY11" fmla="*/ 1690 h 9595"/>
                  <a:gd name="connsiteX12" fmla="*/ 8138 w 10000"/>
                  <a:gd name="connsiteY12" fmla="*/ 1622 h 9595"/>
                  <a:gd name="connsiteX13" fmla="*/ 8223 w 10000"/>
                  <a:gd name="connsiteY13" fmla="*/ 1622 h 9595"/>
                  <a:gd name="connsiteX14" fmla="*/ 8338 w 10000"/>
                  <a:gd name="connsiteY14" fmla="*/ 1690 h 9595"/>
                  <a:gd name="connsiteX15" fmla="*/ 8510 w 10000"/>
                  <a:gd name="connsiteY15" fmla="*/ 2163 h 9595"/>
                  <a:gd name="connsiteX16" fmla="*/ 8625 w 10000"/>
                  <a:gd name="connsiteY16" fmla="*/ 2163 h 9595"/>
                  <a:gd name="connsiteX17" fmla="*/ 8625 w 10000"/>
                  <a:gd name="connsiteY17" fmla="*/ 2027 h 9595"/>
                  <a:gd name="connsiteX18" fmla="*/ 8653 w 10000"/>
                  <a:gd name="connsiteY18" fmla="*/ 2027 h 9595"/>
                  <a:gd name="connsiteX19" fmla="*/ 8711 w 10000"/>
                  <a:gd name="connsiteY19" fmla="*/ 1961 h 9595"/>
                  <a:gd name="connsiteX20" fmla="*/ 8711 w 10000"/>
                  <a:gd name="connsiteY20" fmla="*/ 1825 h 9595"/>
                  <a:gd name="connsiteX21" fmla="*/ 8768 w 10000"/>
                  <a:gd name="connsiteY21" fmla="*/ 1690 h 9595"/>
                  <a:gd name="connsiteX22" fmla="*/ 8797 w 10000"/>
                  <a:gd name="connsiteY22" fmla="*/ 1690 h 9595"/>
                  <a:gd name="connsiteX23" fmla="*/ 8940 w 10000"/>
                  <a:gd name="connsiteY23" fmla="*/ 2027 h 9595"/>
                  <a:gd name="connsiteX24" fmla="*/ 8997 w 10000"/>
                  <a:gd name="connsiteY24" fmla="*/ 2298 h 9595"/>
                  <a:gd name="connsiteX25" fmla="*/ 9054 w 10000"/>
                  <a:gd name="connsiteY25" fmla="*/ 2366 h 9595"/>
                  <a:gd name="connsiteX26" fmla="*/ 9140 w 10000"/>
                  <a:gd name="connsiteY26" fmla="*/ 2366 h 9595"/>
                  <a:gd name="connsiteX27" fmla="*/ 9198 w 10000"/>
                  <a:gd name="connsiteY27" fmla="*/ 2298 h 9595"/>
                  <a:gd name="connsiteX28" fmla="*/ 9341 w 10000"/>
                  <a:gd name="connsiteY28" fmla="*/ 2298 h 9595"/>
                  <a:gd name="connsiteX29" fmla="*/ 9484 w 10000"/>
                  <a:gd name="connsiteY29" fmla="*/ 2636 h 9595"/>
                  <a:gd name="connsiteX30" fmla="*/ 9570 w 10000"/>
                  <a:gd name="connsiteY30" fmla="*/ 2636 h 9595"/>
                  <a:gd name="connsiteX31" fmla="*/ 9628 w 10000"/>
                  <a:gd name="connsiteY31" fmla="*/ 2500 h 9595"/>
                  <a:gd name="connsiteX32" fmla="*/ 9656 w 10000"/>
                  <a:gd name="connsiteY32" fmla="*/ 2500 h 9595"/>
                  <a:gd name="connsiteX33" fmla="*/ 9771 w 10000"/>
                  <a:gd name="connsiteY33" fmla="*/ 2703 h 9595"/>
                  <a:gd name="connsiteX34" fmla="*/ 9857 w 10000"/>
                  <a:gd name="connsiteY34" fmla="*/ 2837 h 9595"/>
                  <a:gd name="connsiteX35" fmla="*/ 10000 w 10000"/>
                  <a:gd name="connsiteY35" fmla="*/ 3176 h 9595"/>
                  <a:gd name="connsiteX36" fmla="*/ 10000 w 10000"/>
                  <a:gd name="connsiteY36" fmla="*/ 3380 h 9595"/>
                  <a:gd name="connsiteX37" fmla="*/ 9943 w 10000"/>
                  <a:gd name="connsiteY37" fmla="*/ 3380 h 9595"/>
                  <a:gd name="connsiteX38" fmla="*/ 9857 w 10000"/>
                  <a:gd name="connsiteY38" fmla="*/ 3514 h 9595"/>
                  <a:gd name="connsiteX39" fmla="*/ 9799 w 10000"/>
                  <a:gd name="connsiteY39" fmla="*/ 3649 h 9595"/>
                  <a:gd name="connsiteX40" fmla="*/ 9914 w 10000"/>
                  <a:gd name="connsiteY40" fmla="*/ 3852 h 9595"/>
                  <a:gd name="connsiteX41" fmla="*/ 9943 w 10000"/>
                  <a:gd name="connsiteY41" fmla="*/ 3852 h 9595"/>
                  <a:gd name="connsiteX42" fmla="*/ 9914 w 10000"/>
                  <a:gd name="connsiteY42" fmla="*/ 3989 h 9595"/>
                  <a:gd name="connsiteX43" fmla="*/ 9799 w 10000"/>
                  <a:gd name="connsiteY43" fmla="*/ 3989 h 9595"/>
                  <a:gd name="connsiteX44" fmla="*/ 9771 w 10000"/>
                  <a:gd name="connsiteY44" fmla="*/ 4054 h 9595"/>
                  <a:gd name="connsiteX45" fmla="*/ 9771 w 10000"/>
                  <a:gd name="connsiteY45" fmla="*/ 4190 h 9595"/>
                  <a:gd name="connsiteX46" fmla="*/ 9799 w 10000"/>
                  <a:gd name="connsiteY46" fmla="*/ 4190 h 9595"/>
                  <a:gd name="connsiteX47" fmla="*/ 9914 w 10000"/>
                  <a:gd name="connsiteY47" fmla="*/ 4393 h 9595"/>
                  <a:gd name="connsiteX48" fmla="*/ 9914 w 10000"/>
                  <a:gd name="connsiteY48" fmla="*/ 4663 h 9595"/>
                  <a:gd name="connsiteX49" fmla="*/ 9857 w 10000"/>
                  <a:gd name="connsiteY49" fmla="*/ 4865 h 9595"/>
                  <a:gd name="connsiteX50" fmla="*/ 9799 w 10000"/>
                  <a:gd name="connsiteY50" fmla="*/ 5001 h 9595"/>
                  <a:gd name="connsiteX51" fmla="*/ 9799 w 10000"/>
                  <a:gd name="connsiteY51" fmla="*/ 5068 h 9595"/>
                  <a:gd name="connsiteX52" fmla="*/ 9484 w 10000"/>
                  <a:gd name="connsiteY52" fmla="*/ 5068 h 9595"/>
                  <a:gd name="connsiteX53" fmla="*/ 9370 w 10000"/>
                  <a:gd name="connsiteY53" fmla="*/ 5204 h 9595"/>
                  <a:gd name="connsiteX54" fmla="*/ 9198 w 10000"/>
                  <a:gd name="connsiteY54" fmla="*/ 5676 h 9595"/>
                  <a:gd name="connsiteX55" fmla="*/ 9140 w 10000"/>
                  <a:gd name="connsiteY55" fmla="*/ 5878 h 9595"/>
                  <a:gd name="connsiteX56" fmla="*/ 9140 w 10000"/>
                  <a:gd name="connsiteY56" fmla="*/ 6082 h 9595"/>
                  <a:gd name="connsiteX57" fmla="*/ 8997 w 10000"/>
                  <a:gd name="connsiteY57" fmla="*/ 6082 h 9595"/>
                  <a:gd name="connsiteX58" fmla="*/ 8711 w 10000"/>
                  <a:gd name="connsiteY58" fmla="*/ 6352 h 9595"/>
                  <a:gd name="connsiteX59" fmla="*/ 8625 w 10000"/>
                  <a:gd name="connsiteY59" fmla="*/ 6421 h 9595"/>
                  <a:gd name="connsiteX60" fmla="*/ 8481 w 10000"/>
                  <a:gd name="connsiteY60" fmla="*/ 6555 h 9595"/>
                  <a:gd name="connsiteX61" fmla="*/ 8281 w 10000"/>
                  <a:gd name="connsiteY61" fmla="*/ 6691 h 9595"/>
                  <a:gd name="connsiteX62" fmla="*/ 8138 w 10000"/>
                  <a:gd name="connsiteY62" fmla="*/ 6691 h 9595"/>
                  <a:gd name="connsiteX63" fmla="*/ 8052 w 10000"/>
                  <a:gd name="connsiteY63" fmla="*/ 6757 h 9595"/>
                  <a:gd name="connsiteX64" fmla="*/ 7937 w 10000"/>
                  <a:gd name="connsiteY64" fmla="*/ 7027 h 9595"/>
                  <a:gd name="connsiteX65" fmla="*/ 7851 w 10000"/>
                  <a:gd name="connsiteY65" fmla="*/ 7095 h 9595"/>
                  <a:gd name="connsiteX66" fmla="*/ 7765 w 10000"/>
                  <a:gd name="connsiteY66" fmla="*/ 7365 h 9595"/>
                  <a:gd name="connsiteX67" fmla="*/ 7708 w 10000"/>
                  <a:gd name="connsiteY67" fmla="*/ 7568 h 9595"/>
                  <a:gd name="connsiteX68" fmla="*/ 7708 w 10000"/>
                  <a:gd name="connsiteY68" fmla="*/ 7906 h 9595"/>
                  <a:gd name="connsiteX69" fmla="*/ 7794 w 10000"/>
                  <a:gd name="connsiteY69" fmla="*/ 8041 h 9595"/>
                  <a:gd name="connsiteX70" fmla="*/ 7851 w 10000"/>
                  <a:gd name="connsiteY70" fmla="*/ 8243 h 9595"/>
                  <a:gd name="connsiteX71" fmla="*/ 7937 w 10000"/>
                  <a:gd name="connsiteY71" fmla="*/ 8378 h 9595"/>
                  <a:gd name="connsiteX72" fmla="*/ 8080 w 10000"/>
                  <a:gd name="connsiteY72" fmla="*/ 8378 h 9595"/>
                  <a:gd name="connsiteX73" fmla="*/ 8195 w 10000"/>
                  <a:gd name="connsiteY73" fmla="*/ 8243 h 9595"/>
                  <a:gd name="connsiteX74" fmla="*/ 8567 w 10000"/>
                  <a:gd name="connsiteY74" fmla="*/ 8243 h 9595"/>
                  <a:gd name="connsiteX75" fmla="*/ 8510 w 10000"/>
                  <a:gd name="connsiteY75" fmla="*/ 8378 h 9595"/>
                  <a:gd name="connsiteX76" fmla="*/ 8510 w 10000"/>
                  <a:gd name="connsiteY76" fmla="*/ 8582 h 9595"/>
                  <a:gd name="connsiteX77" fmla="*/ 8481 w 10000"/>
                  <a:gd name="connsiteY77" fmla="*/ 8582 h 9595"/>
                  <a:gd name="connsiteX78" fmla="*/ 8424 w 10000"/>
                  <a:gd name="connsiteY78" fmla="*/ 8716 h 9595"/>
                  <a:gd name="connsiteX79" fmla="*/ 7937 w 10000"/>
                  <a:gd name="connsiteY79" fmla="*/ 8716 h 9595"/>
                  <a:gd name="connsiteX80" fmla="*/ 7794 w 10000"/>
                  <a:gd name="connsiteY80" fmla="*/ 8785 h 9595"/>
                  <a:gd name="connsiteX81" fmla="*/ 7708 w 10000"/>
                  <a:gd name="connsiteY81" fmla="*/ 9055 h 9595"/>
                  <a:gd name="connsiteX82" fmla="*/ 7622 w 10000"/>
                  <a:gd name="connsiteY82" fmla="*/ 9055 h 9595"/>
                  <a:gd name="connsiteX83" fmla="*/ 7507 w 10000"/>
                  <a:gd name="connsiteY83" fmla="*/ 9123 h 9595"/>
                  <a:gd name="connsiteX84" fmla="*/ 7364 w 10000"/>
                  <a:gd name="connsiteY84" fmla="*/ 9460 h 9595"/>
                  <a:gd name="connsiteX85" fmla="*/ 7278 w 10000"/>
                  <a:gd name="connsiteY85" fmla="*/ 9595 h 9595"/>
                  <a:gd name="connsiteX86" fmla="*/ 7221 w 10000"/>
                  <a:gd name="connsiteY86" fmla="*/ 9595 h 9595"/>
                  <a:gd name="connsiteX87" fmla="*/ 7192 w 10000"/>
                  <a:gd name="connsiteY87" fmla="*/ 9460 h 9595"/>
                  <a:gd name="connsiteX88" fmla="*/ 7106 w 10000"/>
                  <a:gd name="connsiteY88" fmla="*/ 9393 h 9595"/>
                  <a:gd name="connsiteX89" fmla="*/ 7049 w 10000"/>
                  <a:gd name="connsiteY89" fmla="*/ 9258 h 9595"/>
                  <a:gd name="connsiteX90" fmla="*/ 7049 w 10000"/>
                  <a:gd name="connsiteY90" fmla="*/ 8919 h 9595"/>
                  <a:gd name="connsiteX91" fmla="*/ 7106 w 10000"/>
                  <a:gd name="connsiteY91" fmla="*/ 8785 h 9595"/>
                  <a:gd name="connsiteX92" fmla="*/ 7106 w 10000"/>
                  <a:gd name="connsiteY92" fmla="*/ 8716 h 9595"/>
                  <a:gd name="connsiteX93" fmla="*/ 6991 w 10000"/>
                  <a:gd name="connsiteY93" fmla="*/ 8448 h 9595"/>
                  <a:gd name="connsiteX94" fmla="*/ 6848 w 10000"/>
                  <a:gd name="connsiteY94" fmla="*/ 8378 h 9595"/>
                  <a:gd name="connsiteX95" fmla="*/ 6762 w 10000"/>
                  <a:gd name="connsiteY95" fmla="*/ 8243 h 9595"/>
                  <a:gd name="connsiteX96" fmla="*/ 6705 w 10000"/>
                  <a:gd name="connsiteY96" fmla="*/ 8243 h 9595"/>
                  <a:gd name="connsiteX97" fmla="*/ 6705 w 10000"/>
                  <a:gd name="connsiteY97" fmla="*/ 8109 h 9595"/>
                  <a:gd name="connsiteX98" fmla="*/ 6762 w 10000"/>
                  <a:gd name="connsiteY98" fmla="*/ 8041 h 9595"/>
                  <a:gd name="connsiteX99" fmla="*/ 6819 w 10000"/>
                  <a:gd name="connsiteY99" fmla="*/ 8041 h 9595"/>
                  <a:gd name="connsiteX100" fmla="*/ 6905 w 10000"/>
                  <a:gd name="connsiteY100" fmla="*/ 7906 h 9595"/>
                  <a:gd name="connsiteX101" fmla="*/ 7049 w 10000"/>
                  <a:gd name="connsiteY101" fmla="*/ 7771 h 9595"/>
                  <a:gd name="connsiteX102" fmla="*/ 7135 w 10000"/>
                  <a:gd name="connsiteY102" fmla="*/ 7702 h 9595"/>
                  <a:gd name="connsiteX103" fmla="*/ 7221 w 10000"/>
                  <a:gd name="connsiteY103" fmla="*/ 7433 h 9595"/>
                  <a:gd name="connsiteX104" fmla="*/ 7192 w 10000"/>
                  <a:gd name="connsiteY104" fmla="*/ 7365 h 9595"/>
                  <a:gd name="connsiteX105" fmla="*/ 7106 w 10000"/>
                  <a:gd name="connsiteY105" fmla="*/ 7365 h 9595"/>
                  <a:gd name="connsiteX106" fmla="*/ 6963 w 10000"/>
                  <a:gd name="connsiteY106" fmla="*/ 7433 h 9595"/>
                  <a:gd name="connsiteX107" fmla="*/ 6762 w 10000"/>
                  <a:gd name="connsiteY107" fmla="*/ 7433 h 9595"/>
                  <a:gd name="connsiteX108" fmla="*/ 6562 w 10000"/>
                  <a:gd name="connsiteY108" fmla="*/ 7231 h 9595"/>
                  <a:gd name="connsiteX109" fmla="*/ 6390 w 10000"/>
                  <a:gd name="connsiteY109" fmla="*/ 7231 h 9595"/>
                  <a:gd name="connsiteX110" fmla="*/ 6332 w 10000"/>
                  <a:gd name="connsiteY110" fmla="*/ 7095 h 9595"/>
                  <a:gd name="connsiteX111" fmla="*/ 6332 w 10000"/>
                  <a:gd name="connsiteY111" fmla="*/ 7027 h 9595"/>
                  <a:gd name="connsiteX112" fmla="*/ 2372 w 10000"/>
                  <a:gd name="connsiteY112" fmla="*/ 3390 h 9595"/>
                  <a:gd name="connsiteX113" fmla="*/ 2235 w 10000"/>
                  <a:gd name="connsiteY113" fmla="*/ 4325 h 9595"/>
                  <a:gd name="connsiteX114" fmla="*/ 1891 w 10000"/>
                  <a:gd name="connsiteY114" fmla="*/ 4325 h 9595"/>
                  <a:gd name="connsiteX115" fmla="*/ 1805 w 10000"/>
                  <a:gd name="connsiteY115" fmla="*/ 4190 h 9595"/>
                  <a:gd name="connsiteX116" fmla="*/ 1719 w 10000"/>
                  <a:gd name="connsiteY116" fmla="*/ 4190 h 9595"/>
                  <a:gd name="connsiteX117" fmla="*/ 1605 w 10000"/>
                  <a:gd name="connsiteY117" fmla="*/ 4054 h 9595"/>
                  <a:gd name="connsiteX118" fmla="*/ 1519 w 10000"/>
                  <a:gd name="connsiteY118" fmla="*/ 4054 h 9595"/>
                  <a:gd name="connsiteX119" fmla="*/ 1433 w 10000"/>
                  <a:gd name="connsiteY119" fmla="*/ 4325 h 9595"/>
                  <a:gd name="connsiteX120" fmla="*/ 1433 w 10000"/>
                  <a:gd name="connsiteY120" fmla="*/ 4663 h 9595"/>
                  <a:gd name="connsiteX121" fmla="*/ 1089 w 10000"/>
                  <a:gd name="connsiteY121" fmla="*/ 4663 h 9595"/>
                  <a:gd name="connsiteX122" fmla="*/ 1003 w 10000"/>
                  <a:gd name="connsiteY122" fmla="*/ 4730 h 9595"/>
                  <a:gd name="connsiteX123" fmla="*/ 888 w 10000"/>
                  <a:gd name="connsiteY123" fmla="*/ 4730 h 9595"/>
                  <a:gd name="connsiteX124" fmla="*/ 860 w 10000"/>
                  <a:gd name="connsiteY124" fmla="*/ 4865 h 9595"/>
                  <a:gd name="connsiteX125" fmla="*/ 802 w 10000"/>
                  <a:gd name="connsiteY125" fmla="*/ 4865 h 9595"/>
                  <a:gd name="connsiteX126" fmla="*/ 745 w 10000"/>
                  <a:gd name="connsiteY126" fmla="*/ 5068 h 9595"/>
                  <a:gd name="connsiteX127" fmla="*/ 716 w 10000"/>
                  <a:gd name="connsiteY127" fmla="*/ 5204 h 9595"/>
                  <a:gd name="connsiteX128" fmla="*/ 315 w 10000"/>
                  <a:gd name="connsiteY128" fmla="*/ 5204 h 9595"/>
                  <a:gd name="connsiteX129" fmla="*/ 287 w 10000"/>
                  <a:gd name="connsiteY129" fmla="*/ 5068 h 9595"/>
                  <a:gd name="connsiteX130" fmla="*/ 172 w 10000"/>
                  <a:gd name="connsiteY130" fmla="*/ 5001 h 9595"/>
                  <a:gd name="connsiteX131" fmla="*/ 143 w 10000"/>
                  <a:gd name="connsiteY131" fmla="*/ 4865 h 9595"/>
                  <a:gd name="connsiteX132" fmla="*/ 29 w 10000"/>
                  <a:gd name="connsiteY132" fmla="*/ 4730 h 9595"/>
                  <a:gd name="connsiteX133" fmla="*/ 0 w 10000"/>
                  <a:gd name="connsiteY133" fmla="*/ 4528 h 9595"/>
                  <a:gd name="connsiteX134" fmla="*/ 0 w 10000"/>
                  <a:gd name="connsiteY134" fmla="*/ 3989 h 9595"/>
                  <a:gd name="connsiteX135" fmla="*/ 29 w 10000"/>
                  <a:gd name="connsiteY135" fmla="*/ 3852 h 9595"/>
                  <a:gd name="connsiteX136" fmla="*/ 315 w 10000"/>
                  <a:gd name="connsiteY136" fmla="*/ 3852 h 9595"/>
                  <a:gd name="connsiteX137" fmla="*/ 745 w 10000"/>
                  <a:gd name="connsiteY137" fmla="*/ 2837 h 9595"/>
                  <a:gd name="connsiteX138" fmla="*/ 802 w 10000"/>
                  <a:gd name="connsiteY138" fmla="*/ 2974 h 9595"/>
                  <a:gd name="connsiteX139" fmla="*/ 888 w 10000"/>
                  <a:gd name="connsiteY139" fmla="*/ 3042 h 9595"/>
                  <a:gd name="connsiteX140" fmla="*/ 1003 w 10000"/>
                  <a:gd name="connsiteY140" fmla="*/ 3042 h 9595"/>
                  <a:gd name="connsiteX141" fmla="*/ 1089 w 10000"/>
                  <a:gd name="connsiteY141" fmla="*/ 2837 h 9595"/>
                  <a:gd name="connsiteX142" fmla="*/ 1891 w 10000"/>
                  <a:gd name="connsiteY142" fmla="*/ 2837 h 9595"/>
                  <a:gd name="connsiteX143" fmla="*/ 2092 w 10000"/>
                  <a:gd name="connsiteY143" fmla="*/ 2974 h 9595"/>
                  <a:gd name="connsiteX144" fmla="*/ 2149 w 10000"/>
                  <a:gd name="connsiteY144" fmla="*/ 3176 h 9595"/>
                  <a:gd name="connsiteX145" fmla="*/ 2292 w 10000"/>
                  <a:gd name="connsiteY145" fmla="*/ 3514 h 9595"/>
                  <a:gd name="connsiteX146" fmla="*/ 2321 w 10000"/>
                  <a:gd name="connsiteY146" fmla="*/ 3717 h 9595"/>
                  <a:gd name="connsiteX0" fmla="*/ 2321 w 10000"/>
                  <a:gd name="connsiteY0" fmla="*/ 3874 h 10000"/>
                  <a:gd name="connsiteX1" fmla="*/ 7364 w 10000"/>
                  <a:gd name="connsiteY1" fmla="*/ 0 h 10000"/>
                  <a:gd name="connsiteX2" fmla="*/ 7421 w 10000"/>
                  <a:gd name="connsiteY2" fmla="*/ 282 h 10000"/>
                  <a:gd name="connsiteX3" fmla="*/ 7421 w 10000"/>
                  <a:gd name="connsiteY3" fmla="*/ 353 h 10000"/>
                  <a:gd name="connsiteX4" fmla="*/ 7507 w 10000"/>
                  <a:gd name="connsiteY4" fmla="*/ 635 h 10000"/>
                  <a:gd name="connsiteX5" fmla="*/ 7765 w 10000"/>
                  <a:gd name="connsiteY5" fmla="*/ 635 h 10000"/>
                  <a:gd name="connsiteX6" fmla="*/ 7794 w 10000"/>
                  <a:gd name="connsiteY6" fmla="*/ 705 h 10000"/>
                  <a:gd name="connsiteX7" fmla="*/ 7937 w 10000"/>
                  <a:gd name="connsiteY7" fmla="*/ 1409 h 10000"/>
                  <a:gd name="connsiteX8" fmla="*/ 7937 w 10000"/>
                  <a:gd name="connsiteY8" fmla="*/ 1690 h 10000"/>
                  <a:gd name="connsiteX9" fmla="*/ 7994 w 10000"/>
                  <a:gd name="connsiteY9" fmla="*/ 1761 h 10000"/>
                  <a:gd name="connsiteX10" fmla="*/ 8052 w 10000"/>
                  <a:gd name="connsiteY10" fmla="*/ 1761 h 10000"/>
                  <a:gd name="connsiteX11" fmla="*/ 8138 w 10000"/>
                  <a:gd name="connsiteY11" fmla="*/ 1690 h 10000"/>
                  <a:gd name="connsiteX12" fmla="*/ 8223 w 10000"/>
                  <a:gd name="connsiteY12" fmla="*/ 1690 h 10000"/>
                  <a:gd name="connsiteX13" fmla="*/ 8338 w 10000"/>
                  <a:gd name="connsiteY13" fmla="*/ 1761 h 10000"/>
                  <a:gd name="connsiteX14" fmla="*/ 8510 w 10000"/>
                  <a:gd name="connsiteY14" fmla="*/ 2254 h 10000"/>
                  <a:gd name="connsiteX15" fmla="*/ 8625 w 10000"/>
                  <a:gd name="connsiteY15" fmla="*/ 2254 h 10000"/>
                  <a:gd name="connsiteX16" fmla="*/ 8625 w 10000"/>
                  <a:gd name="connsiteY16" fmla="*/ 2113 h 10000"/>
                  <a:gd name="connsiteX17" fmla="*/ 8653 w 10000"/>
                  <a:gd name="connsiteY17" fmla="*/ 2113 h 10000"/>
                  <a:gd name="connsiteX18" fmla="*/ 8711 w 10000"/>
                  <a:gd name="connsiteY18" fmla="*/ 2044 h 10000"/>
                  <a:gd name="connsiteX19" fmla="*/ 8711 w 10000"/>
                  <a:gd name="connsiteY19" fmla="*/ 1902 h 10000"/>
                  <a:gd name="connsiteX20" fmla="*/ 8768 w 10000"/>
                  <a:gd name="connsiteY20" fmla="*/ 1761 h 10000"/>
                  <a:gd name="connsiteX21" fmla="*/ 8797 w 10000"/>
                  <a:gd name="connsiteY21" fmla="*/ 1761 h 10000"/>
                  <a:gd name="connsiteX22" fmla="*/ 8940 w 10000"/>
                  <a:gd name="connsiteY22" fmla="*/ 2113 h 10000"/>
                  <a:gd name="connsiteX23" fmla="*/ 8997 w 10000"/>
                  <a:gd name="connsiteY23" fmla="*/ 2395 h 10000"/>
                  <a:gd name="connsiteX24" fmla="*/ 9054 w 10000"/>
                  <a:gd name="connsiteY24" fmla="*/ 2466 h 10000"/>
                  <a:gd name="connsiteX25" fmla="*/ 9140 w 10000"/>
                  <a:gd name="connsiteY25" fmla="*/ 2466 h 10000"/>
                  <a:gd name="connsiteX26" fmla="*/ 9198 w 10000"/>
                  <a:gd name="connsiteY26" fmla="*/ 2395 h 10000"/>
                  <a:gd name="connsiteX27" fmla="*/ 9341 w 10000"/>
                  <a:gd name="connsiteY27" fmla="*/ 2395 h 10000"/>
                  <a:gd name="connsiteX28" fmla="*/ 9484 w 10000"/>
                  <a:gd name="connsiteY28" fmla="*/ 2747 h 10000"/>
                  <a:gd name="connsiteX29" fmla="*/ 9570 w 10000"/>
                  <a:gd name="connsiteY29" fmla="*/ 2747 h 10000"/>
                  <a:gd name="connsiteX30" fmla="*/ 9628 w 10000"/>
                  <a:gd name="connsiteY30" fmla="*/ 2606 h 10000"/>
                  <a:gd name="connsiteX31" fmla="*/ 9656 w 10000"/>
                  <a:gd name="connsiteY31" fmla="*/ 2606 h 10000"/>
                  <a:gd name="connsiteX32" fmla="*/ 9771 w 10000"/>
                  <a:gd name="connsiteY32" fmla="*/ 2817 h 10000"/>
                  <a:gd name="connsiteX33" fmla="*/ 9857 w 10000"/>
                  <a:gd name="connsiteY33" fmla="*/ 2957 h 10000"/>
                  <a:gd name="connsiteX34" fmla="*/ 10000 w 10000"/>
                  <a:gd name="connsiteY34" fmla="*/ 3310 h 10000"/>
                  <a:gd name="connsiteX35" fmla="*/ 10000 w 10000"/>
                  <a:gd name="connsiteY35" fmla="*/ 3523 h 10000"/>
                  <a:gd name="connsiteX36" fmla="*/ 9943 w 10000"/>
                  <a:gd name="connsiteY36" fmla="*/ 3523 h 10000"/>
                  <a:gd name="connsiteX37" fmla="*/ 9857 w 10000"/>
                  <a:gd name="connsiteY37" fmla="*/ 3662 h 10000"/>
                  <a:gd name="connsiteX38" fmla="*/ 9799 w 10000"/>
                  <a:gd name="connsiteY38" fmla="*/ 3803 h 10000"/>
                  <a:gd name="connsiteX39" fmla="*/ 9914 w 10000"/>
                  <a:gd name="connsiteY39" fmla="*/ 4015 h 10000"/>
                  <a:gd name="connsiteX40" fmla="*/ 9943 w 10000"/>
                  <a:gd name="connsiteY40" fmla="*/ 4015 h 10000"/>
                  <a:gd name="connsiteX41" fmla="*/ 9914 w 10000"/>
                  <a:gd name="connsiteY41" fmla="*/ 4157 h 10000"/>
                  <a:gd name="connsiteX42" fmla="*/ 9799 w 10000"/>
                  <a:gd name="connsiteY42" fmla="*/ 4157 h 10000"/>
                  <a:gd name="connsiteX43" fmla="*/ 9771 w 10000"/>
                  <a:gd name="connsiteY43" fmla="*/ 4225 h 10000"/>
                  <a:gd name="connsiteX44" fmla="*/ 9771 w 10000"/>
                  <a:gd name="connsiteY44" fmla="*/ 4367 h 10000"/>
                  <a:gd name="connsiteX45" fmla="*/ 9799 w 10000"/>
                  <a:gd name="connsiteY45" fmla="*/ 4367 h 10000"/>
                  <a:gd name="connsiteX46" fmla="*/ 9914 w 10000"/>
                  <a:gd name="connsiteY46" fmla="*/ 4578 h 10000"/>
                  <a:gd name="connsiteX47" fmla="*/ 9914 w 10000"/>
                  <a:gd name="connsiteY47" fmla="*/ 4860 h 10000"/>
                  <a:gd name="connsiteX48" fmla="*/ 9857 w 10000"/>
                  <a:gd name="connsiteY48" fmla="*/ 5070 h 10000"/>
                  <a:gd name="connsiteX49" fmla="*/ 9799 w 10000"/>
                  <a:gd name="connsiteY49" fmla="*/ 5212 h 10000"/>
                  <a:gd name="connsiteX50" fmla="*/ 9799 w 10000"/>
                  <a:gd name="connsiteY50" fmla="*/ 5282 h 10000"/>
                  <a:gd name="connsiteX51" fmla="*/ 9484 w 10000"/>
                  <a:gd name="connsiteY51" fmla="*/ 5282 h 10000"/>
                  <a:gd name="connsiteX52" fmla="*/ 9370 w 10000"/>
                  <a:gd name="connsiteY52" fmla="*/ 5424 h 10000"/>
                  <a:gd name="connsiteX53" fmla="*/ 9198 w 10000"/>
                  <a:gd name="connsiteY53" fmla="*/ 5916 h 10000"/>
                  <a:gd name="connsiteX54" fmla="*/ 9140 w 10000"/>
                  <a:gd name="connsiteY54" fmla="*/ 6126 h 10000"/>
                  <a:gd name="connsiteX55" fmla="*/ 9140 w 10000"/>
                  <a:gd name="connsiteY55" fmla="*/ 6339 h 10000"/>
                  <a:gd name="connsiteX56" fmla="*/ 8997 w 10000"/>
                  <a:gd name="connsiteY56" fmla="*/ 6339 h 10000"/>
                  <a:gd name="connsiteX57" fmla="*/ 8711 w 10000"/>
                  <a:gd name="connsiteY57" fmla="*/ 6620 h 10000"/>
                  <a:gd name="connsiteX58" fmla="*/ 8625 w 10000"/>
                  <a:gd name="connsiteY58" fmla="*/ 6692 h 10000"/>
                  <a:gd name="connsiteX59" fmla="*/ 8481 w 10000"/>
                  <a:gd name="connsiteY59" fmla="*/ 6832 h 10000"/>
                  <a:gd name="connsiteX60" fmla="*/ 8281 w 10000"/>
                  <a:gd name="connsiteY60" fmla="*/ 6973 h 10000"/>
                  <a:gd name="connsiteX61" fmla="*/ 8138 w 10000"/>
                  <a:gd name="connsiteY61" fmla="*/ 6973 h 10000"/>
                  <a:gd name="connsiteX62" fmla="*/ 8052 w 10000"/>
                  <a:gd name="connsiteY62" fmla="*/ 7042 h 10000"/>
                  <a:gd name="connsiteX63" fmla="*/ 7937 w 10000"/>
                  <a:gd name="connsiteY63" fmla="*/ 7324 h 10000"/>
                  <a:gd name="connsiteX64" fmla="*/ 7851 w 10000"/>
                  <a:gd name="connsiteY64" fmla="*/ 7394 h 10000"/>
                  <a:gd name="connsiteX65" fmla="*/ 7765 w 10000"/>
                  <a:gd name="connsiteY65" fmla="*/ 7676 h 10000"/>
                  <a:gd name="connsiteX66" fmla="*/ 7708 w 10000"/>
                  <a:gd name="connsiteY66" fmla="*/ 7887 h 10000"/>
                  <a:gd name="connsiteX67" fmla="*/ 7708 w 10000"/>
                  <a:gd name="connsiteY67" fmla="*/ 8240 h 10000"/>
                  <a:gd name="connsiteX68" fmla="*/ 7794 w 10000"/>
                  <a:gd name="connsiteY68" fmla="*/ 8380 h 10000"/>
                  <a:gd name="connsiteX69" fmla="*/ 7851 w 10000"/>
                  <a:gd name="connsiteY69" fmla="*/ 8591 h 10000"/>
                  <a:gd name="connsiteX70" fmla="*/ 7937 w 10000"/>
                  <a:gd name="connsiteY70" fmla="*/ 8732 h 10000"/>
                  <a:gd name="connsiteX71" fmla="*/ 8080 w 10000"/>
                  <a:gd name="connsiteY71" fmla="*/ 8732 h 10000"/>
                  <a:gd name="connsiteX72" fmla="*/ 8195 w 10000"/>
                  <a:gd name="connsiteY72" fmla="*/ 8591 h 10000"/>
                  <a:gd name="connsiteX73" fmla="*/ 8567 w 10000"/>
                  <a:gd name="connsiteY73" fmla="*/ 8591 h 10000"/>
                  <a:gd name="connsiteX74" fmla="*/ 8510 w 10000"/>
                  <a:gd name="connsiteY74" fmla="*/ 8732 h 10000"/>
                  <a:gd name="connsiteX75" fmla="*/ 8510 w 10000"/>
                  <a:gd name="connsiteY75" fmla="*/ 8944 h 10000"/>
                  <a:gd name="connsiteX76" fmla="*/ 8481 w 10000"/>
                  <a:gd name="connsiteY76" fmla="*/ 8944 h 10000"/>
                  <a:gd name="connsiteX77" fmla="*/ 8424 w 10000"/>
                  <a:gd name="connsiteY77" fmla="*/ 9084 h 10000"/>
                  <a:gd name="connsiteX78" fmla="*/ 7937 w 10000"/>
                  <a:gd name="connsiteY78" fmla="*/ 9084 h 10000"/>
                  <a:gd name="connsiteX79" fmla="*/ 7794 w 10000"/>
                  <a:gd name="connsiteY79" fmla="*/ 9156 h 10000"/>
                  <a:gd name="connsiteX80" fmla="*/ 7708 w 10000"/>
                  <a:gd name="connsiteY80" fmla="*/ 9437 h 10000"/>
                  <a:gd name="connsiteX81" fmla="*/ 7622 w 10000"/>
                  <a:gd name="connsiteY81" fmla="*/ 9437 h 10000"/>
                  <a:gd name="connsiteX82" fmla="*/ 7507 w 10000"/>
                  <a:gd name="connsiteY82" fmla="*/ 9508 h 10000"/>
                  <a:gd name="connsiteX83" fmla="*/ 7364 w 10000"/>
                  <a:gd name="connsiteY83" fmla="*/ 9859 h 10000"/>
                  <a:gd name="connsiteX84" fmla="*/ 7278 w 10000"/>
                  <a:gd name="connsiteY84" fmla="*/ 10000 h 10000"/>
                  <a:gd name="connsiteX85" fmla="*/ 7221 w 10000"/>
                  <a:gd name="connsiteY85" fmla="*/ 10000 h 10000"/>
                  <a:gd name="connsiteX86" fmla="*/ 7192 w 10000"/>
                  <a:gd name="connsiteY86" fmla="*/ 9859 h 10000"/>
                  <a:gd name="connsiteX87" fmla="*/ 7106 w 10000"/>
                  <a:gd name="connsiteY87" fmla="*/ 9789 h 10000"/>
                  <a:gd name="connsiteX88" fmla="*/ 7049 w 10000"/>
                  <a:gd name="connsiteY88" fmla="*/ 9649 h 10000"/>
                  <a:gd name="connsiteX89" fmla="*/ 7049 w 10000"/>
                  <a:gd name="connsiteY89" fmla="*/ 9295 h 10000"/>
                  <a:gd name="connsiteX90" fmla="*/ 7106 w 10000"/>
                  <a:gd name="connsiteY90" fmla="*/ 9156 h 10000"/>
                  <a:gd name="connsiteX91" fmla="*/ 7106 w 10000"/>
                  <a:gd name="connsiteY91" fmla="*/ 9084 h 10000"/>
                  <a:gd name="connsiteX92" fmla="*/ 6991 w 10000"/>
                  <a:gd name="connsiteY92" fmla="*/ 8805 h 10000"/>
                  <a:gd name="connsiteX93" fmla="*/ 6848 w 10000"/>
                  <a:gd name="connsiteY93" fmla="*/ 8732 h 10000"/>
                  <a:gd name="connsiteX94" fmla="*/ 6762 w 10000"/>
                  <a:gd name="connsiteY94" fmla="*/ 8591 h 10000"/>
                  <a:gd name="connsiteX95" fmla="*/ 6705 w 10000"/>
                  <a:gd name="connsiteY95" fmla="*/ 8591 h 10000"/>
                  <a:gd name="connsiteX96" fmla="*/ 6705 w 10000"/>
                  <a:gd name="connsiteY96" fmla="*/ 8451 h 10000"/>
                  <a:gd name="connsiteX97" fmla="*/ 6762 w 10000"/>
                  <a:gd name="connsiteY97" fmla="*/ 8380 h 10000"/>
                  <a:gd name="connsiteX98" fmla="*/ 6819 w 10000"/>
                  <a:gd name="connsiteY98" fmla="*/ 8380 h 10000"/>
                  <a:gd name="connsiteX99" fmla="*/ 6905 w 10000"/>
                  <a:gd name="connsiteY99" fmla="*/ 8240 h 10000"/>
                  <a:gd name="connsiteX100" fmla="*/ 7049 w 10000"/>
                  <a:gd name="connsiteY100" fmla="*/ 8099 h 10000"/>
                  <a:gd name="connsiteX101" fmla="*/ 7135 w 10000"/>
                  <a:gd name="connsiteY101" fmla="*/ 8027 h 10000"/>
                  <a:gd name="connsiteX102" fmla="*/ 7221 w 10000"/>
                  <a:gd name="connsiteY102" fmla="*/ 7747 h 10000"/>
                  <a:gd name="connsiteX103" fmla="*/ 7192 w 10000"/>
                  <a:gd name="connsiteY103" fmla="*/ 7676 h 10000"/>
                  <a:gd name="connsiteX104" fmla="*/ 7106 w 10000"/>
                  <a:gd name="connsiteY104" fmla="*/ 7676 h 10000"/>
                  <a:gd name="connsiteX105" fmla="*/ 6963 w 10000"/>
                  <a:gd name="connsiteY105" fmla="*/ 7747 h 10000"/>
                  <a:gd name="connsiteX106" fmla="*/ 6762 w 10000"/>
                  <a:gd name="connsiteY106" fmla="*/ 7747 h 10000"/>
                  <a:gd name="connsiteX107" fmla="*/ 6562 w 10000"/>
                  <a:gd name="connsiteY107" fmla="*/ 7536 h 10000"/>
                  <a:gd name="connsiteX108" fmla="*/ 6390 w 10000"/>
                  <a:gd name="connsiteY108" fmla="*/ 7536 h 10000"/>
                  <a:gd name="connsiteX109" fmla="*/ 6332 w 10000"/>
                  <a:gd name="connsiteY109" fmla="*/ 7394 h 10000"/>
                  <a:gd name="connsiteX110" fmla="*/ 6332 w 10000"/>
                  <a:gd name="connsiteY110" fmla="*/ 7324 h 10000"/>
                  <a:gd name="connsiteX111" fmla="*/ 2372 w 10000"/>
                  <a:gd name="connsiteY111" fmla="*/ 3533 h 10000"/>
                  <a:gd name="connsiteX112" fmla="*/ 2235 w 10000"/>
                  <a:gd name="connsiteY112" fmla="*/ 4508 h 10000"/>
                  <a:gd name="connsiteX113" fmla="*/ 1891 w 10000"/>
                  <a:gd name="connsiteY113" fmla="*/ 4508 h 10000"/>
                  <a:gd name="connsiteX114" fmla="*/ 1805 w 10000"/>
                  <a:gd name="connsiteY114" fmla="*/ 4367 h 10000"/>
                  <a:gd name="connsiteX115" fmla="*/ 1719 w 10000"/>
                  <a:gd name="connsiteY115" fmla="*/ 4367 h 10000"/>
                  <a:gd name="connsiteX116" fmla="*/ 1605 w 10000"/>
                  <a:gd name="connsiteY116" fmla="*/ 4225 h 10000"/>
                  <a:gd name="connsiteX117" fmla="*/ 1519 w 10000"/>
                  <a:gd name="connsiteY117" fmla="*/ 4225 h 10000"/>
                  <a:gd name="connsiteX118" fmla="*/ 1433 w 10000"/>
                  <a:gd name="connsiteY118" fmla="*/ 4508 h 10000"/>
                  <a:gd name="connsiteX119" fmla="*/ 1433 w 10000"/>
                  <a:gd name="connsiteY119" fmla="*/ 4860 h 10000"/>
                  <a:gd name="connsiteX120" fmla="*/ 1089 w 10000"/>
                  <a:gd name="connsiteY120" fmla="*/ 4860 h 10000"/>
                  <a:gd name="connsiteX121" fmla="*/ 1003 w 10000"/>
                  <a:gd name="connsiteY121" fmla="*/ 4930 h 10000"/>
                  <a:gd name="connsiteX122" fmla="*/ 888 w 10000"/>
                  <a:gd name="connsiteY122" fmla="*/ 4930 h 10000"/>
                  <a:gd name="connsiteX123" fmla="*/ 860 w 10000"/>
                  <a:gd name="connsiteY123" fmla="*/ 5070 h 10000"/>
                  <a:gd name="connsiteX124" fmla="*/ 802 w 10000"/>
                  <a:gd name="connsiteY124" fmla="*/ 5070 h 10000"/>
                  <a:gd name="connsiteX125" fmla="*/ 745 w 10000"/>
                  <a:gd name="connsiteY125" fmla="*/ 5282 h 10000"/>
                  <a:gd name="connsiteX126" fmla="*/ 716 w 10000"/>
                  <a:gd name="connsiteY126" fmla="*/ 5424 h 10000"/>
                  <a:gd name="connsiteX127" fmla="*/ 315 w 10000"/>
                  <a:gd name="connsiteY127" fmla="*/ 5424 h 10000"/>
                  <a:gd name="connsiteX128" fmla="*/ 287 w 10000"/>
                  <a:gd name="connsiteY128" fmla="*/ 5282 h 10000"/>
                  <a:gd name="connsiteX129" fmla="*/ 172 w 10000"/>
                  <a:gd name="connsiteY129" fmla="*/ 5212 h 10000"/>
                  <a:gd name="connsiteX130" fmla="*/ 143 w 10000"/>
                  <a:gd name="connsiteY130" fmla="*/ 5070 h 10000"/>
                  <a:gd name="connsiteX131" fmla="*/ 29 w 10000"/>
                  <a:gd name="connsiteY131" fmla="*/ 4930 h 10000"/>
                  <a:gd name="connsiteX132" fmla="*/ 0 w 10000"/>
                  <a:gd name="connsiteY132" fmla="*/ 4719 h 10000"/>
                  <a:gd name="connsiteX133" fmla="*/ 0 w 10000"/>
                  <a:gd name="connsiteY133" fmla="*/ 4157 h 10000"/>
                  <a:gd name="connsiteX134" fmla="*/ 29 w 10000"/>
                  <a:gd name="connsiteY134" fmla="*/ 4015 h 10000"/>
                  <a:gd name="connsiteX135" fmla="*/ 315 w 10000"/>
                  <a:gd name="connsiteY135" fmla="*/ 4015 h 10000"/>
                  <a:gd name="connsiteX136" fmla="*/ 745 w 10000"/>
                  <a:gd name="connsiteY136" fmla="*/ 2957 h 10000"/>
                  <a:gd name="connsiteX137" fmla="*/ 802 w 10000"/>
                  <a:gd name="connsiteY137" fmla="*/ 3100 h 10000"/>
                  <a:gd name="connsiteX138" fmla="*/ 888 w 10000"/>
                  <a:gd name="connsiteY138" fmla="*/ 3170 h 10000"/>
                  <a:gd name="connsiteX139" fmla="*/ 1003 w 10000"/>
                  <a:gd name="connsiteY139" fmla="*/ 3170 h 10000"/>
                  <a:gd name="connsiteX140" fmla="*/ 1089 w 10000"/>
                  <a:gd name="connsiteY140" fmla="*/ 2957 h 10000"/>
                  <a:gd name="connsiteX141" fmla="*/ 1891 w 10000"/>
                  <a:gd name="connsiteY141" fmla="*/ 2957 h 10000"/>
                  <a:gd name="connsiteX142" fmla="*/ 2092 w 10000"/>
                  <a:gd name="connsiteY142" fmla="*/ 3100 h 10000"/>
                  <a:gd name="connsiteX143" fmla="*/ 2149 w 10000"/>
                  <a:gd name="connsiteY143" fmla="*/ 3310 h 10000"/>
                  <a:gd name="connsiteX144" fmla="*/ 2292 w 10000"/>
                  <a:gd name="connsiteY144" fmla="*/ 3662 h 10000"/>
                  <a:gd name="connsiteX145" fmla="*/ 2321 w 10000"/>
                  <a:gd name="connsiteY145" fmla="*/ 3874 h 10000"/>
                  <a:gd name="connsiteX0" fmla="*/ 2321 w 10000"/>
                  <a:gd name="connsiteY0" fmla="*/ 3592 h 9718"/>
                  <a:gd name="connsiteX1" fmla="*/ 7421 w 10000"/>
                  <a:gd name="connsiteY1" fmla="*/ 0 h 9718"/>
                  <a:gd name="connsiteX2" fmla="*/ 7421 w 10000"/>
                  <a:gd name="connsiteY2" fmla="*/ 71 h 9718"/>
                  <a:gd name="connsiteX3" fmla="*/ 7507 w 10000"/>
                  <a:gd name="connsiteY3" fmla="*/ 353 h 9718"/>
                  <a:gd name="connsiteX4" fmla="*/ 7765 w 10000"/>
                  <a:gd name="connsiteY4" fmla="*/ 353 h 9718"/>
                  <a:gd name="connsiteX5" fmla="*/ 7794 w 10000"/>
                  <a:gd name="connsiteY5" fmla="*/ 423 h 9718"/>
                  <a:gd name="connsiteX6" fmla="*/ 7937 w 10000"/>
                  <a:gd name="connsiteY6" fmla="*/ 1127 h 9718"/>
                  <a:gd name="connsiteX7" fmla="*/ 7937 w 10000"/>
                  <a:gd name="connsiteY7" fmla="*/ 1408 h 9718"/>
                  <a:gd name="connsiteX8" fmla="*/ 7994 w 10000"/>
                  <a:gd name="connsiteY8" fmla="*/ 1479 h 9718"/>
                  <a:gd name="connsiteX9" fmla="*/ 8052 w 10000"/>
                  <a:gd name="connsiteY9" fmla="*/ 1479 h 9718"/>
                  <a:gd name="connsiteX10" fmla="*/ 8138 w 10000"/>
                  <a:gd name="connsiteY10" fmla="*/ 1408 h 9718"/>
                  <a:gd name="connsiteX11" fmla="*/ 8223 w 10000"/>
                  <a:gd name="connsiteY11" fmla="*/ 1408 h 9718"/>
                  <a:gd name="connsiteX12" fmla="*/ 8338 w 10000"/>
                  <a:gd name="connsiteY12" fmla="*/ 1479 h 9718"/>
                  <a:gd name="connsiteX13" fmla="*/ 8510 w 10000"/>
                  <a:gd name="connsiteY13" fmla="*/ 1972 h 9718"/>
                  <a:gd name="connsiteX14" fmla="*/ 8625 w 10000"/>
                  <a:gd name="connsiteY14" fmla="*/ 1972 h 9718"/>
                  <a:gd name="connsiteX15" fmla="*/ 8625 w 10000"/>
                  <a:gd name="connsiteY15" fmla="*/ 1831 h 9718"/>
                  <a:gd name="connsiteX16" fmla="*/ 8653 w 10000"/>
                  <a:gd name="connsiteY16" fmla="*/ 1831 h 9718"/>
                  <a:gd name="connsiteX17" fmla="*/ 8711 w 10000"/>
                  <a:gd name="connsiteY17" fmla="*/ 1762 h 9718"/>
                  <a:gd name="connsiteX18" fmla="*/ 8711 w 10000"/>
                  <a:gd name="connsiteY18" fmla="*/ 1620 h 9718"/>
                  <a:gd name="connsiteX19" fmla="*/ 8768 w 10000"/>
                  <a:gd name="connsiteY19" fmla="*/ 1479 h 9718"/>
                  <a:gd name="connsiteX20" fmla="*/ 8797 w 10000"/>
                  <a:gd name="connsiteY20" fmla="*/ 1479 h 9718"/>
                  <a:gd name="connsiteX21" fmla="*/ 8940 w 10000"/>
                  <a:gd name="connsiteY21" fmla="*/ 1831 h 9718"/>
                  <a:gd name="connsiteX22" fmla="*/ 8997 w 10000"/>
                  <a:gd name="connsiteY22" fmla="*/ 2113 h 9718"/>
                  <a:gd name="connsiteX23" fmla="*/ 9054 w 10000"/>
                  <a:gd name="connsiteY23" fmla="*/ 2184 h 9718"/>
                  <a:gd name="connsiteX24" fmla="*/ 9140 w 10000"/>
                  <a:gd name="connsiteY24" fmla="*/ 2184 h 9718"/>
                  <a:gd name="connsiteX25" fmla="*/ 9198 w 10000"/>
                  <a:gd name="connsiteY25" fmla="*/ 2113 h 9718"/>
                  <a:gd name="connsiteX26" fmla="*/ 9341 w 10000"/>
                  <a:gd name="connsiteY26" fmla="*/ 2113 h 9718"/>
                  <a:gd name="connsiteX27" fmla="*/ 9484 w 10000"/>
                  <a:gd name="connsiteY27" fmla="*/ 2465 h 9718"/>
                  <a:gd name="connsiteX28" fmla="*/ 9570 w 10000"/>
                  <a:gd name="connsiteY28" fmla="*/ 2465 h 9718"/>
                  <a:gd name="connsiteX29" fmla="*/ 9628 w 10000"/>
                  <a:gd name="connsiteY29" fmla="*/ 2324 h 9718"/>
                  <a:gd name="connsiteX30" fmla="*/ 9656 w 10000"/>
                  <a:gd name="connsiteY30" fmla="*/ 2324 h 9718"/>
                  <a:gd name="connsiteX31" fmla="*/ 9771 w 10000"/>
                  <a:gd name="connsiteY31" fmla="*/ 2535 h 9718"/>
                  <a:gd name="connsiteX32" fmla="*/ 9857 w 10000"/>
                  <a:gd name="connsiteY32" fmla="*/ 2675 h 9718"/>
                  <a:gd name="connsiteX33" fmla="*/ 10000 w 10000"/>
                  <a:gd name="connsiteY33" fmla="*/ 3028 h 9718"/>
                  <a:gd name="connsiteX34" fmla="*/ 10000 w 10000"/>
                  <a:gd name="connsiteY34" fmla="*/ 3241 h 9718"/>
                  <a:gd name="connsiteX35" fmla="*/ 9943 w 10000"/>
                  <a:gd name="connsiteY35" fmla="*/ 3241 h 9718"/>
                  <a:gd name="connsiteX36" fmla="*/ 9857 w 10000"/>
                  <a:gd name="connsiteY36" fmla="*/ 3380 h 9718"/>
                  <a:gd name="connsiteX37" fmla="*/ 9799 w 10000"/>
                  <a:gd name="connsiteY37" fmla="*/ 3521 h 9718"/>
                  <a:gd name="connsiteX38" fmla="*/ 9914 w 10000"/>
                  <a:gd name="connsiteY38" fmla="*/ 3733 h 9718"/>
                  <a:gd name="connsiteX39" fmla="*/ 9943 w 10000"/>
                  <a:gd name="connsiteY39" fmla="*/ 3733 h 9718"/>
                  <a:gd name="connsiteX40" fmla="*/ 9914 w 10000"/>
                  <a:gd name="connsiteY40" fmla="*/ 3875 h 9718"/>
                  <a:gd name="connsiteX41" fmla="*/ 9799 w 10000"/>
                  <a:gd name="connsiteY41" fmla="*/ 3875 h 9718"/>
                  <a:gd name="connsiteX42" fmla="*/ 9771 w 10000"/>
                  <a:gd name="connsiteY42" fmla="*/ 3943 h 9718"/>
                  <a:gd name="connsiteX43" fmla="*/ 9771 w 10000"/>
                  <a:gd name="connsiteY43" fmla="*/ 4085 h 9718"/>
                  <a:gd name="connsiteX44" fmla="*/ 9799 w 10000"/>
                  <a:gd name="connsiteY44" fmla="*/ 4085 h 9718"/>
                  <a:gd name="connsiteX45" fmla="*/ 9914 w 10000"/>
                  <a:gd name="connsiteY45" fmla="*/ 4296 h 9718"/>
                  <a:gd name="connsiteX46" fmla="*/ 9914 w 10000"/>
                  <a:gd name="connsiteY46" fmla="*/ 4578 h 9718"/>
                  <a:gd name="connsiteX47" fmla="*/ 9857 w 10000"/>
                  <a:gd name="connsiteY47" fmla="*/ 4788 h 9718"/>
                  <a:gd name="connsiteX48" fmla="*/ 9799 w 10000"/>
                  <a:gd name="connsiteY48" fmla="*/ 4930 h 9718"/>
                  <a:gd name="connsiteX49" fmla="*/ 9799 w 10000"/>
                  <a:gd name="connsiteY49" fmla="*/ 5000 h 9718"/>
                  <a:gd name="connsiteX50" fmla="*/ 9484 w 10000"/>
                  <a:gd name="connsiteY50" fmla="*/ 5000 h 9718"/>
                  <a:gd name="connsiteX51" fmla="*/ 9370 w 10000"/>
                  <a:gd name="connsiteY51" fmla="*/ 5142 h 9718"/>
                  <a:gd name="connsiteX52" fmla="*/ 9198 w 10000"/>
                  <a:gd name="connsiteY52" fmla="*/ 5634 h 9718"/>
                  <a:gd name="connsiteX53" fmla="*/ 9140 w 10000"/>
                  <a:gd name="connsiteY53" fmla="*/ 5844 h 9718"/>
                  <a:gd name="connsiteX54" fmla="*/ 9140 w 10000"/>
                  <a:gd name="connsiteY54" fmla="*/ 6057 h 9718"/>
                  <a:gd name="connsiteX55" fmla="*/ 8997 w 10000"/>
                  <a:gd name="connsiteY55" fmla="*/ 6057 h 9718"/>
                  <a:gd name="connsiteX56" fmla="*/ 8711 w 10000"/>
                  <a:gd name="connsiteY56" fmla="*/ 6338 h 9718"/>
                  <a:gd name="connsiteX57" fmla="*/ 8625 w 10000"/>
                  <a:gd name="connsiteY57" fmla="*/ 6410 h 9718"/>
                  <a:gd name="connsiteX58" fmla="*/ 8481 w 10000"/>
                  <a:gd name="connsiteY58" fmla="*/ 6550 h 9718"/>
                  <a:gd name="connsiteX59" fmla="*/ 8281 w 10000"/>
                  <a:gd name="connsiteY59" fmla="*/ 6691 h 9718"/>
                  <a:gd name="connsiteX60" fmla="*/ 8138 w 10000"/>
                  <a:gd name="connsiteY60" fmla="*/ 6691 h 9718"/>
                  <a:gd name="connsiteX61" fmla="*/ 8052 w 10000"/>
                  <a:gd name="connsiteY61" fmla="*/ 6760 h 9718"/>
                  <a:gd name="connsiteX62" fmla="*/ 7937 w 10000"/>
                  <a:gd name="connsiteY62" fmla="*/ 7042 h 9718"/>
                  <a:gd name="connsiteX63" fmla="*/ 7851 w 10000"/>
                  <a:gd name="connsiteY63" fmla="*/ 7112 h 9718"/>
                  <a:gd name="connsiteX64" fmla="*/ 7765 w 10000"/>
                  <a:gd name="connsiteY64" fmla="*/ 7394 h 9718"/>
                  <a:gd name="connsiteX65" fmla="*/ 7708 w 10000"/>
                  <a:gd name="connsiteY65" fmla="*/ 7605 h 9718"/>
                  <a:gd name="connsiteX66" fmla="*/ 7708 w 10000"/>
                  <a:gd name="connsiteY66" fmla="*/ 7958 h 9718"/>
                  <a:gd name="connsiteX67" fmla="*/ 7794 w 10000"/>
                  <a:gd name="connsiteY67" fmla="*/ 8098 h 9718"/>
                  <a:gd name="connsiteX68" fmla="*/ 7851 w 10000"/>
                  <a:gd name="connsiteY68" fmla="*/ 8309 h 9718"/>
                  <a:gd name="connsiteX69" fmla="*/ 7937 w 10000"/>
                  <a:gd name="connsiteY69" fmla="*/ 8450 h 9718"/>
                  <a:gd name="connsiteX70" fmla="*/ 8080 w 10000"/>
                  <a:gd name="connsiteY70" fmla="*/ 8450 h 9718"/>
                  <a:gd name="connsiteX71" fmla="*/ 8195 w 10000"/>
                  <a:gd name="connsiteY71" fmla="*/ 8309 h 9718"/>
                  <a:gd name="connsiteX72" fmla="*/ 8567 w 10000"/>
                  <a:gd name="connsiteY72" fmla="*/ 8309 h 9718"/>
                  <a:gd name="connsiteX73" fmla="*/ 8510 w 10000"/>
                  <a:gd name="connsiteY73" fmla="*/ 8450 h 9718"/>
                  <a:gd name="connsiteX74" fmla="*/ 8510 w 10000"/>
                  <a:gd name="connsiteY74" fmla="*/ 8662 h 9718"/>
                  <a:gd name="connsiteX75" fmla="*/ 8481 w 10000"/>
                  <a:gd name="connsiteY75" fmla="*/ 8662 h 9718"/>
                  <a:gd name="connsiteX76" fmla="*/ 8424 w 10000"/>
                  <a:gd name="connsiteY76" fmla="*/ 8802 h 9718"/>
                  <a:gd name="connsiteX77" fmla="*/ 7937 w 10000"/>
                  <a:gd name="connsiteY77" fmla="*/ 8802 h 9718"/>
                  <a:gd name="connsiteX78" fmla="*/ 7794 w 10000"/>
                  <a:gd name="connsiteY78" fmla="*/ 8874 h 9718"/>
                  <a:gd name="connsiteX79" fmla="*/ 7708 w 10000"/>
                  <a:gd name="connsiteY79" fmla="*/ 9155 h 9718"/>
                  <a:gd name="connsiteX80" fmla="*/ 7622 w 10000"/>
                  <a:gd name="connsiteY80" fmla="*/ 9155 h 9718"/>
                  <a:gd name="connsiteX81" fmla="*/ 7507 w 10000"/>
                  <a:gd name="connsiteY81" fmla="*/ 9226 h 9718"/>
                  <a:gd name="connsiteX82" fmla="*/ 7364 w 10000"/>
                  <a:gd name="connsiteY82" fmla="*/ 9577 h 9718"/>
                  <a:gd name="connsiteX83" fmla="*/ 7278 w 10000"/>
                  <a:gd name="connsiteY83" fmla="*/ 9718 h 9718"/>
                  <a:gd name="connsiteX84" fmla="*/ 7221 w 10000"/>
                  <a:gd name="connsiteY84" fmla="*/ 9718 h 9718"/>
                  <a:gd name="connsiteX85" fmla="*/ 7192 w 10000"/>
                  <a:gd name="connsiteY85" fmla="*/ 9577 h 9718"/>
                  <a:gd name="connsiteX86" fmla="*/ 7106 w 10000"/>
                  <a:gd name="connsiteY86" fmla="*/ 9507 h 9718"/>
                  <a:gd name="connsiteX87" fmla="*/ 7049 w 10000"/>
                  <a:gd name="connsiteY87" fmla="*/ 9367 h 9718"/>
                  <a:gd name="connsiteX88" fmla="*/ 7049 w 10000"/>
                  <a:gd name="connsiteY88" fmla="*/ 9013 h 9718"/>
                  <a:gd name="connsiteX89" fmla="*/ 7106 w 10000"/>
                  <a:gd name="connsiteY89" fmla="*/ 8874 h 9718"/>
                  <a:gd name="connsiteX90" fmla="*/ 7106 w 10000"/>
                  <a:gd name="connsiteY90" fmla="*/ 8802 h 9718"/>
                  <a:gd name="connsiteX91" fmla="*/ 6991 w 10000"/>
                  <a:gd name="connsiteY91" fmla="*/ 8523 h 9718"/>
                  <a:gd name="connsiteX92" fmla="*/ 6848 w 10000"/>
                  <a:gd name="connsiteY92" fmla="*/ 8450 h 9718"/>
                  <a:gd name="connsiteX93" fmla="*/ 6762 w 10000"/>
                  <a:gd name="connsiteY93" fmla="*/ 8309 h 9718"/>
                  <a:gd name="connsiteX94" fmla="*/ 6705 w 10000"/>
                  <a:gd name="connsiteY94" fmla="*/ 8309 h 9718"/>
                  <a:gd name="connsiteX95" fmla="*/ 6705 w 10000"/>
                  <a:gd name="connsiteY95" fmla="*/ 8169 h 9718"/>
                  <a:gd name="connsiteX96" fmla="*/ 6762 w 10000"/>
                  <a:gd name="connsiteY96" fmla="*/ 8098 h 9718"/>
                  <a:gd name="connsiteX97" fmla="*/ 6819 w 10000"/>
                  <a:gd name="connsiteY97" fmla="*/ 8098 h 9718"/>
                  <a:gd name="connsiteX98" fmla="*/ 6905 w 10000"/>
                  <a:gd name="connsiteY98" fmla="*/ 7958 h 9718"/>
                  <a:gd name="connsiteX99" fmla="*/ 7049 w 10000"/>
                  <a:gd name="connsiteY99" fmla="*/ 7817 h 9718"/>
                  <a:gd name="connsiteX100" fmla="*/ 7135 w 10000"/>
                  <a:gd name="connsiteY100" fmla="*/ 7745 h 9718"/>
                  <a:gd name="connsiteX101" fmla="*/ 7221 w 10000"/>
                  <a:gd name="connsiteY101" fmla="*/ 7465 h 9718"/>
                  <a:gd name="connsiteX102" fmla="*/ 7192 w 10000"/>
                  <a:gd name="connsiteY102" fmla="*/ 7394 h 9718"/>
                  <a:gd name="connsiteX103" fmla="*/ 7106 w 10000"/>
                  <a:gd name="connsiteY103" fmla="*/ 7394 h 9718"/>
                  <a:gd name="connsiteX104" fmla="*/ 6963 w 10000"/>
                  <a:gd name="connsiteY104" fmla="*/ 7465 h 9718"/>
                  <a:gd name="connsiteX105" fmla="*/ 6762 w 10000"/>
                  <a:gd name="connsiteY105" fmla="*/ 7465 h 9718"/>
                  <a:gd name="connsiteX106" fmla="*/ 6562 w 10000"/>
                  <a:gd name="connsiteY106" fmla="*/ 7254 h 9718"/>
                  <a:gd name="connsiteX107" fmla="*/ 6390 w 10000"/>
                  <a:gd name="connsiteY107" fmla="*/ 7254 h 9718"/>
                  <a:gd name="connsiteX108" fmla="*/ 6332 w 10000"/>
                  <a:gd name="connsiteY108" fmla="*/ 7112 h 9718"/>
                  <a:gd name="connsiteX109" fmla="*/ 6332 w 10000"/>
                  <a:gd name="connsiteY109" fmla="*/ 7042 h 9718"/>
                  <a:gd name="connsiteX110" fmla="*/ 2372 w 10000"/>
                  <a:gd name="connsiteY110" fmla="*/ 3251 h 9718"/>
                  <a:gd name="connsiteX111" fmla="*/ 2235 w 10000"/>
                  <a:gd name="connsiteY111" fmla="*/ 4226 h 9718"/>
                  <a:gd name="connsiteX112" fmla="*/ 1891 w 10000"/>
                  <a:gd name="connsiteY112" fmla="*/ 4226 h 9718"/>
                  <a:gd name="connsiteX113" fmla="*/ 1805 w 10000"/>
                  <a:gd name="connsiteY113" fmla="*/ 4085 h 9718"/>
                  <a:gd name="connsiteX114" fmla="*/ 1719 w 10000"/>
                  <a:gd name="connsiteY114" fmla="*/ 4085 h 9718"/>
                  <a:gd name="connsiteX115" fmla="*/ 1605 w 10000"/>
                  <a:gd name="connsiteY115" fmla="*/ 3943 h 9718"/>
                  <a:gd name="connsiteX116" fmla="*/ 1519 w 10000"/>
                  <a:gd name="connsiteY116" fmla="*/ 3943 h 9718"/>
                  <a:gd name="connsiteX117" fmla="*/ 1433 w 10000"/>
                  <a:gd name="connsiteY117" fmla="*/ 4226 h 9718"/>
                  <a:gd name="connsiteX118" fmla="*/ 1433 w 10000"/>
                  <a:gd name="connsiteY118" fmla="*/ 4578 h 9718"/>
                  <a:gd name="connsiteX119" fmla="*/ 1089 w 10000"/>
                  <a:gd name="connsiteY119" fmla="*/ 4578 h 9718"/>
                  <a:gd name="connsiteX120" fmla="*/ 1003 w 10000"/>
                  <a:gd name="connsiteY120" fmla="*/ 4648 h 9718"/>
                  <a:gd name="connsiteX121" fmla="*/ 888 w 10000"/>
                  <a:gd name="connsiteY121" fmla="*/ 4648 h 9718"/>
                  <a:gd name="connsiteX122" fmla="*/ 860 w 10000"/>
                  <a:gd name="connsiteY122" fmla="*/ 4788 h 9718"/>
                  <a:gd name="connsiteX123" fmla="*/ 802 w 10000"/>
                  <a:gd name="connsiteY123" fmla="*/ 4788 h 9718"/>
                  <a:gd name="connsiteX124" fmla="*/ 745 w 10000"/>
                  <a:gd name="connsiteY124" fmla="*/ 5000 h 9718"/>
                  <a:gd name="connsiteX125" fmla="*/ 716 w 10000"/>
                  <a:gd name="connsiteY125" fmla="*/ 5142 h 9718"/>
                  <a:gd name="connsiteX126" fmla="*/ 315 w 10000"/>
                  <a:gd name="connsiteY126" fmla="*/ 5142 h 9718"/>
                  <a:gd name="connsiteX127" fmla="*/ 287 w 10000"/>
                  <a:gd name="connsiteY127" fmla="*/ 5000 h 9718"/>
                  <a:gd name="connsiteX128" fmla="*/ 172 w 10000"/>
                  <a:gd name="connsiteY128" fmla="*/ 4930 h 9718"/>
                  <a:gd name="connsiteX129" fmla="*/ 143 w 10000"/>
                  <a:gd name="connsiteY129" fmla="*/ 4788 h 9718"/>
                  <a:gd name="connsiteX130" fmla="*/ 29 w 10000"/>
                  <a:gd name="connsiteY130" fmla="*/ 4648 h 9718"/>
                  <a:gd name="connsiteX131" fmla="*/ 0 w 10000"/>
                  <a:gd name="connsiteY131" fmla="*/ 4437 h 9718"/>
                  <a:gd name="connsiteX132" fmla="*/ 0 w 10000"/>
                  <a:gd name="connsiteY132" fmla="*/ 3875 h 9718"/>
                  <a:gd name="connsiteX133" fmla="*/ 29 w 10000"/>
                  <a:gd name="connsiteY133" fmla="*/ 3733 h 9718"/>
                  <a:gd name="connsiteX134" fmla="*/ 315 w 10000"/>
                  <a:gd name="connsiteY134" fmla="*/ 3733 h 9718"/>
                  <a:gd name="connsiteX135" fmla="*/ 745 w 10000"/>
                  <a:gd name="connsiteY135" fmla="*/ 2675 h 9718"/>
                  <a:gd name="connsiteX136" fmla="*/ 802 w 10000"/>
                  <a:gd name="connsiteY136" fmla="*/ 2818 h 9718"/>
                  <a:gd name="connsiteX137" fmla="*/ 888 w 10000"/>
                  <a:gd name="connsiteY137" fmla="*/ 2888 h 9718"/>
                  <a:gd name="connsiteX138" fmla="*/ 1003 w 10000"/>
                  <a:gd name="connsiteY138" fmla="*/ 2888 h 9718"/>
                  <a:gd name="connsiteX139" fmla="*/ 1089 w 10000"/>
                  <a:gd name="connsiteY139" fmla="*/ 2675 h 9718"/>
                  <a:gd name="connsiteX140" fmla="*/ 1891 w 10000"/>
                  <a:gd name="connsiteY140" fmla="*/ 2675 h 9718"/>
                  <a:gd name="connsiteX141" fmla="*/ 2092 w 10000"/>
                  <a:gd name="connsiteY141" fmla="*/ 2818 h 9718"/>
                  <a:gd name="connsiteX142" fmla="*/ 2149 w 10000"/>
                  <a:gd name="connsiteY142" fmla="*/ 3028 h 9718"/>
                  <a:gd name="connsiteX143" fmla="*/ 2292 w 10000"/>
                  <a:gd name="connsiteY143" fmla="*/ 3380 h 9718"/>
                  <a:gd name="connsiteX144" fmla="*/ 2321 w 10000"/>
                  <a:gd name="connsiteY144" fmla="*/ 3592 h 9718"/>
                  <a:gd name="connsiteX0" fmla="*/ 2321 w 10000"/>
                  <a:gd name="connsiteY0" fmla="*/ 3696 h 10000"/>
                  <a:gd name="connsiteX1" fmla="*/ 7421 w 10000"/>
                  <a:gd name="connsiteY1" fmla="*/ 0 h 10000"/>
                  <a:gd name="connsiteX2" fmla="*/ 7507 w 10000"/>
                  <a:gd name="connsiteY2" fmla="*/ 363 h 10000"/>
                  <a:gd name="connsiteX3" fmla="*/ 7765 w 10000"/>
                  <a:gd name="connsiteY3" fmla="*/ 363 h 10000"/>
                  <a:gd name="connsiteX4" fmla="*/ 7794 w 10000"/>
                  <a:gd name="connsiteY4" fmla="*/ 435 h 10000"/>
                  <a:gd name="connsiteX5" fmla="*/ 7937 w 10000"/>
                  <a:gd name="connsiteY5" fmla="*/ 1160 h 10000"/>
                  <a:gd name="connsiteX6" fmla="*/ 7937 w 10000"/>
                  <a:gd name="connsiteY6" fmla="*/ 1449 h 10000"/>
                  <a:gd name="connsiteX7" fmla="*/ 7994 w 10000"/>
                  <a:gd name="connsiteY7" fmla="*/ 1522 h 10000"/>
                  <a:gd name="connsiteX8" fmla="*/ 8052 w 10000"/>
                  <a:gd name="connsiteY8" fmla="*/ 1522 h 10000"/>
                  <a:gd name="connsiteX9" fmla="*/ 8138 w 10000"/>
                  <a:gd name="connsiteY9" fmla="*/ 1449 h 10000"/>
                  <a:gd name="connsiteX10" fmla="*/ 8223 w 10000"/>
                  <a:gd name="connsiteY10" fmla="*/ 1449 h 10000"/>
                  <a:gd name="connsiteX11" fmla="*/ 8338 w 10000"/>
                  <a:gd name="connsiteY11" fmla="*/ 1522 h 10000"/>
                  <a:gd name="connsiteX12" fmla="*/ 8510 w 10000"/>
                  <a:gd name="connsiteY12" fmla="*/ 2029 h 10000"/>
                  <a:gd name="connsiteX13" fmla="*/ 8625 w 10000"/>
                  <a:gd name="connsiteY13" fmla="*/ 2029 h 10000"/>
                  <a:gd name="connsiteX14" fmla="*/ 8625 w 10000"/>
                  <a:gd name="connsiteY14" fmla="*/ 1884 h 10000"/>
                  <a:gd name="connsiteX15" fmla="*/ 8653 w 10000"/>
                  <a:gd name="connsiteY15" fmla="*/ 1884 h 10000"/>
                  <a:gd name="connsiteX16" fmla="*/ 8711 w 10000"/>
                  <a:gd name="connsiteY16" fmla="*/ 1813 h 10000"/>
                  <a:gd name="connsiteX17" fmla="*/ 8711 w 10000"/>
                  <a:gd name="connsiteY17" fmla="*/ 1667 h 10000"/>
                  <a:gd name="connsiteX18" fmla="*/ 8768 w 10000"/>
                  <a:gd name="connsiteY18" fmla="*/ 1522 h 10000"/>
                  <a:gd name="connsiteX19" fmla="*/ 8797 w 10000"/>
                  <a:gd name="connsiteY19" fmla="*/ 1522 h 10000"/>
                  <a:gd name="connsiteX20" fmla="*/ 8940 w 10000"/>
                  <a:gd name="connsiteY20" fmla="*/ 1884 h 10000"/>
                  <a:gd name="connsiteX21" fmla="*/ 8997 w 10000"/>
                  <a:gd name="connsiteY21" fmla="*/ 2174 h 10000"/>
                  <a:gd name="connsiteX22" fmla="*/ 9054 w 10000"/>
                  <a:gd name="connsiteY22" fmla="*/ 2247 h 10000"/>
                  <a:gd name="connsiteX23" fmla="*/ 9140 w 10000"/>
                  <a:gd name="connsiteY23" fmla="*/ 2247 h 10000"/>
                  <a:gd name="connsiteX24" fmla="*/ 9198 w 10000"/>
                  <a:gd name="connsiteY24" fmla="*/ 2174 h 10000"/>
                  <a:gd name="connsiteX25" fmla="*/ 9341 w 10000"/>
                  <a:gd name="connsiteY25" fmla="*/ 2174 h 10000"/>
                  <a:gd name="connsiteX26" fmla="*/ 9484 w 10000"/>
                  <a:gd name="connsiteY26" fmla="*/ 2537 h 10000"/>
                  <a:gd name="connsiteX27" fmla="*/ 9570 w 10000"/>
                  <a:gd name="connsiteY27" fmla="*/ 2537 h 10000"/>
                  <a:gd name="connsiteX28" fmla="*/ 9628 w 10000"/>
                  <a:gd name="connsiteY28" fmla="*/ 2391 h 10000"/>
                  <a:gd name="connsiteX29" fmla="*/ 9656 w 10000"/>
                  <a:gd name="connsiteY29" fmla="*/ 2391 h 10000"/>
                  <a:gd name="connsiteX30" fmla="*/ 9771 w 10000"/>
                  <a:gd name="connsiteY30" fmla="*/ 2609 h 10000"/>
                  <a:gd name="connsiteX31" fmla="*/ 9857 w 10000"/>
                  <a:gd name="connsiteY31" fmla="*/ 2753 h 10000"/>
                  <a:gd name="connsiteX32" fmla="*/ 10000 w 10000"/>
                  <a:gd name="connsiteY32" fmla="*/ 3116 h 10000"/>
                  <a:gd name="connsiteX33" fmla="*/ 10000 w 10000"/>
                  <a:gd name="connsiteY33" fmla="*/ 3335 h 10000"/>
                  <a:gd name="connsiteX34" fmla="*/ 9943 w 10000"/>
                  <a:gd name="connsiteY34" fmla="*/ 3335 h 10000"/>
                  <a:gd name="connsiteX35" fmla="*/ 9857 w 10000"/>
                  <a:gd name="connsiteY35" fmla="*/ 3478 h 10000"/>
                  <a:gd name="connsiteX36" fmla="*/ 9799 w 10000"/>
                  <a:gd name="connsiteY36" fmla="*/ 3623 h 10000"/>
                  <a:gd name="connsiteX37" fmla="*/ 9914 w 10000"/>
                  <a:gd name="connsiteY37" fmla="*/ 3841 h 10000"/>
                  <a:gd name="connsiteX38" fmla="*/ 9943 w 10000"/>
                  <a:gd name="connsiteY38" fmla="*/ 3841 h 10000"/>
                  <a:gd name="connsiteX39" fmla="*/ 9914 w 10000"/>
                  <a:gd name="connsiteY39" fmla="*/ 3987 h 10000"/>
                  <a:gd name="connsiteX40" fmla="*/ 9799 w 10000"/>
                  <a:gd name="connsiteY40" fmla="*/ 3987 h 10000"/>
                  <a:gd name="connsiteX41" fmla="*/ 9771 w 10000"/>
                  <a:gd name="connsiteY41" fmla="*/ 4057 h 10000"/>
                  <a:gd name="connsiteX42" fmla="*/ 9771 w 10000"/>
                  <a:gd name="connsiteY42" fmla="*/ 4204 h 10000"/>
                  <a:gd name="connsiteX43" fmla="*/ 9799 w 10000"/>
                  <a:gd name="connsiteY43" fmla="*/ 4204 h 10000"/>
                  <a:gd name="connsiteX44" fmla="*/ 9914 w 10000"/>
                  <a:gd name="connsiteY44" fmla="*/ 4421 h 10000"/>
                  <a:gd name="connsiteX45" fmla="*/ 9914 w 10000"/>
                  <a:gd name="connsiteY45" fmla="*/ 4711 h 10000"/>
                  <a:gd name="connsiteX46" fmla="*/ 9857 w 10000"/>
                  <a:gd name="connsiteY46" fmla="*/ 4927 h 10000"/>
                  <a:gd name="connsiteX47" fmla="*/ 9799 w 10000"/>
                  <a:gd name="connsiteY47" fmla="*/ 5073 h 10000"/>
                  <a:gd name="connsiteX48" fmla="*/ 9799 w 10000"/>
                  <a:gd name="connsiteY48" fmla="*/ 5145 h 10000"/>
                  <a:gd name="connsiteX49" fmla="*/ 9484 w 10000"/>
                  <a:gd name="connsiteY49" fmla="*/ 5145 h 10000"/>
                  <a:gd name="connsiteX50" fmla="*/ 9370 w 10000"/>
                  <a:gd name="connsiteY50" fmla="*/ 5291 h 10000"/>
                  <a:gd name="connsiteX51" fmla="*/ 9198 w 10000"/>
                  <a:gd name="connsiteY51" fmla="*/ 5797 h 10000"/>
                  <a:gd name="connsiteX52" fmla="*/ 9140 w 10000"/>
                  <a:gd name="connsiteY52" fmla="*/ 6014 h 10000"/>
                  <a:gd name="connsiteX53" fmla="*/ 9140 w 10000"/>
                  <a:gd name="connsiteY53" fmla="*/ 6233 h 10000"/>
                  <a:gd name="connsiteX54" fmla="*/ 8997 w 10000"/>
                  <a:gd name="connsiteY54" fmla="*/ 6233 h 10000"/>
                  <a:gd name="connsiteX55" fmla="*/ 8711 w 10000"/>
                  <a:gd name="connsiteY55" fmla="*/ 6522 h 10000"/>
                  <a:gd name="connsiteX56" fmla="*/ 8625 w 10000"/>
                  <a:gd name="connsiteY56" fmla="*/ 6596 h 10000"/>
                  <a:gd name="connsiteX57" fmla="*/ 8481 w 10000"/>
                  <a:gd name="connsiteY57" fmla="*/ 6740 h 10000"/>
                  <a:gd name="connsiteX58" fmla="*/ 8281 w 10000"/>
                  <a:gd name="connsiteY58" fmla="*/ 6885 h 10000"/>
                  <a:gd name="connsiteX59" fmla="*/ 8138 w 10000"/>
                  <a:gd name="connsiteY59" fmla="*/ 6885 h 10000"/>
                  <a:gd name="connsiteX60" fmla="*/ 8052 w 10000"/>
                  <a:gd name="connsiteY60" fmla="*/ 6956 h 10000"/>
                  <a:gd name="connsiteX61" fmla="*/ 7937 w 10000"/>
                  <a:gd name="connsiteY61" fmla="*/ 7246 h 10000"/>
                  <a:gd name="connsiteX62" fmla="*/ 7851 w 10000"/>
                  <a:gd name="connsiteY62" fmla="*/ 7318 h 10000"/>
                  <a:gd name="connsiteX63" fmla="*/ 7765 w 10000"/>
                  <a:gd name="connsiteY63" fmla="*/ 7609 h 10000"/>
                  <a:gd name="connsiteX64" fmla="*/ 7708 w 10000"/>
                  <a:gd name="connsiteY64" fmla="*/ 7826 h 10000"/>
                  <a:gd name="connsiteX65" fmla="*/ 7708 w 10000"/>
                  <a:gd name="connsiteY65" fmla="*/ 8189 h 10000"/>
                  <a:gd name="connsiteX66" fmla="*/ 7794 w 10000"/>
                  <a:gd name="connsiteY66" fmla="*/ 8333 h 10000"/>
                  <a:gd name="connsiteX67" fmla="*/ 7851 w 10000"/>
                  <a:gd name="connsiteY67" fmla="*/ 8550 h 10000"/>
                  <a:gd name="connsiteX68" fmla="*/ 7937 w 10000"/>
                  <a:gd name="connsiteY68" fmla="*/ 8695 h 10000"/>
                  <a:gd name="connsiteX69" fmla="*/ 8080 w 10000"/>
                  <a:gd name="connsiteY69" fmla="*/ 8695 h 10000"/>
                  <a:gd name="connsiteX70" fmla="*/ 8195 w 10000"/>
                  <a:gd name="connsiteY70" fmla="*/ 8550 h 10000"/>
                  <a:gd name="connsiteX71" fmla="*/ 8567 w 10000"/>
                  <a:gd name="connsiteY71" fmla="*/ 8550 h 10000"/>
                  <a:gd name="connsiteX72" fmla="*/ 8510 w 10000"/>
                  <a:gd name="connsiteY72" fmla="*/ 8695 h 10000"/>
                  <a:gd name="connsiteX73" fmla="*/ 8510 w 10000"/>
                  <a:gd name="connsiteY73" fmla="*/ 8913 h 10000"/>
                  <a:gd name="connsiteX74" fmla="*/ 8481 w 10000"/>
                  <a:gd name="connsiteY74" fmla="*/ 8913 h 10000"/>
                  <a:gd name="connsiteX75" fmla="*/ 8424 w 10000"/>
                  <a:gd name="connsiteY75" fmla="*/ 9057 h 10000"/>
                  <a:gd name="connsiteX76" fmla="*/ 7937 w 10000"/>
                  <a:gd name="connsiteY76" fmla="*/ 9057 h 10000"/>
                  <a:gd name="connsiteX77" fmla="*/ 7794 w 10000"/>
                  <a:gd name="connsiteY77" fmla="*/ 9132 h 10000"/>
                  <a:gd name="connsiteX78" fmla="*/ 7708 w 10000"/>
                  <a:gd name="connsiteY78" fmla="*/ 9421 h 10000"/>
                  <a:gd name="connsiteX79" fmla="*/ 7622 w 10000"/>
                  <a:gd name="connsiteY79" fmla="*/ 9421 h 10000"/>
                  <a:gd name="connsiteX80" fmla="*/ 7507 w 10000"/>
                  <a:gd name="connsiteY80" fmla="*/ 9494 h 10000"/>
                  <a:gd name="connsiteX81" fmla="*/ 7364 w 10000"/>
                  <a:gd name="connsiteY81" fmla="*/ 9855 h 10000"/>
                  <a:gd name="connsiteX82" fmla="*/ 7278 w 10000"/>
                  <a:gd name="connsiteY82" fmla="*/ 10000 h 10000"/>
                  <a:gd name="connsiteX83" fmla="*/ 7221 w 10000"/>
                  <a:gd name="connsiteY83" fmla="*/ 10000 h 10000"/>
                  <a:gd name="connsiteX84" fmla="*/ 7192 w 10000"/>
                  <a:gd name="connsiteY84" fmla="*/ 9855 h 10000"/>
                  <a:gd name="connsiteX85" fmla="*/ 7106 w 10000"/>
                  <a:gd name="connsiteY85" fmla="*/ 9783 h 10000"/>
                  <a:gd name="connsiteX86" fmla="*/ 7049 w 10000"/>
                  <a:gd name="connsiteY86" fmla="*/ 9639 h 10000"/>
                  <a:gd name="connsiteX87" fmla="*/ 7049 w 10000"/>
                  <a:gd name="connsiteY87" fmla="*/ 9275 h 10000"/>
                  <a:gd name="connsiteX88" fmla="*/ 7106 w 10000"/>
                  <a:gd name="connsiteY88" fmla="*/ 9132 h 10000"/>
                  <a:gd name="connsiteX89" fmla="*/ 7106 w 10000"/>
                  <a:gd name="connsiteY89" fmla="*/ 9057 h 10000"/>
                  <a:gd name="connsiteX90" fmla="*/ 6991 w 10000"/>
                  <a:gd name="connsiteY90" fmla="*/ 8770 h 10000"/>
                  <a:gd name="connsiteX91" fmla="*/ 6848 w 10000"/>
                  <a:gd name="connsiteY91" fmla="*/ 8695 h 10000"/>
                  <a:gd name="connsiteX92" fmla="*/ 6762 w 10000"/>
                  <a:gd name="connsiteY92" fmla="*/ 8550 h 10000"/>
                  <a:gd name="connsiteX93" fmla="*/ 6705 w 10000"/>
                  <a:gd name="connsiteY93" fmla="*/ 8550 h 10000"/>
                  <a:gd name="connsiteX94" fmla="*/ 6705 w 10000"/>
                  <a:gd name="connsiteY94" fmla="*/ 8406 h 10000"/>
                  <a:gd name="connsiteX95" fmla="*/ 6762 w 10000"/>
                  <a:gd name="connsiteY95" fmla="*/ 8333 h 10000"/>
                  <a:gd name="connsiteX96" fmla="*/ 6819 w 10000"/>
                  <a:gd name="connsiteY96" fmla="*/ 8333 h 10000"/>
                  <a:gd name="connsiteX97" fmla="*/ 6905 w 10000"/>
                  <a:gd name="connsiteY97" fmla="*/ 8189 h 10000"/>
                  <a:gd name="connsiteX98" fmla="*/ 7049 w 10000"/>
                  <a:gd name="connsiteY98" fmla="*/ 8044 h 10000"/>
                  <a:gd name="connsiteX99" fmla="*/ 7135 w 10000"/>
                  <a:gd name="connsiteY99" fmla="*/ 7970 h 10000"/>
                  <a:gd name="connsiteX100" fmla="*/ 7221 w 10000"/>
                  <a:gd name="connsiteY100" fmla="*/ 7682 h 10000"/>
                  <a:gd name="connsiteX101" fmla="*/ 7192 w 10000"/>
                  <a:gd name="connsiteY101" fmla="*/ 7609 h 10000"/>
                  <a:gd name="connsiteX102" fmla="*/ 7106 w 10000"/>
                  <a:gd name="connsiteY102" fmla="*/ 7609 h 10000"/>
                  <a:gd name="connsiteX103" fmla="*/ 6963 w 10000"/>
                  <a:gd name="connsiteY103" fmla="*/ 7682 h 10000"/>
                  <a:gd name="connsiteX104" fmla="*/ 6762 w 10000"/>
                  <a:gd name="connsiteY104" fmla="*/ 7682 h 10000"/>
                  <a:gd name="connsiteX105" fmla="*/ 6562 w 10000"/>
                  <a:gd name="connsiteY105" fmla="*/ 7464 h 10000"/>
                  <a:gd name="connsiteX106" fmla="*/ 6390 w 10000"/>
                  <a:gd name="connsiteY106" fmla="*/ 7464 h 10000"/>
                  <a:gd name="connsiteX107" fmla="*/ 6332 w 10000"/>
                  <a:gd name="connsiteY107" fmla="*/ 7318 h 10000"/>
                  <a:gd name="connsiteX108" fmla="*/ 6332 w 10000"/>
                  <a:gd name="connsiteY108" fmla="*/ 7246 h 10000"/>
                  <a:gd name="connsiteX109" fmla="*/ 2372 w 10000"/>
                  <a:gd name="connsiteY109" fmla="*/ 3345 h 10000"/>
                  <a:gd name="connsiteX110" fmla="*/ 2235 w 10000"/>
                  <a:gd name="connsiteY110" fmla="*/ 4349 h 10000"/>
                  <a:gd name="connsiteX111" fmla="*/ 1891 w 10000"/>
                  <a:gd name="connsiteY111" fmla="*/ 4349 h 10000"/>
                  <a:gd name="connsiteX112" fmla="*/ 1805 w 10000"/>
                  <a:gd name="connsiteY112" fmla="*/ 4204 h 10000"/>
                  <a:gd name="connsiteX113" fmla="*/ 1719 w 10000"/>
                  <a:gd name="connsiteY113" fmla="*/ 4204 h 10000"/>
                  <a:gd name="connsiteX114" fmla="*/ 1605 w 10000"/>
                  <a:gd name="connsiteY114" fmla="*/ 4057 h 10000"/>
                  <a:gd name="connsiteX115" fmla="*/ 1519 w 10000"/>
                  <a:gd name="connsiteY115" fmla="*/ 4057 h 10000"/>
                  <a:gd name="connsiteX116" fmla="*/ 1433 w 10000"/>
                  <a:gd name="connsiteY116" fmla="*/ 4349 h 10000"/>
                  <a:gd name="connsiteX117" fmla="*/ 1433 w 10000"/>
                  <a:gd name="connsiteY117" fmla="*/ 4711 h 10000"/>
                  <a:gd name="connsiteX118" fmla="*/ 1089 w 10000"/>
                  <a:gd name="connsiteY118" fmla="*/ 4711 h 10000"/>
                  <a:gd name="connsiteX119" fmla="*/ 1003 w 10000"/>
                  <a:gd name="connsiteY119" fmla="*/ 4783 h 10000"/>
                  <a:gd name="connsiteX120" fmla="*/ 888 w 10000"/>
                  <a:gd name="connsiteY120" fmla="*/ 4783 h 10000"/>
                  <a:gd name="connsiteX121" fmla="*/ 860 w 10000"/>
                  <a:gd name="connsiteY121" fmla="*/ 4927 h 10000"/>
                  <a:gd name="connsiteX122" fmla="*/ 802 w 10000"/>
                  <a:gd name="connsiteY122" fmla="*/ 4927 h 10000"/>
                  <a:gd name="connsiteX123" fmla="*/ 745 w 10000"/>
                  <a:gd name="connsiteY123" fmla="*/ 5145 h 10000"/>
                  <a:gd name="connsiteX124" fmla="*/ 716 w 10000"/>
                  <a:gd name="connsiteY124" fmla="*/ 5291 h 10000"/>
                  <a:gd name="connsiteX125" fmla="*/ 315 w 10000"/>
                  <a:gd name="connsiteY125" fmla="*/ 5291 h 10000"/>
                  <a:gd name="connsiteX126" fmla="*/ 287 w 10000"/>
                  <a:gd name="connsiteY126" fmla="*/ 5145 h 10000"/>
                  <a:gd name="connsiteX127" fmla="*/ 172 w 10000"/>
                  <a:gd name="connsiteY127" fmla="*/ 5073 h 10000"/>
                  <a:gd name="connsiteX128" fmla="*/ 143 w 10000"/>
                  <a:gd name="connsiteY128" fmla="*/ 4927 h 10000"/>
                  <a:gd name="connsiteX129" fmla="*/ 29 w 10000"/>
                  <a:gd name="connsiteY129" fmla="*/ 4783 h 10000"/>
                  <a:gd name="connsiteX130" fmla="*/ 0 w 10000"/>
                  <a:gd name="connsiteY130" fmla="*/ 4566 h 10000"/>
                  <a:gd name="connsiteX131" fmla="*/ 0 w 10000"/>
                  <a:gd name="connsiteY131" fmla="*/ 3987 h 10000"/>
                  <a:gd name="connsiteX132" fmla="*/ 29 w 10000"/>
                  <a:gd name="connsiteY132" fmla="*/ 3841 h 10000"/>
                  <a:gd name="connsiteX133" fmla="*/ 315 w 10000"/>
                  <a:gd name="connsiteY133" fmla="*/ 3841 h 10000"/>
                  <a:gd name="connsiteX134" fmla="*/ 745 w 10000"/>
                  <a:gd name="connsiteY134" fmla="*/ 2753 h 10000"/>
                  <a:gd name="connsiteX135" fmla="*/ 802 w 10000"/>
                  <a:gd name="connsiteY135" fmla="*/ 2900 h 10000"/>
                  <a:gd name="connsiteX136" fmla="*/ 888 w 10000"/>
                  <a:gd name="connsiteY136" fmla="*/ 2972 h 10000"/>
                  <a:gd name="connsiteX137" fmla="*/ 1003 w 10000"/>
                  <a:gd name="connsiteY137" fmla="*/ 2972 h 10000"/>
                  <a:gd name="connsiteX138" fmla="*/ 1089 w 10000"/>
                  <a:gd name="connsiteY138" fmla="*/ 2753 h 10000"/>
                  <a:gd name="connsiteX139" fmla="*/ 1891 w 10000"/>
                  <a:gd name="connsiteY139" fmla="*/ 2753 h 10000"/>
                  <a:gd name="connsiteX140" fmla="*/ 2092 w 10000"/>
                  <a:gd name="connsiteY140" fmla="*/ 2900 h 10000"/>
                  <a:gd name="connsiteX141" fmla="*/ 2149 w 10000"/>
                  <a:gd name="connsiteY141" fmla="*/ 3116 h 10000"/>
                  <a:gd name="connsiteX142" fmla="*/ 2292 w 10000"/>
                  <a:gd name="connsiteY142" fmla="*/ 3478 h 10000"/>
                  <a:gd name="connsiteX143" fmla="*/ 2321 w 10000"/>
                  <a:gd name="connsiteY143" fmla="*/ 3696 h 10000"/>
                  <a:gd name="connsiteX0" fmla="*/ 2321 w 10000"/>
                  <a:gd name="connsiteY0" fmla="*/ 3333 h 9637"/>
                  <a:gd name="connsiteX1" fmla="*/ 7507 w 10000"/>
                  <a:gd name="connsiteY1" fmla="*/ 0 h 9637"/>
                  <a:gd name="connsiteX2" fmla="*/ 7765 w 10000"/>
                  <a:gd name="connsiteY2" fmla="*/ 0 h 9637"/>
                  <a:gd name="connsiteX3" fmla="*/ 7794 w 10000"/>
                  <a:gd name="connsiteY3" fmla="*/ 72 h 9637"/>
                  <a:gd name="connsiteX4" fmla="*/ 7937 w 10000"/>
                  <a:gd name="connsiteY4" fmla="*/ 797 h 9637"/>
                  <a:gd name="connsiteX5" fmla="*/ 7937 w 10000"/>
                  <a:gd name="connsiteY5" fmla="*/ 1086 h 9637"/>
                  <a:gd name="connsiteX6" fmla="*/ 7994 w 10000"/>
                  <a:gd name="connsiteY6" fmla="*/ 1159 h 9637"/>
                  <a:gd name="connsiteX7" fmla="*/ 8052 w 10000"/>
                  <a:gd name="connsiteY7" fmla="*/ 1159 h 9637"/>
                  <a:gd name="connsiteX8" fmla="*/ 8138 w 10000"/>
                  <a:gd name="connsiteY8" fmla="*/ 1086 h 9637"/>
                  <a:gd name="connsiteX9" fmla="*/ 8223 w 10000"/>
                  <a:gd name="connsiteY9" fmla="*/ 1086 h 9637"/>
                  <a:gd name="connsiteX10" fmla="*/ 8338 w 10000"/>
                  <a:gd name="connsiteY10" fmla="*/ 1159 h 9637"/>
                  <a:gd name="connsiteX11" fmla="*/ 8510 w 10000"/>
                  <a:gd name="connsiteY11" fmla="*/ 1666 h 9637"/>
                  <a:gd name="connsiteX12" fmla="*/ 8625 w 10000"/>
                  <a:gd name="connsiteY12" fmla="*/ 1666 h 9637"/>
                  <a:gd name="connsiteX13" fmla="*/ 8625 w 10000"/>
                  <a:gd name="connsiteY13" fmla="*/ 1521 h 9637"/>
                  <a:gd name="connsiteX14" fmla="*/ 8653 w 10000"/>
                  <a:gd name="connsiteY14" fmla="*/ 1521 h 9637"/>
                  <a:gd name="connsiteX15" fmla="*/ 8711 w 10000"/>
                  <a:gd name="connsiteY15" fmla="*/ 1450 h 9637"/>
                  <a:gd name="connsiteX16" fmla="*/ 8711 w 10000"/>
                  <a:gd name="connsiteY16" fmla="*/ 1304 h 9637"/>
                  <a:gd name="connsiteX17" fmla="*/ 8768 w 10000"/>
                  <a:gd name="connsiteY17" fmla="*/ 1159 h 9637"/>
                  <a:gd name="connsiteX18" fmla="*/ 8797 w 10000"/>
                  <a:gd name="connsiteY18" fmla="*/ 1159 h 9637"/>
                  <a:gd name="connsiteX19" fmla="*/ 8940 w 10000"/>
                  <a:gd name="connsiteY19" fmla="*/ 1521 h 9637"/>
                  <a:gd name="connsiteX20" fmla="*/ 8997 w 10000"/>
                  <a:gd name="connsiteY20" fmla="*/ 1811 h 9637"/>
                  <a:gd name="connsiteX21" fmla="*/ 9054 w 10000"/>
                  <a:gd name="connsiteY21" fmla="*/ 1884 h 9637"/>
                  <a:gd name="connsiteX22" fmla="*/ 9140 w 10000"/>
                  <a:gd name="connsiteY22" fmla="*/ 1884 h 9637"/>
                  <a:gd name="connsiteX23" fmla="*/ 9198 w 10000"/>
                  <a:gd name="connsiteY23" fmla="*/ 1811 h 9637"/>
                  <a:gd name="connsiteX24" fmla="*/ 9341 w 10000"/>
                  <a:gd name="connsiteY24" fmla="*/ 1811 h 9637"/>
                  <a:gd name="connsiteX25" fmla="*/ 9484 w 10000"/>
                  <a:gd name="connsiteY25" fmla="*/ 2174 h 9637"/>
                  <a:gd name="connsiteX26" fmla="*/ 9570 w 10000"/>
                  <a:gd name="connsiteY26" fmla="*/ 2174 h 9637"/>
                  <a:gd name="connsiteX27" fmla="*/ 9628 w 10000"/>
                  <a:gd name="connsiteY27" fmla="*/ 2028 h 9637"/>
                  <a:gd name="connsiteX28" fmla="*/ 9656 w 10000"/>
                  <a:gd name="connsiteY28" fmla="*/ 2028 h 9637"/>
                  <a:gd name="connsiteX29" fmla="*/ 9771 w 10000"/>
                  <a:gd name="connsiteY29" fmla="*/ 2246 h 9637"/>
                  <a:gd name="connsiteX30" fmla="*/ 9857 w 10000"/>
                  <a:gd name="connsiteY30" fmla="*/ 2390 h 9637"/>
                  <a:gd name="connsiteX31" fmla="*/ 10000 w 10000"/>
                  <a:gd name="connsiteY31" fmla="*/ 2753 h 9637"/>
                  <a:gd name="connsiteX32" fmla="*/ 10000 w 10000"/>
                  <a:gd name="connsiteY32" fmla="*/ 2972 h 9637"/>
                  <a:gd name="connsiteX33" fmla="*/ 9943 w 10000"/>
                  <a:gd name="connsiteY33" fmla="*/ 2972 h 9637"/>
                  <a:gd name="connsiteX34" fmla="*/ 9857 w 10000"/>
                  <a:gd name="connsiteY34" fmla="*/ 3115 h 9637"/>
                  <a:gd name="connsiteX35" fmla="*/ 9799 w 10000"/>
                  <a:gd name="connsiteY35" fmla="*/ 3260 h 9637"/>
                  <a:gd name="connsiteX36" fmla="*/ 9914 w 10000"/>
                  <a:gd name="connsiteY36" fmla="*/ 3478 h 9637"/>
                  <a:gd name="connsiteX37" fmla="*/ 9943 w 10000"/>
                  <a:gd name="connsiteY37" fmla="*/ 3478 h 9637"/>
                  <a:gd name="connsiteX38" fmla="*/ 9914 w 10000"/>
                  <a:gd name="connsiteY38" fmla="*/ 3624 h 9637"/>
                  <a:gd name="connsiteX39" fmla="*/ 9799 w 10000"/>
                  <a:gd name="connsiteY39" fmla="*/ 3624 h 9637"/>
                  <a:gd name="connsiteX40" fmla="*/ 9771 w 10000"/>
                  <a:gd name="connsiteY40" fmla="*/ 3694 h 9637"/>
                  <a:gd name="connsiteX41" fmla="*/ 9771 w 10000"/>
                  <a:gd name="connsiteY41" fmla="*/ 3841 h 9637"/>
                  <a:gd name="connsiteX42" fmla="*/ 9799 w 10000"/>
                  <a:gd name="connsiteY42" fmla="*/ 3841 h 9637"/>
                  <a:gd name="connsiteX43" fmla="*/ 9914 w 10000"/>
                  <a:gd name="connsiteY43" fmla="*/ 4058 h 9637"/>
                  <a:gd name="connsiteX44" fmla="*/ 9914 w 10000"/>
                  <a:gd name="connsiteY44" fmla="*/ 4348 h 9637"/>
                  <a:gd name="connsiteX45" fmla="*/ 9857 w 10000"/>
                  <a:gd name="connsiteY45" fmla="*/ 4564 h 9637"/>
                  <a:gd name="connsiteX46" fmla="*/ 9799 w 10000"/>
                  <a:gd name="connsiteY46" fmla="*/ 4710 h 9637"/>
                  <a:gd name="connsiteX47" fmla="*/ 9799 w 10000"/>
                  <a:gd name="connsiteY47" fmla="*/ 4782 h 9637"/>
                  <a:gd name="connsiteX48" fmla="*/ 9484 w 10000"/>
                  <a:gd name="connsiteY48" fmla="*/ 4782 h 9637"/>
                  <a:gd name="connsiteX49" fmla="*/ 9370 w 10000"/>
                  <a:gd name="connsiteY49" fmla="*/ 4928 h 9637"/>
                  <a:gd name="connsiteX50" fmla="*/ 9198 w 10000"/>
                  <a:gd name="connsiteY50" fmla="*/ 5434 h 9637"/>
                  <a:gd name="connsiteX51" fmla="*/ 9140 w 10000"/>
                  <a:gd name="connsiteY51" fmla="*/ 5651 h 9637"/>
                  <a:gd name="connsiteX52" fmla="*/ 9140 w 10000"/>
                  <a:gd name="connsiteY52" fmla="*/ 5870 h 9637"/>
                  <a:gd name="connsiteX53" fmla="*/ 8997 w 10000"/>
                  <a:gd name="connsiteY53" fmla="*/ 5870 h 9637"/>
                  <a:gd name="connsiteX54" fmla="*/ 8711 w 10000"/>
                  <a:gd name="connsiteY54" fmla="*/ 6159 h 9637"/>
                  <a:gd name="connsiteX55" fmla="*/ 8625 w 10000"/>
                  <a:gd name="connsiteY55" fmla="*/ 6233 h 9637"/>
                  <a:gd name="connsiteX56" fmla="*/ 8481 w 10000"/>
                  <a:gd name="connsiteY56" fmla="*/ 6377 h 9637"/>
                  <a:gd name="connsiteX57" fmla="*/ 8281 w 10000"/>
                  <a:gd name="connsiteY57" fmla="*/ 6522 h 9637"/>
                  <a:gd name="connsiteX58" fmla="*/ 8138 w 10000"/>
                  <a:gd name="connsiteY58" fmla="*/ 6522 h 9637"/>
                  <a:gd name="connsiteX59" fmla="*/ 8052 w 10000"/>
                  <a:gd name="connsiteY59" fmla="*/ 6593 h 9637"/>
                  <a:gd name="connsiteX60" fmla="*/ 7937 w 10000"/>
                  <a:gd name="connsiteY60" fmla="*/ 6883 h 9637"/>
                  <a:gd name="connsiteX61" fmla="*/ 7851 w 10000"/>
                  <a:gd name="connsiteY61" fmla="*/ 6955 h 9637"/>
                  <a:gd name="connsiteX62" fmla="*/ 7765 w 10000"/>
                  <a:gd name="connsiteY62" fmla="*/ 7246 h 9637"/>
                  <a:gd name="connsiteX63" fmla="*/ 7708 w 10000"/>
                  <a:gd name="connsiteY63" fmla="*/ 7463 h 9637"/>
                  <a:gd name="connsiteX64" fmla="*/ 7708 w 10000"/>
                  <a:gd name="connsiteY64" fmla="*/ 7826 h 9637"/>
                  <a:gd name="connsiteX65" fmla="*/ 7794 w 10000"/>
                  <a:gd name="connsiteY65" fmla="*/ 7970 h 9637"/>
                  <a:gd name="connsiteX66" fmla="*/ 7851 w 10000"/>
                  <a:gd name="connsiteY66" fmla="*/ 8187 h 9637"/>
                  <a:gd name="connsiteX67" fmla="*/ 7937 w 10000"/>
                  <a:gd name="connsiteY67" fmla="*/ 8332 h 9637"/>
                  <a:gd name="connsiteX68" fmla="*/ 8080 w 10000"/>
                  <a:gd name="connsiteY68" fmla="*/ 8332 h 9637"/>
                  <a:gd name="connsiteX69" fmla="*/ 8195 w 10000"/>
                  <a:gd name="connsiteY69" fmla="*/ 8187 h 9637"/>
                  <a:gd name="connsiteX70" fmla="*/ 8567 w 10000"/>
                  <a:gd name="connsiteY70" fmla="*/ 8187 h 9637"/>
                  <a:gd name="connsiteX71" fmla="*/ 8510 w 10000"/>
                  <a:gd name="connsiteY71" fmla="*/ 8332 h 9637"/>
                  <a:gd name="connsiteX72" fmla="*/ 8510 w 10000"/>
                  <a:gd name="connsiteY72" fmla="*/ 8550 h 9637"/>
                  <a:gd name="connsiteX73" fmla="*/ 8481 w 10000"/>
                  <a:gd name="connsiteY73" fmla="*/ 8550 h 9637"/>
                  <a:gd name="connsiteX74" fmla="*/ 8424 w 10000"/>
                  <a:gd name="connsiteY74" fmla="*/ 8694 h 9637"/>
                  <a:gd name="connsiteX75" fmla="*/ 7937 w 10000"/>
                  <a:gd name="connsiteY75" fmla="*/ 8694 h 9637"/>
                  <a:gd name="connsiteX76" fmla="*/ 7794 w 10000"/>
                  <a:gd name="connsiteY76" fmla="*/ 8769 h 9637"/>
                  <a:gd name="connsiteX77" fmla="*/ 7708 w 10000"/>
                  <a:gd name="connsiteY77" fmla="*/ 9058 h 9637"/>
                  <a:gd name="connsiteX78" fmla="*/ 7622 w 10000"/>
                  <a:gd name="connsiteY78" fmla="*/ 9058 h 9637"/>
                  <a:gd name="connsiteX79" fmla="*/ 7507 w 10000"/>
                  <a:gd name="connsiteY79" fmla="*/ 9131 h 9637"/>
                  <a:gd name="connsiteX80" fmla="*/ 7364 w 10000"/>
                  <a:gd name="connsiteY80" fmla="*/ 9492 h 9637"/>
                  <a:gd name="connsiteX81" fmla="*/ 7278 w 10000"/>
                  <a:gd name="connsiteY81" fmla="*/ 9637 h 9637"/>
                  <a:gd name="connsiteX82" fmla="*/ 7221 w 10000"/>
                  <a:gd name="connsiteY82" fmla="*/ 9637 h 9637"/>
                  <a:gd name="connsiteX83" fmla="*/ 7192 w 10000"/>
                  <a:gd name="connsiteY83" fmla="*/ 9492 h 9637"/>
                  <a:gd name="connsiteX84" fmla="*/ 7106 w 10000"/>
                  <a:gd name="connsiteY84" fmla="*/ 9420 h 9637"/>
                  <a:gd name="connsiteX85" fmla="*/ 7049 w 10000"/>
                  <a:gd name="connsiteY85" fmla="*/ 9276 h 9637"/>
                  <a:gd name="connsiteX86" fmla="*/ 7049 w 10000"/>
                  <a:gd name="connsiteY86" fmla="*/ 8912 h 9637"/>
                  <a:gd name="connsiteX87" fmla="*/ 7106 w 10000"/>
                  <a:gd name="connsiteY87" fmla="*/ 8769 h 9637"/>
                  <a:gd name="connsiteX88" fmla="*/ 7106 w 10000"/>
                  <a:gd name="connsiteY88" fmla="*/ 8694 h 9637"/>
                  <a:gd name="connsiteX89" fmla="*/ 6991 w 10000"/>
                  <a:gd name="connsiteY89" fmla="*/ 8407 h 9637"/>
                  <a:gd name="connsiteX90" fmla="*/ 6848 w 10000"/>
                  <a:gd name="connsiteY90" fmla="*/ 8332 h 9637"/>
                  <a:gd name="connsiteX91" fmla="*/ 6762 w 10000"/>
                  <a:gd name="connsiteY91" fmla="*/ 8187 h 9637"/>
                  <a:gd name="connsiteX92" fmla="*/ 6705 w 10000"/>
                  <a:gd name="connsiteY92" fmla="*/ 8187 h 9637"/>
                  <a:gd name="connsiteX93" fmla="*/ 6705 w 10000"/>
                  <a:gd name="connsiteY93" fmla="*/ 8043 h 9637"/>
                  <a:gd name="connsiteX94" fmla="*/ 6762 w 10000"/>
                  <a:gd name="connsiteY94" fmla="*/ 7970 h 9637"/>
                  <a:gd name="connsiteX95" fmla="*/ 6819 w 10000"/>
                  <a:gd name="connsiteY95" fmla="*/ 7970 h 9637"/>
                  <a:gd name="connsiteX96" fmla="*/ 6905 w 10000"/>
                  <a:gd name="connsiteY96" fmla="*/ 7826 h 9637"/>
                  <a:gd name="connsiteX97" fmla="*/ 7049 w 10000"/>
                  <a:gd name="connsiteY97" fmla="*/ 7681 h 9637"/>
                  <a:gd name="connsiteX98" fmla="*/ 7135 w 10000"/>
                  <a:gd name="connsiteY98" fmla="*/ 7607 h 9637"/>
                  <a:gd name="connsiteX99" fmla="*/ 7221 w 10000"/>
                  <a:gd name="connsiteY99" fmla="*/ 7319 h 9637"/>
                  <a:gd name="connsiteX100" fmla="*/ 7192 w 10000"/>
                  <a:gd name="connsiteY100" fmla="*/ 7246 h 9637"/>
                  <a:gd name="connsiteX101" fmla="*/ 7106 w 10000"/>
                  <a:gd name="connsiteY101" fmla="*/ 7246 h 9637"/>
                  <a:gd name="connsiteX102" fmla="*/ 6963 w 10000"/>
                  <a:gd name="connsiteY102" fmla="*/ 7319 h 9637"/>
                  <a:gd name="connsiteX103" fmla="*/ 6762 w 10000"/>
                  <a:gd name="connsiteY103" fmla="*/ 7319 h 9637"/>
                  <a:gd name="connsiteX104" fmla="*/ 6562 w 10000"/>
                  <a:gd name="connsiteY104" fmla="*/ 7101 h 9637"/>
                  <a:gd name="connsiteX105" fmla="*/ 6390 w 10000"/>
                  <a:gd name="connsiteY105" fmla="*/ 7101 h 9637"/>
                  <a:gd name="connsiteX106" fmla="*/ 6332 w 10000"/>
                  <a:gd name="connsiteY106" fmla="*/ 6955 h 9637"/>
                  <a:gd name="connsiteX107" fmla="*/ 6332 w 10000"/>
                  <a:gd name="connsiteY107" fmla="*/ 6883 h 9637"/>
                  <a:gd name="connsiteX108" fmla="*/ 2372 w 10000"/>
                  <a:gd name="connsiteY108" fmla="*/ 2982 h 9637"/>
                  <a:gd name="connsiteX109" fmla="*/ 2235 w 10000"/>
                  <a:gd name="connsiteY109" fmla="*/ 3986 h 9637"/>
                  <a:gd name="connsiteX110" fmla="*/ 1891 w 10000"/>
                  <a:gd name="connsiteY110" fmla="*/ 3986 h 9637"/>
                  <a:gd name="connsiteX111" fmla="*/ 1805 w 10000"/>
                  <a:gd name="connsiteY111" fmla="*/ 3841 h 9637"/>
                  <a:gd name="connsiteX112" fmla="*/ 1719 w 10000"/>
                  <a:gd name="connsiteY112" fmla="*/ 3841 h 9637"/>
                  <a:gd name="connsiteX113" fmla="*/ 1605 w 10000"/>
                  <a:gd name="connsiteY113" fmla="*/ 3694 h 9637"/>
                  <a:gd name="connsiteX114" fmla="*/ 1519 w 10000"/>
                  <a:gd name="connsiteY114" fmla="*/ 3694 h 9637"/>
                  <a:gd name="connsiteX115" fmla="*/ 1433 w 10000"/>
                  <a:gd name="connsiteY115" fmla="*/ 3986 h 9637"/>
                  <a:gd name="connsiteX116" fmla="*/ 1433 w 10000"/>
                  <a:gd name="connsiteY116" fmla="*/ 4348 h 9637"/>
                  <a:gd name="connsiteX117" fmla="*/ 1089 w 10000"/>
                  <a:gd name="connsiteY117" fmla="*/ 4348 h 9637"/>
                  <a:gd name="connsiteX118" fmla="*/ 1003 w 10000"/>
                  <a:gd name="connsiteY118" fmla="*/ 4420 h 9637"/>
                  <a:gd name="connsiteX119" fmla="*/ 888 w 10000"/>
                  <a:gd name="connsiteY119" fmla="*/ 4420 h 9637"/>
                  <a:gd name="connsiteX120" fmla="*/ 860 w 10000"/>
                  <a:gd name="connsiteY120" fmla="*/ 4564 h 9637"/>
                  <a:gd name="connsiteX121" fmla="*/ 802 w 10000"/>
                  <a:gd name="connsiteY121" fmla="*/ 4564 h 9637"/>
                  <a:gd name="connsiteX122" fmla="*/ 745 w 10000"/>
                  <a:gd name="connsiteY122" fmla="*/ 4782 h 9637"/>
                  <a:gd name="connsiteX123" fmla="*/ 716 w 10000"/>
                  <a:gd name="connsiteY123" fmla="*/ 4928 h 9637"/>
                  <a:gd name="connsiteX124" fmla="*/ 315 w 10000"/>
                  <a:gd name="connsiteY124" fmla="*/ 4928 h 9637"/>
                  <a:gd name="connsiteX125" fmla="*/ 287 w 10000"/>
                  <a:gd name="connsiteY125" fmla="*/ 4782 h 9637"/>
                  <a:gd name="connsiteX126" fmla="*/ 172 w 10000"/>
                  <a:gd name="connsiteY126" fmla="*/ 4710 h 9637"/>
                  <a:gd name="connsiteX127" fmla="*/ 143 w 10000"/>
                  <a:gd name="connsiteY127" fmla="*/ 4564 h 9637"/>
                  <a:gd name="connsiteX128" fmla="*/ 29 w 10000"/>
                  <a:gd name="connsiteY128" fmla="*/ 4420 h 9637"/>
                  <a:gd name="connsiteX129" fmla="*/ 0 w 10000"/>
                  <a:gd name="connsiteY129" fmla="*/ 4203 h 9637"/>
                  <a:gd name="connsiteX130" fmla="*/ 0 w 10000"/>
                  <a:gd name="connsiteY130" fmla="*/ 3624 h 9637"/>
                  <a:gd name="connsiteX131" fmla="*/ 29 w 10000"/>
                  <a:gd name="connsiteY131" fmla="*/ 3478 h 9637"/>
                  <a:gd name="connsiteX132" fmla="*/ 315 w 10000"/>
                  <a:gd name="connsiteY132" fmla="*/ 3478 h 9637"/>
                  <a:gd name="connsiteX133" fmla="*/ 745 w 10000"/>
                  <a:gd name="connsiteY133" fmla="*/ 2390 h 9637"/>
                  <a:gd name="connsiteX134" fmla="*/ 802 w 10000"/>
                  <a:gd name="connsiteY134" fmla="*/ 2537 h 9637"/>
                  <a:gd name="connsiteX135" fmla="*/ 888 w 10000"/>
                  <a:gd name="connsiteY135" fmla="*/ 2609 h 9637"/>
                  <a:gd name="connsiteX136" fmla="*/ 1003 w 10000"/>
                  <a:gd name="connsiteY136" fmla="*/ 2609 h 9637"/>
                  <a:gd name="connsiteX137" fmla="*/ 1089 w 10000"/>
                  <a:gd name="connsiteY137" fmla="*/ 2390 h 9637"/>
                  <a:gd name="connsiteX138" fmla="*/ 1891 w 10000"/>
                  <a:gd name="connsiteY138" fmla="*/ 2390 h 9637"/>
                  <a:gd name="connsiteX139" fmla="*/ 2092 w 10000"/>
                  <a:gd name="connsiteY139" fmla="*/ 2537 h 9637"/>
                  <a:gd name="connsiteX140" fmla="*/ 2149 w 10000"/>
                  <a:gd name="connsiteY140" fmla="*/ 2753 h 9637"/>
                  <a:gd name="connsiteX141" fmla="*/ 2292 w 10000"/>
                  <a:gd name="connsiteY141" fmla="*/ 3115 h 9637"/>
                  <a:gd name="connsiteX142" fmla="*/ 2321 w 10000"/>
                  <a:gd name="connsiteY142" fmla="*/ 3333 h 9637"/>
                  <a:gd name="connsiteX0" fmla="*/ 2321 w 10000"/>
                  <a:gd name="connsiteY0" fmla="*/ 3459 h 10000"/>
                  <a:gd name="connsiteX1" fmla="*/ 7765 w 10000"/>
                  <a:gd name="connsiteY1" fmla="*/ 0 h 10000"/>
                  <a:gd name="connsiteX2" fmla="*/ 7794 w 10000"/>
                  <a:gd name="connsiteY2" fmla="*/ 75 h 10000"/>
                  <a:gd name="connsiteX3" fmla="*/ 7937 w 10000"/>
                  <a:gd name="connsiteY3" fmla="*/ 827 h 10000"/>
                  <a:gd name="connsiteX4" fmla="*/ 7937 w 10000"/>
                  <a:gd name="connsiteY4" fmla="*/ 1127 h 10000"/>
                  <a:gd name="connsiteX5" fmla="*/ 7994 w 10000"/>
                  <a:gd name="connsiteY5" fmla="*/ 1203 h 10000"/>
                  <a:gd name="connsiteX6" fmla="*/ 8052 w 10000"/>
                  <a:gd name="connsiteY6" fmla="*/ 1203 h 10000"/>
                  <a:gd name="connsiteX7" fmla="*/ 8138 w 10000"/>
                  <a:gd name="connsiteY7" fmla="*/ 1127 h 10000"/>
                  <a:gd name="connsiteX8" fmla="*/ 8223 w 10000"/>
                  <a:gd name="connsiteY8" fmla="*/ 1127 h 10000"/>
                  <a:gd name="connsiteX9" fmla="*/ 8338 w 10000"/>
                  <a:gd name="connsiteY9" fmla="*/ 1203 h 10000"/>
                  <a:gd name="connsiteX10" fmla="*/ 8510 w 10000"/>
                  <a:gd name="connsiteY10" fmla="*/ 1729 h 10000"/>
                  <a:gd name="connsiteX11" fmla="*/ 8625 w 10000"/>
                  <a:gd name="connsiteY11" fmla="*/ 1729 h 10000"/>
                  <a:gd name="connsiteX12" fmla="*/ 8625 w 10000"/>
                  <a:gd name="connsiteY12" fmla="*/ 1578 h 10000"/>
                  <a:gd name="connsiteX13" fmla="*/ 8653 w 10000"/>
                  <a:gd name="connsiteY13" fmla="*/ 1578 h 10000"/>
                  <a:gd name="connsiteX14" fmla="*/ 8711 w 10000"/>
                  <a:gd name="connsiteY14" fmla="*/ 1505 h 10000"/>
                  <a:gd name="connsiteX15" fmla="*/ 8711 w 10000"/>
                  <a:gd name="connsiteY15" fmla="*/ 1353 h 10000"/>
                  <a:gd name="connsiteX16" fmla="*/ 8768 w 10000"/>
                  <a:gd name="connsiteY16" fmla="*/ 1203 h 10000"/>
                  <a:gd name="connsiteX17" fmla="*/ 8797 w 10000"/>
                  <a:gd name="connsiteY17" fmla="*/ 1203 h 10000"/>
                  <a:gd name="connsiteX18" fmla="*/ 8940 w 10000"/>
                  <a:gd name="connsiteY18" fmla="*/ 1578 h 10000"/>
                  <a:gd name="connsiteX19" fmla="*/ 8997 w 10000"/>
                  <a:gd name="connsiteY19" fmla="*/ 1879 h 10000"/>
                  <a:gd name="connsiteX20" fmla="*/ 9054 w 10000"/>
                  <a:gd name="connsiteY20" fmla="*/ 1955 h 10000"/>
                  <a:gd name="connsiteX21" fmla="*/ 9140 w 10000"/>
                  <a:gd name="connsiteY21" fmla="*/ 1955 h 10000"/>
                  <a:gd name="connsiteX22" fmla="*/ 9198 w 10000"/>
                  <a:gd name="connsiteY22" fmla="*/ 1879 h 10000"/>
                  <a:gd name="connsiteX23" fmla="*/ 9341 w 10000"/>
                  <a:gd name="connsiteY23" fmla="*/ 1879 h 10000"/>
                  <a:gd name="connsiteX24" fmla="*/ 9484 w 10000"/>
                  <a:gd name="connsiteY24" fmla="*/ 2256 h 10000"/>
                  <a:gd name="connsiteX25" fmla="*/ 9570 w 10000"/>
                  <a:gd name="connsiteY25" fmla="*/ 2256 h 10000"/>
                  <a:gd name="connsiteX26" fmla="*/ 9628 w 10000"/>
                  <a:gd name="connsiteY26" fmla="*/ 2104 h 10000"/>
                  <a:gd name="connsiteX27" fmla="*/ 9656 w 10000"/>
                  <a:gd name="connsiteY27" fmla="*/ 2104 h 10000"/>
                  <a:gd name="connsiteX28" fmla="*/ 9771 w 10000"/>
                  <a:gd name="connsiteY28" fmla="*/ 2331 h 10000"/>
                  <a:gd name="connsiteX29" fmla="*/ 9857 w 10000"/>
                  <a:gd name="connsiteY29" fmla="*/ 2480 h 10000"/>
                  <a:gd name="connsiteX30" fmla="*/ 10000 w 10000"/>
                  <a:gd name="connsiteY30" fmla="*/ 2857 h 10000"/>
                  <a:gd name="connsiteX31" fmla="*/ 10000 w 10000"/>
                  <a:gd name="connsiteY31" fmla="*/ 3084 h 10000"/>
                  <a:gd name="connsiteX32" fmla="*/ 9943 w 10000"/>
                  <a:gd name="connsiteY32" fmla="*/ 3084 h 10000"/>
                  <a:gd name="connsiteX33" fmla="*/ 9857 w 10000"/>
                  <a:gd name="connsiteY33" fmla="*/ 3232 h 10000"/>
                  <a:gd name="connsiteX34" fmla="*/ 9799 w 10000"/>
                  <a:gd name="connsiteY34" fmla="*/ 3383 h 10000"/>
                  <a:gd name="connsiteX35" fmla="*/ 9914 w 10000"/>
                  <a:gd name="connsiteY35" fmla="*/ 3609 h 10000"/>
                  <a:gd name="connsiteX36" fmla="*/ 9943 w 10000"/>
                  <a:gd name="connsiteY36" fmla="*/ 3609 h 10000"/>
                  <a:gd name="connsiteX37" fmla="*/ 9914 w 10000"/>
                  <a:gd name="connsiteY37" fmla="*/ 3761 h 10000"/>
                  <a:gd name="connsiteX38" fmla="*/ 9799 w 10000"/>
                  <a:gd name="connsiteY38" fmla="*/ 3761 h 10000"/>
                  <a:gd name="connsiteX39" fmla="*/ 9771 w 10000"/>
                  <a:gd name="connsiteY39" fmla="*/ 3833 h 10000"/>
                  <a:gd name="connsiteX40" fmla="*/ 9771 w 10000"/>
                  <a:gd name="connsiteY40" fmla="*/ 3986 h 10000"/>
                  <a:gd name="connsiteX41" fmla="*/ 9799 w 10000"/>
                  <a:gd name="connsiteY41" fmla="*/ 3986 h 10000"/>
                  <a:gd name="connsiteX42" fmla="*/ 9914 w 10000"/>
                  <a:gd name="connsiteY42" fmla="*/ 4211 h 10000"/>
                  <a:gd name="connsiteX43" fmla="*/ 9914 w 10000"/>
                  <a:gd name="connsiteY43" fmla="*/ 4512 h 10000"/>
                  <a:gd name="connsiteX44" fmla="*/ 9857 w 10000"/>
                  <a:gd name="connsiteY44" fmla="*/ 4736 h 10000"/>
                  <a:gd name="connsiteX45" fmla="*/ 9799 w 10000"/>
                  <a:gd name="connsiteY45" fmla="*/ 4887 h 10000"/>
                  <a:gd name="connsiteX46" fmla="*/ 9799 w 10000"/>
                  <a:gd name="connsiteY46" fmla="*/ 4962 h 10000"/>
                  <a:gd name="connsiteX47" fmla="*/ 9484 w 10000"/>
                  <a:gd name="connsiteY47" fmla="*/ 4962 h 10000"/>
                  <a:gd name="connsiteX48" fmla="*/ 9370 w 10000"/>
                  <a:gd name="connsiteY48" fmla="*/ 5114 h 10000"/>
                  <a:gd name="connsiteX49" fmla="*/ 9198 w 10000"/>
                  <a:gd name="connsiteY49" fmla="*/ 5639 h 10000"/>
                  <a:gd name="connsiteX50" fmla="*/ 9140 w 10000"/>
                  <a:gd name="connsiteY50" fmla="*/ 5864 h 10000"/>
                  <a:gd name="connsiteX51" fmla="*/ 9140 w 10000"/>
                  <a:gd name="connsiteY51" fmla="*/ 6091 h 10000"/>
                  <a:gd name="connsiteX52" fmla="*/ 8997 w 10000"/>
                  <a:gd name="connsiteY52" fmla="*/ 6091 h 10000"/>
                  <a:gd name="connsiteX53" fmla="*/ 8711 w 10000"/>
                  <a:gd name="connsiteY53" fmla="*/ 6391 h 10000"/>
                  <a:gd name="connsiteX54" fmla="*/ 8625 w 10000"/>
                  <a:gd name="connsiteY54" fmla="*/ 6468 h 10000"/>
                  <a:gd name="connsiteX55" fmla="*/ 8481 w 10000"/>
                  <a:gd name="connsiteY55" fmla="*/ 6617 h 10000"/>
                  <a:gd name="connsiteX56" fmla="*/ 8281 w 10000"/>
                  <a:gd name="connsiteY56" fmla="*/ 6768 h 10000"/>
                  <a:gd name="connsiteX57" fmla="*/ 8138 w 10000"/>
                  <a:gd name="connsiteY57" fmla="*/ 6768 h 10000"/>
                  <a:gd name="connsiteX58" fmla="*/ 8052 w 10000"/>
                  <a:gd name="connsiteY58" fmla="*/ 6841 h 10000"/>
                  <a:gd name="connsiteX59" fmla="*/ 7937 w 10000"/>
                  <a:gd name="connsiteY59" fmla="*/ 7142 h 10000"/>
                  <a:gd name="connsiteX60" fmla="*/ 7851 w 10000"/>
                  <a:gd name="connsiteY60" fmla="*/ 7217 h 10000"/>
                  <a:gd name="connsiteX61" fmla="*/ 7765 w 10000"/>
                  <a:gd name="connsiteY61" fmla="*/ 7519 h 10000"/>
                  <a:gd name="connsiteX62" fmla="*/ 7708 w 10000"/>
                  <a:gd name="connsiteY62" fmla="*/ 7744 h 10000"/>
                  <a:gd name="connsiteX63" fmla="*/ 7708 w 10000"/>
                  <a:gd name="connsiteY63" fmla="*/ 8121 h 10000"/>
                  <a:gd name="connsiteX64" fmla="*/ 7794 w 10000"/>
                  <a:gd name="connsiteY64" fmla="*/ 8270 h 10000"/>
                  <a:gd name="connsiteX65" fmla="*/ 7851 w 10000"/>
                  <a:gd name="connsiteY65" fmla="*/ 8495 h 10000"/>
                  <a:gd name="connsiteX66" fmla="*/ 7937 w 10000"/>
                  <a:gd name="connsiteY66" fmla="*/ 8646 h 10000"/>
                  <a:gd name="connsiteX67" fmla="*/ 8080 w 10000"/>
                  <a:gd name="connsiteY67" fmla="*/ 8646 h 10000"/>
                  <a:gd name="connsiteX68" fmla="*/ 8195 w 10000"/>
                  <a:gd name="connsiteY68" fmla="*/ 8495 h 10000"/>
                  <a:gd name="connsiteX69" fmla="*/ 8567 w 10000"/>
                  <a:gd name="connsiteY69" fmla="*/ 8495 h 10000"/>
                  <a:gd name="connsiteX70" fmla="*/ 8510 w 10000"/>
                  <a:gd name="connsiteY70" fmla="*/ 8646 h 10000"/>
                  <a:gd name="connsiteX71" fmla="*/ 8510 w 10000"/>
                  <a:gd name="connsiteY71" fmla="*/ 8872 h 10000"/>
                  <a:gd name="connsiteX72" fmla="*/ 8481 w 10000"/>
                  <a:gd name="connsiteY72" fmla="*/ 8872 h 10000"/>
                  <a:gd name="connsiteX73" fmla="*/ 8424 w 10000"/>
                  <a:gd name="connsiteY73" fmla="*/ 9021 h 10000"/>
                  <a:gd name="connsiteX74" fmla="*/ 7937 w 10000"/>
                  <a:gd name="connsiteY74" fmla="*/ 9021 h 10000"/>
                  <a:gd name="connsiteX75" fmla="*/ 7794 w 10000"/>
                  <a:gd name="connsiteY75" fmla="*/ 9099 h 10000"/>
                  <a:gd name="connsiteX76" fmla="*/ 7708 w 10000"/>
                  <a:gd name="connsiteY76" fmla="*/ 9399 h 10000"/>
                  <a:gd name="connsiteX77" fmla="*/ 7622 w 10000"/>
                  <a:gd name="connsiteY77" fmla="*/ 9399 h 10000"/>
                  <a:gd name="connsiteX78" fmla="*/ 7507 w 10000"/>
                  <a:gd name="connsiteY78" fmla="*/ 9475 h 10000"/>
                  <a:gd name="connsiteX79" fmla="*/ 7364 w 10000"/>
                  <a:gd name="connsiteY79" fmla="*/ 9850 h 10000"/>
                  <a:gd name="connsiteX80" fmla="*/ 7278 w 10000"/>
                  <a:gd name="connsiteY80" fmla="*/ 10000 h 10000"/>
                  <a:gd name="connsiteX81" fmla="*/ 7221 w 10000"/>
                  <a:gd name="connsiteY81" fmla="*/ 10000 h 10000"/>
                  <a:gd name="connsiteX82" fmla="*/ 7192 w 10000"/>
                  <a:gd name="connsiteY82" fmla="*/ 9850 h 10000"/>
                  <a:gd name="connsiteX83" fmla="*/ 7106 w 10000"/>
                  <a:gd name="connsiteY83" fmla="*/ 9775 h 10000"/>
                  <a:gd name="connsiteX84" fmla="*/ 7049 w 10000"/>
                  <a:gd name="connsiteY84" fmla="*/ 9625 h 10000"/>
                  <a:gd name="connsiteX85" fmla="*/ 7049 w 10000"/>
                  <a:gd name="connsiteY85" fmla="*/ 9248 h 10000"/>
                  <a:gd name="connsiteX86" fmla="*/ 7106 w 10000"/>
                  <a:gd name="connsiteY86" fmla="*/ 9099 h 10000"/>
                  <a:gd name="connsiteX87" fmla="*/ 7106 w 10000"/>
                  <a:gd name="connsiteY87" fmla="*/ 9021 h 10000"/>
                  <a:gd name="connsiteX88" fmla="*/ 6991 w 10000"/>
                  <a:gd name="connsiteY88" fmla="*/ 8724 h 10000"/>
                  <a:gd name="connsiteX89" fmla="*/ 6848 w 10000"/>
                  <a:gd name="connsiteY89" fmla="*/ 8646 h 10000"/>
                  <a:gd name="connsiteX90" fmla="*/ 6762 w 10000"/>
                  <a:gd name="connsiteY90" fmla="*/ 8495 h 10000"/>
                  <a:gd name="connsiteX91" fmla="*/ 6705 w 10000"/>
                  <a:gd name="connsiteY91" fmla="*/ 8495 h 10000"/>
                  <a:gd name="connsiteX92" fmla="*/ 6705 w 10000"/>
                  <a:gd name="connsiteY92" fmla="*/ 8346 h 10000"/>
                  <a:gd name="connsiteX93" fmla="*/ 6762 w 10000"/>
                  <a:gd name="connsiteY93" fmla="*/ 8270 h 10000"/>
                  <a:gd name="connsiteX94" fmla="*/ 6819 w 10000"/>
                  <a:gd name="connsiteY94" fmla="*/ 8270 h 10000"/>
                  <a:gd name="connsiteX95" fmla="*/ 6905 w 10000"/>
                  <a:gd name="connsiteY95" fmla="*/ 8121 h 10000"/>
                  <a:gd name="connsiteX96" fmla="*/ 7049 w 10000"/>
                  <a:gd name="connsiteY96" fmla="*/ 7970 h 10000"/>
                  <a:gd name="connsiteX97" fmla="*/ 7135 w 10000"/>
                  <a:gd name="connsiteY97" fmla="*/ 7894 h 10000"/>
                  <a:gd name="connsiteX98" fmla="*/ 7221 w 10000"/>
                  <a:gd name="connsiteY98" fmla="*/ 7595 h 10000"/>
                  <a:gd name="connsiteX99" fmla="*/ 7192 w 10000"/>
                  <a:gd name="connsiteY99" fmla="*/ 7519 h 10000"/>
                  <a:gd name="connsiteX100" fmla="*/ 7106 w 10000"/>
                  <a:gd name="connsiteY100" fmla="*/ 7519 h 10000"/>
                  <a:gd name="connsiteX101" fmla="*/ 6963 w 10000"/>
                  <a:gd name="connsiteY101" fmla="*/ 7595 h 10000"/>
                  <a:gd name="connsiteX102" fmla="*/ 6762 w 10000"/>
                  <a:gd name="connsiteY102" fmla="*/ 7595 h 10000"/>
                  <a:gd name="connsiteX103" fmla="*/ 6562 w 10000"/>
                  <a:gd name="connsiteY103" fmla="*/ 7368 h 10000"/>
                  <a:gd name="connsiteX104" fmla="*/ 6390 w 10000"/>
                  <a:gd name="connsiteY104" fmla="*/ 7368 h 10000"/>
                  <a:gd name="connsiteX105" fmla="*/ 6332 w 10000"/>
                  <a:gd name="connsiteY105" fmla="*/ 7217 h 10000"/>
                  <a:gd name="connsiteX106" fmla="*/ 6332 w 10000"/>
                  <a:gd name="connsiteY106" fmla="*/ 7142 h 10000"/>
                  <a:gd name="connsiteX107" fmla="*/ 2372 w 10000"/>
                  <a:gd name="connsiteY107" fmla="*/ 3094 h 10000"/>
                  <a:gd name="connsiteX108" fmla="*/ 2235 w 10000"/>
                  <a:gd name="connsiteY108" fmla="*/ 4136 h 10000"/>
                  <a:gd name="connsiteX109" fmla="*/ 1891 w 10000"/>
                  <a:gd name="connsiteY109" fmla="*/ 4136 h 10000"/>
                  <a:gd name="connsiteX110" fmla="*/ 1805 w 10000"/>
                  <a:gd name="connsiteY110" fmla="*/ 3986 h 10000"/>
                  <a:gd name="connsiteX111" fmla="*/ 1719 w 10000"/>
                  <a:gd name="connsiteY111" fmla="*/ 3986 h 10000"/>
                  <a:gd name="connsiteX112" fmla="*/ 1605 w 10000"/>
                  <a:gd name="connsiteY112" fmla="*/ 3833 h 10000"/>
                  <a:gd name="connsiteX113" fmla="*/ 1519 w 10000"/>
                  <a:gd name="connsiteY113" fmla="*/ 3833 h 10000"/>
                  <a:gd name="connsiteX114" fmla="*/ 1433 w 10000"/>
                  <a:gd name="connsiteY114" fmla="*/ 4136 h 10000"/>
                  <a:gd name="connsiteX115" fmla="*/ 1433 w 10000"/>
                  <a:gd name="connsiteY115" fmla="*/ 4512 h 10000"/>
                  <a:gd name="connsiteX116" fmla="*/ 1089 w 10000"/>
                  <a:gd name="connsiteY116" fmla="*/ 4512 h 10000"/>
                  <a:gd name="connsiteX117" fmla="*/ 1003 w 10000"/>
                  <a:gd name="connsiteY117" fmla="*/ 4586 h 10000"/>
                  <a:gd name="connsiteX118" fmla="*/ 888 w 10000"/>
                  <a:gd name="connsiteY118" fmla="*/ 4586 h 10000"/>
                  <a:gd name="connsiteX119" fmla="*/ 860 w 10000"/>
                  <a:gd name="connsiteY119" fmla="*/ 4736 h 10000"/>
                  <a:gd name="connsiteX120" fmla="*/ 802 w 10000"/>
                  <a:gd name="connsiteY120" fmla="*/ 4736 h 10000"/>
                  <a:gd name="connsiteX121" fmla="*/ 745 w 10000"/>
                  <a:gd name="connsiteY121" fmla="*/ 4962 h 10000"/>
                  <a:gd name="connsiteX122" fmla="*/ 716 w 10000"/>
                  <a:gd name="connsiteY122" fmla="*/ 5114 h 10000"/>
                  <a:gd name="connsiteX123" fmla="*/ 315 w 10000"/>
                  <a:gd name="connsiteY123" fmla="*/ 5114 h 10000"/>
                  <a:gd name="connsiteX124" fmla="*/ 287 w 10000"/>
                  <a:gd name="connsiteY124" fmla="*/ 4962 h 10000"/>
                  <a:gd name="connsiteX125" fmla="*/ 172 w 10000"/>
                  <a:gd name="connsiteY125" fmla="*/ 4887 h 10000"/>
                  <a:gd name="connsiteX126" fmla="*/ 143 w 10000"/>
                  <a:gd name="connsiteY126" fmla="*/ 4736 h 10000"/>
                  <a:gd name="connsiteX127" fmla="*/ 29 w 10000"/>
                  <a:gd name="connsiteY127" fmla="*/ 4586 h 10000"/>
                  <a:gd name="connsiteX128" fmla="*/ 0 w 10000"/>
                  <a:gd name="connsiteY128" fmla="*/ 4361 h 10000"/>
                  <a:gd name="connsiteX129" fmla="*/ 0 w 10000"/>
                  <a:gd name="connsiteY129" fmla="*/ 3761 h 10000"/>
                  <a:gd name="connsiteX130" fmla="*/ 29 w 10000"/>
                  <a:gd name="connsiteY130" fmla="*/ 3609 h 10000"/>
                  <a:gd name="connsiteX131" fmla="*/ 315 w 10000"/>
                  <a:gd name="connsiteY131" fmla="*/ 3609 h 10000"/>
                  <a:gd name="connsiteX132" fmla="*/ 745 w 10000"/>
                  <a:gd name="connsiteY132" fmla="*/ 2480 h 10000"/>
                  <a:gd name="connsiteX133" fmla="*/ 802 w 10000"/>
                  <a:gd name="connsiteY133" fmla="*/ 2633 h 10000"/>
                  <a:gd name="connsiteX134" fmla="*/ 888 w 10000"/>
                  <a:gd name="connsiteY134" fmla="*/ 2707 h 10000"/>
                  <a:gd name="connsiteX135" fmla="*/ 1003 w 10000"/>
                  <a:gd name="connsiteY135" fmla="*/ 2707 h 10000"/>
                  <a:gd name="connsiteX136" fmla="*/ 1089 w 10000"/>
                  <a:gd name="connsiteY136" fmla="*/ 2480 h 10000"/>
                  <a:gd name="connsiteX137" fmla="*/ 1891 w 10000"/>
                  <a:gd name="connsiteY137" fmla="*/ 2480 h 10000"/>
                  <a:gd name="connsiteX138" fmla="*/ 2092 w 10000"/>
                  <a:gd name="connsiteY138" fmla="*/ 2633 h 10000"/>
                  <a:gd name="connsiteX139" fmla="*/ 2149 w 10000"/>
                  <a:gd name="connsiteY139" fmla="*/ 2857 h 10000"/>
                  <a:gd name="connsiteX140" fmla="*/ 2292 w 10000"/>
                  <a:gd name="connsiteY140" fmla="*/ 3232 h 10000"/>
                  <a:gd name="connsiteX141" fmla="*/ 2321 w 10000"/>
                  <a:gd name="connsiteY141" fmla="*/ 3459 h 10000"/>
                  <a:gd name="connsiteX0" fmla="*/ 2321 w 10000"/>
                  <a:gd name="connsiteY0" fmla="*/ 3563 h 10104"/>
                  <a:gd name="connsiteX1" fmla="*/ 7765 w 10000"/>
                  <a:gd name="connsiteY1" fmla="*/ 104 h 10104"/>
                  <a:gd name="connsiteX2" fmla="*/ 7937 w 10000"/>
                  <a:gd name="connsiteY2" fmla="*/ 931 h 10104"/>
                  <a:gd name="connsiteX3" fmla="*/ 7937 w 10000"/>
                  <a:gd name="connsiteY3" fmla="*/ 1231 h 10104"/>
                  <a:gd name="connsiteX4" fmla="*/ 7994 w 10000"/>
                  <a:gd name="connsiteY4" fmla="*/ 1307 h 10104"/>
                  <a:gd name="connsiteX5" fmla="*/ 8052 w 10000"/>
                  <a:gd name="connsiteY5" fmla="*/ 1307 h 10104"/>
                  <a:gd name="connsiteX6" fmla="*/ 8138 w 10000"/>
                  <a:gd name="connsiteY6" fmla="*/ 1231 h 10104"/>
                  <a:gd name="connsiteX7" fmla="*/ 8223 w 10000"/>
                  <a:gd name="connsiteY7" fmla="*/ 1231 h 10104"/>
                  <a:gd name="connsiteX8" fmla="*/ 8338 w 10000"/>
                  <a:gd name="connsiteY8" fmla="*/ 1307 h 10104"/>
                  <a:gd name="connsiteX9" fmla="*/ 8510 w 10000"/>
                  <a:gd name="connsiteY9" fmla="*/ 1833 h 10104"/>
                  <a:gd name="connsiteX10" fmla="*/ 8625 w 10000"/>
                  <a:gd name="connsiteY10" fmla="*/ 1833 h 10104"/>
                  <a:gd name="connsiteX11" fmla="*/ 8625 w 10000"/>
                  <a:gd name="connsiteY11" fmla="*/ 1682 h 10104"/>
                  <a:gd name="connsiteX12" fmla="*/ 8653 w 10000"/>
                  <a:gd name="connsiteY12" fmla="*/ 1682 h 10104"/>
                  <a:gd name="connsiteX13" fmla="*/ 8711 w 10000"/>
                  <a:gd name="connsiteY13" fmla="*/ 1609 h 10104"/>
                  <a:gd name="connsiteX14" fmla="*/ 8711 w 10000"/>
                  <a:gd name="connsiteY14" fmla="*/ 1457 h 10104"/>
                  <a:gd name="connsiteX15" fmla="*/ 8768 w 10000"/>
                  <a:gd name="connsiteY15" fmla="*/ 1307 h 10104"/>
                  <a:gd name="connsiteX16" fmla="*/ 8797 w 10000"/>
                  <a:gd name="connsiteY16" fmla="*/ 1307 h 10104"/>
                  <a:gd name="connsiteX17" fmla="*/ 8940 w 10000"/>
                  <a:gd name="connsiteY17" fmla="*/ 1682 h 10104"/>
                  <a:gd name="connsiteX18" fmla="*/ 8997 w 10000"/>
                  <a:gd name="connsiteY18" fmla="*/ 1983 h 10104"/>
                  <a:gd name="connsiteX19" fmla="*/ 9054 w 10000"/>
                  <a:gd name="connsiteY19" fmla="*/ 2059 h 10104"/>
                  <a:gd name="connsiteX20" fmla="*/ 9140 w 10000"/>
                  <a:gd name="connsiteY20" fmla="*/ 2059 h 10104"/>
                  <a:gd name="connsiteX21" fmla="*/ 9198 w 10000"/>
                  <a:gd name="connsiteY21" fmla="*/ 1983 h 10104"/>
                  <a:gd name="connsiteX22" fmla="*/ 9341 w 10000"/>
                  <a:gd name="connsiteY22" fmla="*/ 1983 h 10104"/>
                  <a:gd name="connsiteX23" fmla="*/ 9484 w 10000"/>
                  <a:gd name="connsiteY23" fmla="*/ 2360 h 10104"/>
                  <a:gd name="connsiteX24" fmla="*/ 9570 w 10000"/>
                  <a:gd name="connsiteY24" fmla="*/ 2360 h 10104"/>
                  <a:gd name="connsiteX25" fmla="*/ 9628 w 10000"/>
                  <a:gd name="connsiteY25" fmla="*/ 2208 h 10104"/>
                  <a:gd name="connsiteX26" fmla="*/ 9656 w 10000"/>
                  <a:gd name="connsiteY26" fmla="*/ 2208 h 10104"/>
                  <a:gd name="connsiteX27" fmla="*/ 9771 w 10000"/>
                  <a:gd name="connsiteY27" fmla="*/ 2435 h 10104"/>
                  <a:gd name="connsiteX28" fmla="*/ 9857 w 10000"/>
                  <a:gd name="connsiteY28" fmla="*/ 2584 h 10104"/>
                  <a:gd name="connsiteX29" fmla="*/ 10000 w 10000"/>
                  <a:gd name="connsiteY29" fmla="*/ 2961 h 10104"/>
                  <a:gd name="connsiteX30" fmla="*/ 10000 w 10000"/>
                  <a:gd name="connsiteY30" fmla="*/ 3188 h 10104"/>
                  <a:gd name="connsiteX31" fmla="*/ 9943 w 10000"/>
                  <a:gd name="connsiteY31" fmla="*/ 3188 h 10104"/>
                  <a:gd name="connsiteX32" fmla="*/ 9857 w 10000"/>
                  <a:gd name="connsiteY32" fmla="*/ 3336 h 10104"/>
                  <a:gd name="connsiteX33" fmla="*/ 9799 w 10000"/>
                  <a:gd name="connsiteY33" fmla="*/ 3487 h 10104"/>
                  <a:gd name="connsiteX34" fmla="*/ 9914 w 10000"/>
                  <a:gd name="connsiteY34" fmla="*/ 3713 h 10104"/>
                  <a:gd name="connsiteX35" fmla="*/ 9943 w 10000"/>
                  <a:gd name="connsiteY35" fmla="*/ 3713 h 10104"/>
                  <a:gd name="connsiteX36" fmla="*/ 9914 w 10000"/>
                  <a:gd name="connsiteY36" fmla="*/ 3865 h 10104"/>
                  <a:gd name="connsiteX37" fmla="*/ 9799 w 10000"/>
                  <a:gd name="connsiteY37" fmla="*/ 3865 h 10104"/>
                  <a:gd name="connsiteX38" fmla="*/ 9771 w 10000"/>
                  <a:gd name="connsiteY38" fmla="*/ 3937 h 10104"/>
                  <a:gd name="connsiteX39" fmla="*/ 9771 w 10000"/>
                  <a:gd name="connsiteY39" fmla="*/ 4090 h 10104"/>
                  <a:gd name="connsiteX40" fmla="*/ 9799 w 10000"/>
                  <a:gd name="connsiteY40" fmla="*/ 4090 h 10104"/>
                  <a:gd name="connsiteX41" fmla="*/ 9914 w 10000"/>
                  <a:gd name="connsiteY41" fmla="*/ 4315 h 10104"/>
                  <a:gd name="connsiteX42" fmla="*/ 9914 w 10000"/>
                  <a:gd name="connsiteY42" fmla="*/ 4616 h 10104"/>
                  <a:gd name="connsiteX43" fmla="*/ 9857 w 10000"/>
                  <a:gd name="connsiteY43" fmla="*/ 4840 h 10104"/>
                  <a:gd name="connsiteX44" fmla="*/ 9799 w 10000"/>
                  <a:gd name="connsiteY44" fmla="*/ 4991 h 10104"/>
                  <a:gd name="connsiteX45" fmla="*/ 9799 w 10000"/>
                  <a:gd name="connsiteY45" fmla="*/ 5066 h 10104"/>
                  <a:gd name="connsiteX46" fmla="*/ 9484 w 10000"/>
                  <a:gd name="connsiteY46" fmla="*/ 5066 h 10104"/>
                  <a:gd name="connsiteX47" fmla="*/ 9370 w 10000"/>
                  <a:gd name="connsiteY47" fmla="*/ 5218 h 10104"/>
                  <a:gd name="connsiteX48" fmla="*/ 9198 w 10000"/>
                  <a:gd name="connsiteY48" fmla="*/ 5743 h 10104"/>
                  <a:gd name="connsiteX49" fmla="*/ 9140 w 10000"/>
                  <a:gd name="connsiteY49" fmla="*/ 5968 h 10104"/>
                  <a:gd name="connsiteX50" fmla="*/ 9140 w 10000"/>
                  <a:gd name="connsiteY50" fmla="*/ 6195 h 10104"/>
                  <a:gd name="connsiteX51" fmla="*/ 8997 w 10000"/>
                  <a:gd name="connsiteY51" fmla="*/ 6195 h 10104"/>
                  <a:gd name="connsiteX52" fmla="*/ 8711 w 10000"/>
                  <a:gd name="connsiteY52" fmla="*/ 6495 h 10104"/>
                  <a:gd name="connsiteX53" fmla="*/ 8625 w 10000"/>
                  <a:gd name="connsiteY53" fmla="*/ 6572 h 10104"/>
                  <a:gd name="connsiteX54" fmla="*/ 8481 w 10000"/>
                  <a:gd name="connsiteY54" fmla="*/ 6721 h 10104"/>
                  <a:gd name="connsiteX55" fmla="*/ 8281 w 10000"/>
                  <a:gd name="connsiteY55" fmla="*/ 6872 h 10104"/>
                  <a:gd name="connsiteX56" fmla="*/ 8138 w 10000"/>
                  <a:gd name="connsiteY56" fmla="*/ 6872 h 10104"/>
                  <a:gd name="connsiteX57" fmla="*/ 8052 w 10000"/>
                  <a:gd name="connsiteY57" fmla="*/ 6945 h 10104"/>
                  <a:gd name="connsiteX58" fmla="*/ 7937 w 10000"/>
                  <a:gd name="connsiteY58" fmla="*/ 7246 h 10104"/>
                  <a:gd name="connsiteX59" fmla="*/ 7851 w 10000"/>
                  <a:gd name="connsiteY59" fmla="*/ 7321 h 10104"/>
                  <a:gd name="connsiteX60" fmla="*/ 7765 w 10000"/>
                  <a:gd name="connsiteY60" fmla="*/ 7623 h 10104"/>
                  <a:gd name="connsiteX61" fmla="*/ 7708 w 10000"/>
                  <a:gd name="connsiteY61" fmla="*/ 7848 h 10104"/>
                  <a:gd name="connsiteX62" fmla="*/ 7708 w 10000"/>
                  <a:gd name="connsiteY62" fmla="*/ 8225 h 10104"/>
                  <a:gd name="connsiteX63" fmla="*/ 7794 w 10000"/>
                  <a:gd name="connsiteY63" fmla="*/ 8374 h 10104"/>
                  <a:gd name="connsiteX64" fmla="*/ 7851 w 10000"/>
                  <a:gd name="connsiteY64" fmla="*/ 8599 h 10104"/>
                  <a:gd name="connsiteX65" fmla="*/ 7937 w 10000"/>
                  <a:gd name="connsiteY65" fmla="*/ 8750 h 10104"/>
                  <a:gd name="connsiteX66" fmla="*/ 8080 w 10000"/>
                  <a:gd name="connsiteY66" fmla="*/ 8750 h 10104"/>
                  <a:gd name="connsiteX67" fmla="*/ 8195 w 10000"/>
                  <a:gd name="connsiteY67" fmla="*/ 8599 h 10104"/>
                  <a:gd name="connsiteX68" fmla="*/ 8567 w 10000"/>
                  <a:gd name="connsiteY68" fmla="*/ 8599 h 10104"/>
                  <a:gd name="connsiteX69" fmla="*/ 8510 w 10000"/>
                  <a:gd name="connsiteY69" fmla="*/ 8750 h 10104"/>
                  <a:gd name="connsiteX70" fmla="*/ 8510 w 10000"/>
                  <a:gd name="connsiteY70" fmla="*/ 8976 h 10104"/>
                  <a:gd name="connsiteX71" fmla="*/ 8481 w 10000"/>
                  <a:gd name="connsiteY71" fmla="*/ 8976 h 10104"/>
                  <a:gd name="connsiteX72" fmla="*/ 8424 w 10000"/>
                  <a:gd name="connsiteY72" fmla="*/ 9125 h 10104"/>
                  <a:gd name="connsiteX73" fmla="*/ 7937 w 10000"/>
                  <a:gd name="connsiteY73" fmla="*/ 9125 h 10104"/>
                  <a:gd name="connsiteX74" fmla="*/ 7794 w 10000"/>
                  <a:gd name="connsiteY74" fmla="*/ 9203 h 10104"/>
                  <a:gd name="connsiteX75" fmla="*/ 7708 w 10000"/>
                  <a:gd name="connsiteY75" fmla="*/ 9503 h 10104"/>
                  <a:gd name="connsiteX76" fmla="*/ 7622 w 10000"/>
                  <a:gd name="connsiteY76" fmla="*/ 9503 h 10104"/>
                  <a:gd name="connsiteX77" fmla="*/ 7507 w 10000"/>
                  <a:gd name="connsiteY77" fmla="*/ 9579 h 10104"/>
                  <a:gd name="connsiteX78" fmla="*/ 7364 w 10000"/>
                  <a:gd name="connsiteY78" fmla="*/ 9954 h 10104"/>
                  <a:gd name="connsiteX79" fmla="*/ 7278 w 10000"/>
                  <a:gd name="connsiteY79" fmla="*/ 10104 h 10104"/>
                  <a:gd name="connsiteX80" fmla="*/ 7221 w 10000"/>
                  <a:gd name="connsiteY80" fmla="*/ 10104 h 10104"/>
                  <a:gd name="connsiteX81" fmla="*/ 7192 w 10000"/>
                  <a:gd name="connsiteY81" fmla="*/ 9954 h 10104"/>
                  <a:gd name="connsiteX82" fmla="*/ 7106 w 10000"/>
                  <a:gd name="connsiteY82" fmla="*/ 9879 h 10104"/>
                  <a:gd name="connsiteX83" fmla="*/ 7049 w 10000"/>
                  <a:gd name="connsiteY83" fmla="*/ 9729 h 10104"/>
                  <a:gd name="connsiteX84" fmla="*/ 7049 w 10000"/>
                  <a:gd name="connsiteY84" fmla="*/ 9352 h 10104"/>
                  <a:gd name="connsiteX85" fmla="*/ 7106 w 10000"/>
                  <a:gd name="connsiteY85" fmla="*/ 9203 h 10104"/>
                  <a:gd name="connsiteX86" fmla="*/ 7106 w 10000"/>
                  <a:gd name="connsiteY86" fmla="*/ 9125 h 10104"/>
                  <a:gd name="connsiteX87" fmla="*/ 6991 w 10000"/>
                  <a:gd name="connsiteY87" fmla="*/ 8828 h 10104"/>
                  <a:gd name="connsiteX88" fmla="*/ 6848 w 10000"/>
                  <a:gd name="connsiteY88" fmla="*/ 8750 h 10104"/>
                  <a:gd name="connsiteX89" fmla="*/ 6762 w 10000"/>
                  <a:gd name="connsiteY89" fmla="*/ 8599 h 10104"/>
                  <a:gd name="connsiteX90" fmla="*/ 6705 w 10000"/>
                  <a:gd name="connsiteY90" fmla="*/ 8599 h 10104"/>
                  <a:gd name="connsiteX91" fmla="*/ 6705 w 10000"/>
                  <a:gd name="connsiteY91" fmla="*/ 8450 h 10104"/>
                  <a:gd name="connsiteX92" fmla="*/ 6762 w 10000"/>
                  <a:gd name="connsiteY92" fmla="*/ 8374 h 10104"/>
                  <a:gd name="connsiteX93" fmla="*/ 6819 w 10000"/>
                  <a:gd name="connsiteY93" fmla="*/ 8374 h 10104"/>
                  <a:gd name="connsiteX94" fmla="*/ 6905 w 10000"/>
                  <a:gd name="connsiteY94" fmla="*/ 8225 h 10104"/>
                  <a:gd name="connsiteX95" fmla="*/ 7049 w 10000"/>
                  <a:gd name="connsiteY95" fmla="*/ 8074 h 10104"/>
                  <a:gd name="connsiteX96" fmla="*/ 7135 w 10000"/>
                  <a:gd name="connsiteY96" fmla="*/ 7998 h 10104"/>
                  <a:gd name="connsiteX97" fmla="*/ 7221 w 10000"/>
                  <a:gd name="connsiteY97" fmla="*/ 7699 h 10104"/>
                  <a:gd name="connsiteX98" fmla="*/ 7192 w 10000"/>
                  <a:gd name="connsiteY98" fmla="*/ 7623 h 10104"/>
                  <a:gd name="connsiteX99" fmla="*/ 7106 w 10000"/>
                  <a:gd name="connsiteY99" fmla="*/ 7623 h 10104"/>
                  <a:gd name="connsiteX100" fmla="*/ 6963 w 10000"/>
                  <a:gd name="connsiteY100" fmla="*/ 7699 h 10104"/>
                  <a:gd name="connsiteX101" fmla="*/ 6762 w 10000"/>
                  <a:gd name="connsiteY101" fmla="*/ 7699 h 10104"/>
                  <a:gd name="connsiteX102" fmla="*/ 6562 w 10000"/>
                  <a:gd name="connsiteY102" fmla="*/ 7472 h 10104"/>
                  <a:gd name="connsiteX103" fmla="*/ 6390 w 10000"/>
                  <a:gd name="connsiteY103" fmla="*/ 7472 h 10104"/>
                  <a:gd name="connsiteX104" fmla="*/ 6332 w 10000"/>
                  <a:gd name="connsiteY104" fmla="*/ 7321 h 10104"/>
                  <a:gd name="connsiteX105" fmla="*/ 6332 w 10000"/>
                  <a:gd name="connsiteY105" fmla="*/ 7246 h 10104"/>
                  <a:gd name="connsiteX106" fmla="*/ 2372 w 10000"/>
                  <a:gd name="connsiteY106" fmla="*/ 3198 h 10104"/>
                  <a:gd name="connsiteX107" fmla="*/ 2235 w 10000"/>
                  <a:gd name="connsiteY107" fmla="*/ 4240 h 10104"/>
                  <a:gd name="connsiteX108" fmla="*/ 1891 w 10000"/>
                  <a:gd name="connsiteY108" fmla="*/ 4240 h 10104"/>
                  <a:gd name="connsiteX109" fmla="*/ 1805 w 10000"/>
                  <a:gd name="connsiteY109" fmla="*/ 4090 h 10104"/>
                  <a:gd name="connsiteX110" fmla="*/ 1719 w 10000"/>
                  <a:gd name="connsiteY110" fmla="*/ 4090 h 10104"/>
                  <a:gd name="connsiteX111" fmla="*/ 1605 w 10000"/>
                  <a:gd name="connsiteY111" fmla="*/ 3937 h 10104"/>
                  <a:gd name="connsiteX112" fmla="*/ 1519 w 10000"/>
                  <a:gd name="connsiteY112" fmla="*/ 3937 h 10104"/>
                  <a:gd name="connsiteX113" fmla="*/ 1433 w 10000"/>
                  <a:gd name="connsiteY113" fmla="*/ 4240 h 10104"/>
                  <a:gd name="connsiteX114" fmla="*/ 1433 w 10000"/>
                  <a:gd name="connsiteY114" fmla="*/ 4616 h 10104"/>
                  <a:gd name="connsiteX115" fmla="*/ 1089 w 10000"/>
                  <a:gd name="connsiteY115" fmla="*/ 4616 h 10104"/>
                  <a:gd name="connsiteX116" fmla="*/ 1003 w 10000"/>
                  <a:gd name="connsiteY116" fmla="*/ 4690 h 10104"/>
                  <a:gd name="connsiteX117" fmla="*/ 888 w 10000"/>
                  <a:gd name="connsiteY117" fmla="*/ 4690 h 10104"/>
                  <a:gd name="connsiteX118" fmla="*/ 860 w 10000"/>
                  <a:gd name="connsiteY118" fmla="*/ 4840 h 10104"/>
                  <a:gd name="connsiteX119" fmla="*/ 802 w 10000"/>
                  <a:gd name="connsiteY119" fmla="*/ 4840 h 10104"/>
                  <a:gd name="connsiteX120" fmla="*/ 745 w 10000"/>
                  <a:gd name="connsiteY120" fmla="*/ 5066 h 10104"/>
                  <a:gd name="connsiteX121" fmla="*/ 716 w 10000"/>
                  <a:gd name="connsiteY121" fmla="*/ 5218 h 10104"/>
                  <a:gd name="connsiteX122" fmla="*/ 315 w 10000"/>
                  <a:gd name="connsiteY122" fmla="*/ 5218 h 10104"/>
                  <a:gd name="connsiteX123" fmla="*/ 287 w 10000"/>
                  <a:gd name="connsiteY123" fmla="*/ 5066 h 10104"/>
                  <a:gd name="connsiteX124" fmla="*/ 172 w 10000"/>
                  <a:gd name="connsiteY124" fmla="*/ 4991 h 10104"/>
                  <a:gd name="connsiteX125" fmla="*/ 143 w 10000"/>
                  <a:gd name="connsiteY125" fmla="*/ 4840 h 10104"/>
                  <a:gd name="connsiteX126" fmla="*/ 29 w 10000"/>
                  <a:gd name="connsiteY126" fmla="*/ 4690 h 10104"/>
                  <a:gd name="connsiteX127" fmla="*/ 0 w 10000"/>
                  <a:gd name="connsiteY127" fmla="*/ 4465 h 10104"/>
                  <a:gd name="connsiteX128" fmla="*/ 0 w 10000"/>
                  <a:gd name="connsiteY128" fmla="*/ 3865 h 10104"/>
                  <a:gd name="connsiteX129" fmla="*/ 29 w 10000"/>
                  <a:gd name="connsiteY129" fmla="*/ 3713 h 10104"/>
                  <a:gd name="connsiteX130" fmla="*/ 315 w 10000"/>
                  <a:gd name="connsiteY130" fmla="*/ 3713 h 10104"/>
                  <a:gd name="connsiteX131" fmla="*/ 745 w 10000"/>
                  <a:gd name="connsiteY131" fmla="*/ 2584 h 10104"/>
                  <a:gd name="connsiteX132" fmla="*/ 802 w 10000"/>
                  <a:gd name="connsiteY132" fmla="*/ 2737 h 10104"/>
                  <a:gd name="connsiteX133" fmla="*/ 888 w 10000"/>
                  <a:gd name="connsiteY133" fmla="*/ 2811 h 10104"/>
                  <a:gd name="connsiteX134" fmla="*/ 1003 w 10000"/>
                  <a:gd name="connsiteY134" fmla="*/ 2811 h 10104"/>
                  <a:gd name="connsiteX135" fmla="*/ 1089 w 10000"/>
                  <a:gd name="connsiteY135" fmla="*/ 2584 h 10104"/>
                  <a:gd name="connsiteX136" fmla="*/ 1891 w 10000"/>
                  <a:gd name="connsiteY136" fmla="*/ 2584 h 10104"/>
                  <a:gd name="connsiteX137" fmla="*/ 2092 w 10000"/>
                  <a:gd name="connsiteY137" fmla="*/ 2737 h 10104"/>
                  <a:gd name="connsiteX138" fmla="*/ 2149 w 10000"/>
                  <a:gd name="connsiteY138" fmla="*/ 2961 h 10104"/>
                  <a:gd name="connsiteX139" fmla="*/ 2292 w 10000"/>
                  <a:gd name="connsiteY139" fmla="*/ 3336 h 10104"/>
                  <a:gd name="connsiteX140" fmla="*/ 2321 w 10000"/>
                  <a:gd name="connsiteY140" fmla="*/ 3563 h 10104"/>
                  <a:gd name="connsiteX0" fmla="*/ 2321 w 10000"/>
                  <a:gd name="connsiteY0" fmla="*/ 2632 h 9173"/>
                  <a:gd name="connsiteX1" fmla="*/ 7937 w 10000"/>
                  <a:gd name="connsiteY1" fmla="*/ 0 h 9173"/>
                  <a:gd name="connsiteX2" fmla="*/ 7937 w 10000"/>
                  <a:gd name="connsiteY2" fmla="*/ 300 h 9173"/>
                  <a:gd name="connsiteX3" fmla="*/ 7994 w 10000"/>
                  <a:gd name="connsiteY3" fmla="*/ 376 h 9173"/>
                  <a:gd name="connsiteX4" fmla="*/ 8052 w 10000"/>
                  <a:gd name="connsiteY4" fmla="*/ 376 h 9173"/>
                  <a:gd name="connsiteX5" fmla="*/ 8138 w 10000"/>
                  <a:gd name="connsiteY5" fmla="*/ 300 h 9173"/>
                  <a:gd name="connsiteX6" fmla="*/ 8223 w 10000"/>
                  <a:gd name="connsiteY6" fmla="*/ 300 h 9173"/>
                  <a:gd name="connsiteX7" fmla="*/ 8338 w 10000"/>
                  <a:gd name="connsiteY7" fmla="*/ 376 h 9173"/>
                  <a:gd name="connsiteX8" fmla="*/ 8510 w 10000"/>
                  <a:gd name="connsiteY8" fmla="*/ 902 h 9173"/>
                  <a:gd name="connsiteX9" fmla="*/ 8625 w 10000"/>
                  <a:gd name="connsiteY9" fmla="*/ 902 h 9173"/>
                  <a:gd name="connsiteX10" fmla="*/ 8625 w 10000"/>
                  <a:gd name="connsiteY10" fmla="*/ 751 h 9173"/>
                  <a:gd name="connsiteX11" fmla="*/ 8653 w 10000"/>
                  <a:gd name="connsiteY11" fmla="*/ 751 h 9173"/>
                  <a:gd name="connsiteX12" fmla="*/ 8711 w 10000"/>
                  <a:gd name="connsiteY12" fmla="*/ 678 h 9173"/>
                  <a:gd name="connsiteX13" fmla="*/ 8711 w 10000"/>
                  <a:gd name="connsiteY13" fmla="*/ 526 h 9173"/>
                  <a:gd name="connsiteX14" fmla="*/ 8768 w 10000"/>
                  <a:gd name="connsiteY14" fmla="*/ 376 h 9173"/>
                  <a:gd name="connsiteX15" fmla="*/ 8797 w 10000"/>
                  <a:gd name="connsiteY15" fmla="*/ 376 h 9173"/>
                  <a:gd name="connsiteX16" fmla="*/ 8940 w 10000"/>
                  <a:gd name="connsiteY16" fmla="*/ 751 h 9173"/>
                  <a:gd name="connsiteX17" fmla="*/ 8997 w 10000"/>
                  <a:gd name="connsiteY17" fmla="*/ 1052 h 9173"/>
                  <a:gd name="connsiteX18" fmla="*/ 9054 w 10000"/>
                  <a:gd name="connsiteY18" fmla="*/ 1128 h 9173"/>
                  <a:gd name="connsiteX19" fmla="*/ 9140 w 10000"/>
                  <a:gd name="connsiteY19" fmla="*/ 1128 h 9173"/>
                  <a:gd name="connsiteX20" fmla="*/ 9198 w 10000"/>
                  <a:gd name="connsiteY20" fmla="*/ 1052 h 9173"/>
                  <a:gd name="connsiteX21" fmla="*/ 9341 w 10000"/>
                  <a:gd name="connsiteY21" fmla="*/ 1052 h 9173"/>
                  <a:gd name="connsiteX22" fmla="*/ 9484 w 10000"/>
                  <a:gd name="connsiteY22" fmla="*/ 1429 h 9173"/>
                  <a:gd name="connsiteX23" fmla="*/ 9570 w 10000"/>
                  <a:gd name="connsiteY23" fmla="*/ 1429 h 9173"/>
                  <a:gd name="connsiteX24" fmla="*/ 9628 w 10000"/>
                  <a:gd name="connsiteY24" fmla="*/ 1277 h 9173"/>
                  <a:gd name="connsiteX25" fmla="*/ 9656 w 10000"/>
                  <a:gd name="connsiteY25" fmla="*/ 1277 h 9173"/>
                  <a:gd name="connsiteX26" fmla="*/ 9771 w 10000"/>
                  <a:gd name="connsiteY26" fmla="*/ 1504 h 9173"/>
                  <a:gd name="connsiteX27" fmla="*/ 9857 w 10000"/>
                  <a:gd name="connsiteY27" fmla="*/ 1653 h 9173"/>
                  <a:gd name="connsiteX28" fmla="*/ 10000 w 10000"/>
                  <a:gd name="connsiteY28" fmla="*/ 2030 h 9173"/>
                  <a:gd name="connsiteX29" fmla="*/ 10000 w 10000"/>
                  <a:gd name="connsiteY29" fmla="*/ 2257 h 9173"/>
                  <a:gd name="connsiteX30" fmla="*/ 9943 w 10000"/>
                  <a:gd name="connsiteY30" fmla="*/ 2257 h 9173"/>
                  <a:gd name="connsiteX31" fmla="*/ 9857 w 10000"/>
                  <a:gd name="connsiteY31" fmla="*/ 2405 h 9173"/>
                  <a:gd name="connsiteX32" fmla="*/ 9799 w 10000"/>
                  <a:gd name="connsiteY32" fmla="*/ 2556 h 9173"/>
                  <a:gd name="connsiteX33" fmla="*/ 9914 w 10000"/>
                  <a:gd name="connsiteY33" fmla="*/ 2782 h 9173"/>
                  <a:gd name="connsiteX34" fmla="*/ 9943 w 10000"/>
                  <a:gd name="connsiteY34" fmla="*/ 2782 h 9173"/>
                  <a:gd name="connsiteX35" fmla="*/ 9914 w 10000"/>
                  <a:gd name="connsiteY35" fmla="*/ 2934 h 9173"/>
                  <a:gd name="connsiteX36" fmla="*/ 9799 w 10000"/>
                  <a:gd name="connsiteY36" fmla="*/ 2934 h 9173"/>
                  <a:gd name="connsiteX37" fmla="*/ 9771 w 10000"/>
                  <a:gd name="connsiteY37" fmla="*/ 3006 h 9173"/>
                  <a:gd name="connsiteX38" fmla="*/ 9771 w 10000"/>
                  <a:gd name="connsiteY38" fmla="*/ 3159 h 9173"/>
                  <a:gd name="connsiteX39" fmla="*/ 9799 w 10000"/>
                  <a:gd name="connsiteY39" fmla="*/ 3159 h 9173"/>
                  <a:gd name="connsiteX40" fmla="*/ 9914 w 10000"/>
                  <a:gd name="connsiteY40" fmla="*/ 3384 h 9173"/>
                  <a:gd name="connsiteX41" fmla="*/ 9914 w 10000"/>
                  <a:gd name="connsiteY41" fmla="*/ 3685 h 9173"/>
                  <a:gd name="connsiteX42" fmla="*/ 9857 w 10000"/>
                  <a:gd name="connsiteY42" fmla="*/ 3909 h 9173"/>
                  <a:gd name="connsiteX43" fmla="*/ 9799 w 10000"/>
                  <a:gd name="connsiteY43" fmla="*/ 4060 h 9173"/>
                  <a:gd name="connsiteX44" fmla="*/ 9799 w 10000"/>
                  <a:gd name="connsiteY44" fmla="*/ 4135 h 9173"/>
                  <a:gd name="connsiteX45" fmla="*/ 9484 w 10000"/>
                  <a:gd name="connsiteY45" fmla="*/ 4135 h 9173"/>
                  <a:gd name="connsiteX46" fmla="*/ 9370 w 10000"/>
                  <a:gd name="connsiteY46" fmla="*/ 4287 h 9173"/>
                  <a:gd name="connsiteX47" fmla="*/ 9198 w 10000"/>
                  <a:gd name="connsiteY47" fmla="*/ 4812 h 9173"/>
                  <a:gd name="connsiteX48" fmla="*/ 9140 w 10000"/>
                  <a:gd name="connsiteY48" fmla="*/ 5037 h 9173"/>
                  <a:gd name="connsiteX49" fmla="*/ 9140 w 10000"/>
                  <a:gd name="connsiteY49" fmla="*/ 5264 h 9173"/>
                  <a:gd name="connsiteX50" fmla="*/ 8997 w 10000"/>
                  <a:gd name="connsiteY50" fmla="*/ 5264 h 9173"/>
                  <a:gd name="connsiteX51" fmla="*/ 8711 w 10000"/>
                  <a:gd name="connsiteY51" fmla="*/ 5564 h 9173"/>
                  <a:gd name="connsiteX52" fmla="*/ 8625 w 10000"/>
                  <a:gd name="connsiteY52" fmla="*/ 5641 h 9173"/>
                  <a:gd name="connsiteX53" fmla="*/ 8481 w 10000"/>
                  <a:gd name="connsiteY53" fmla="*/ 5790 h 9173"/>
                  <a:gd name="connsiteX54" fmla="*/ 8281 w 10000"/>
                  <a:gd name="connsiteY54" fmla="*/ 5941 h 9173"/>
                  <a:gd name="connsiteX55" fmla="*/ 8138 w 10000"/>
                  <a:gd name="connsiteY55" fmla="*/ 5941 h 9173"/>
                  <a:gd name="connsiteX56" fmla="*/ 8052 w 10000"/>
                  <a:gd name="connsiteY56" fmla="*/ 6014 h 9173"/>
                  <a:gd name="connsiteX57" fmla="*/ 7937 w 10000"/>
                  <a:gd name="connsiteY57" fmla="*/ 6315 h 9173"/>
                  <a:gd name="connsiteX58" fmla="*/ 7851 w 10000"/>
                  <a:gd name="connsiteY58" fmla="*/ 6390 h 9173"/>
                  <a:gd name="connsiteX59" fmla="*/ 7765 w 10000"/>
                  <a:gd name="connsiteY59" fmla="*/ 6692 h 9173"/>
                  <a:gd name="connsiteX60" fmla="*/ 7708 w 10000"/>
                  <a:gd name="connsiteY60" fmla="*/ 6917 h 9173"/>
                  <a:gd name="connsiteX61" fmla="*/ 7708 w 10000"/>
                  <a:gd name="connsiteY61" fmla="*/ 7294 h 9173"/>
                  <a:gd name="connsiteX62" fmla="*/ 7794 w 10000"/>
                  <a:gd name="connsiteY62" fmla="*/ 7443 h 9173"/>
                  <a:gd name="connsiteX63" fmla="*/ 7851 w 10000"/>
                  <a:gd name="connsiteY63" fmla="*/ 7668 h 9173"/>
                  <a:gd name="connsiteX64" fmla="*/ 7937 w 10000"/>
                  <a:gd name="connsiteY64" fmla="*/ 7819 h 9173"/>
                  <a:gd name="connsiteX65" fmla="*/ 8080 w 10000"/>
                  <a:gd name="connsiteY65" fmla="*/ 7819 h 9173"/>
                  <a:gd name="connsiteX66" fmla="*/ 8195 w 10000"/>
                  <a:gd name="connsiteY66" fmla="*/ 7668 h 9173"/>
                  <a:gd name="connsiteX67" fmla="*/ 8567 w 10000"/>
                  <a:gd name="connsiteY67" fmla="*/ 7668 h 9173"/>
                  <a:gd name="connsiteX68" fmla="*/ 8510 w 10000"/>
                  <a:gd name="connsiteY68" fmla="*/ 7819 h 9173"/>
                  <a:gd name="connsiteX69" fmla="*/ 8510 w 10000"/>
                  <a:gd name="connsiteY69" fmla="*/ 8045 h 9173"/>
                  <a:gd name="connsiteX70" fmla="*/ 8481 w 10000"/>
                  <a:gd name="connsiteY70" fmla="*/ 8045 h 9173"/>
                  <a:gd name="connsiteX71" fmla="*/ 8424 w 10000"/>
                  <a:gd name="connsiteY71" fmla="*/ 8194 h 9173"/>
                  <a:gd name="connsiteX72" fmla="*/ 7937 w 10000"/>
                  <a:gd name="connsiteY72" fmla="*/ 8194 h 9173"/>
                  <a:gd name="connsiteX73" fmla="*/ 7794 w 10000"/>
                  <a:gd name="connsiteY73" fmla="*/ 8272 h 9173"/>
                  <a:gd name="connsiteX74" fmla="*/ 7708 w 10000"/>
                  <a:gd name="connsiteY74" fmla="*/ 8572 h 9173"/>
                  <a:gd name="connsiteX75" fmla="*/ 7622 w 10000"/>
                  <a:gd name="connsiteY75" fmla="*/ 8572 h 9173"/>
                  <a:gd name="connsiteX76" fmla="*/ 7507 w 10000"/>
                  <a:gd name="connsiteY76" fmla="*/ 8648 h 9173"/>
                  <a:gd name="connsiteX77" fmla="*/ 7364 w 10000"/>
                  <a:gd name="connsiteY77" fmla="*/ 9023 h 9173"/>
                  <a:gd name="connsiteX78" fmla="*/ 7278 w 10000"/>
                  <a:gd name="connsiteY78" fmla="*/ 9173 h 9173"/>
                  <a:gd name="connsiteX79" fmla="*/ 7221 w 10000"/>
                  <a:gd name="connsiteY79" fmla="*/ 9173 h 9173"/>
                  <a:gd name="connsiteX80" fmla="*/ 7192 w 10000"/>
                  <a:gd name="connsiteY80" fmla="*/ 9023 h 9173"/>
                  <a:gd name="connsiteX81" fmla="*/ 7106 w 10000"/>
                  <a:gd name="connsiteY81" fmla="*/ 8948 h 9173"/>
                  <a:gd name="connsiteX82" fmla="*/ 7049 w 10000"/>
                  <a:gd name="connsiteY82" fmla="*/ 8798 h 9173"/>
                  <a:gd name="connsiteX83" fmla="*/ 7049 w 10000"/>
                  <a:gd name="connsiteY83" fmla="*/ 8421 h 9173"/>
                  <a:gd name="connsiteX84" fmla="*/ 7106 w 10000"/>
                  <a:gd name="connsiteY84" fmla="*/ 8272 h 9173"/>
                  <a:gd name="connsiteX85" fmla="*/ 7106 w 10000"/>
                  <a:gd name="connsiteY85" fmla="*/ 8194 h 9173"/>
                  <a:gd name="connsiteX86" fmla="*/ 6991 w 10000"/>
                  <a:gd name="connsiteY86" fmla="*/ 7897 h 9173"/>
                  <a:gd name="connsiteX87" fmla="*/ 6848 w 10000"/>
                  <a:gd name="connsiteY87" fmla="*/ 7819 h 9173"/>
                  <a:gd name="connsiteX88" fmla="*/ 6762 w 10000"/>
                  <a:gd name="connsiteY88" fmla="*/ 7668 h 9173"/>
                  <a:gd name="connsiteX89" fmla="*/ 6705 w 10000"/>
                  <a:gd name="connsiteY89" fmla="*/ 7668 h 9173"/>
                  <a:gd name="connsiteX90" fmla="*/ 6705 w 10000"/>
                  <a:gd name="connsiteY90" fmla="*/ 7519 h 9173"/>
                  <a:gd name="connsiteX91" fmla="*/ 6762 w 10000"/>
                  <a:gd name="connsiteY91" fmla="*/ 7443 h 9173"/>
                  <a:gd name="connsiteX92" fmla="*/ 6819 w 10000"/>
                  <a:gd name="connsiteY92" fmla="*/ 7443 h 9173"/>
                  <a:gd name="connsiteX93" fmla="*/ 6905 w 10000"/>
                  <a:gd name="connsiteY93" fmla="*/ 7294 h 9173"/>
                  <a:gd name="connsiteX94" fmla="*/ 7049 w 10000"/>
                  <a:gd name="connsiteY94" fmla="*/ 7143 h 9173"/>
                  <a:gd name="connsiteX95" fmla="*/ 7135 w 10000"/>
                  <a:gd name="connsiteY95" fmla="*/ 7067 h 9173"/>
                  <a:gd name="connsiteX96" fmla="*/ 7221 w 10000"/>
                  <a:gd name="connsiteY96" fmla="*/ 6768 h 9173"/>
                  <a:gd name="connsiteX97" fmla="*/ 7192 w 10000"/>
                  <a:gd name="connsiteY97" fmla="*/ 6692 h 9173"/>
                  <a:gd name="connsiteX98" fmla="*/ 7106 w 10000"/>
                  <a:gd name="connsiteY98" fmla="*/ 6692 h 9173"/>
                  <a:gd name="connsiteX99" fmla="*/ 6963 w 10000"/>
                  <a:gd name="connsiteY99" fmla="*/ 6768 h 9173"/>
                  <a:gd name="connsiteX100" fmla="*/ 6762 w 10000"/>
                  <a:gd name="connsiteY100" fmla="*/ 6768 h 9173"/>
                  <a:gd name="connsiteX101" fmla="*/ 6562 w 10000"/>
                  <a:gd name="connsiteY101" fmla="*/ 6541 h 9173"/>
                  <a:gd name="connsiteX102" fmla="*/ 6390 w 10000"/>
                  <a:gd name="connsiteY102" fmla="*/ 6541 h 9173"/>
                  <a:gd name="connsiteX103" fmla="*/ 6332 w 10000"/>
                  <a:gd name="connsiteY103" fmla="*/ 6390 h 9173"/>
                  <a:gd name="connsiteX104" fmla="*/ 6332 w 10000"/>
                  <a:gd name="connsiteY104" fmla="*/ 6315 h 9173"/>
                  <a:gd name="connsiteX105" fmla="*/ 2372 w 10000"/>
                  <a:gd name="connsiteY105" fmla="*/ 2267 h 9173"/>
                  <a:gd name="connsiteX106" fmla="*/ 2235 w 10000"/>
                  <a:gd name="connsiteY106" fmla="*/ 3309 h 9173"/>
                  <a:gd name="connsiteX107" fmla="*/ 1891 w 10000"/>
                  <a:gd name="connsiteY107" fmla="*/ 3309 h 9173"/>
                  <a:gd name="connsiteX108" fmla="*/ 1805 w 10000"/>
                  <a:gd name="connsiteY108" fmla="*/ 3159 h 9173"/>
                  <a:gd name="connsiteX109" fmla="*/ 1719 w 10000"/>
                  <a:gd name="connsiteY109" fmla="*/ 3159 h 9173"/>
                  <a:gd name="connsiteX110" fmla="*/ 1605 w 10000"/>
                  <a:gd name="connsiteY110" fmla="*/ 3006 h 9173"/>
                  <a:gd name="connsiteX111" fmla="*/ 1519 w 10000"/>
                  <a:gd name="connsiteY111" fmla="*/ 3006 h 9173"/>
                  <a:gd name="connsiteX112" fmla="*/ 1433 w 10000"/>
                  <a:gd name="connsiteY112" fmla="*/ 3309 h 9173"/>
                  <a:gd name="connsiteX113" fmla="*/ 1433 w 10000"/>
                  <a:gd name="connsiteY113" fmla="*/ 3685 h 9173"/>
                  <a:gd name="connsiteX114" fmla="*/ 1089 w 10000"/>
                  <a:gd name="connsiteY114" fmla="*/ 3685 h 9173"/>
                  <a:gd name="connsiteX115" fmla="*/ 1003 w 10000"/>
                  <a:gd name="connsiteY115" fmla="*/ 3759 h 9173"/>
                  <a:gd name="connsiteX116" fmla="*/ 888 w 10000"/>
                  <a:gd name="connsiteY116" fmla="*/ 3759 h 9173"/>
                  <a:gd name="connsiteX117" fmla="*/ 860 w 10000"/>
                  <a:gd name="connsiteY117" fmla="*/ 3909 h 9173"/>
                  <a:gd name="connsiteX118" fmla="*/ 802 w 10000"/>
                  <a:gd name="connsiteY118" fmla="*/ 3909 h 9173"/>
                  <a:gd name="connsiteX119" fmla="*/ 745 w 10000"/>
                  <a:gd name="connsiteY119" fmla="*/ 4135 h 9173"/>
                  <a:gd name="connsiteX120" fmla="*/ 716 w 10000"/>
                  <a:gd name="connsiteY120" fmla="*/ 4287 h 9173"/>
                  <a:gd name="connsiteX121" fmla="*/ 315 w 10000"/>
                  <a:gd name="connsiteY121" fmla="*/ 4287 h 9173"/>
                  <a:gd name="connsiteX122" fmla="*/ 287 w 10000"/>
                  <a:gd name="connsiteY122" fmla="*/ 4135 h 9173"/>
                  <a:gd name="connsiteX123" fmla="*/ 172 w 10000"/>
                  <a:gd name="connsiteY123" fmla="*/ 4060 h 9173"/>
                  <a:gd name="connsiteX124" fmla="*/ 143 w 10000"/>
                  <a:gd name="connsiteY124" fmla="*/ 3909 h 9173"/>
                  <a:gd name="connsiteX125" fmla="*/ 29 w 10000"/>
                  <a:gd name="connsiteY125" fmla="*/ 3759 h 9173"/>
                  <a:gd name="connsiteX126" fmla="*/ 0 w 10000"/>
                  <a:gd name="connsiteY126" fmla="*/ 3534 h 9173"/>
                  <a:gd name="connsiteX127" fmla="*/ 0 w 10000"/>
                  <a:gd name="connsiteY127" fmla="*/ 2934 h 9173"/>
                  <a:gd name="connsiteX128" fmla="*/ 29 w 10000"/>
                  <a:gd name="connsiteY128" fmla="*/ 2782 h 9173"/>
                  <a:gd name="connsiteX129" fmla="*/ 315 w 10000"/>
                  <a:gd name="connsiteY129" fmla="*/ 2782 h 9173"/>
                  <a:gd name="connsiteX130" fmla="*/ 745 w 10000"/>
                  <a:gd name="connsiteY130" fmla="*/ 1653 h 9173"/>
                  <a:gd name="connsiteX131" fmla="*/ 802 w 10000"/>
                  <a:gd name="connsiteY131" fmla="*/ 1806 h 9173"/>
                  <a:gd name="connsiteX132" fmla="*/ 888 w 10000"/>
                  <a:gd name="connsiteY132" fmla="*/ 1880 h 9173"/>
                  <a:gd name="connsiteX133" fmla="*/ 1003 w 10000"/>
                  <a:gd name="connsiteY133" fmla="*/ 1880 h 9173"/>
                  <a:gd name="connsiteX134" fmla="*/ 1089 w 10000"/>
                  <a:gd name="connsiteY134" fmla="*/ 1653 h 9173"/>
                  <a:gd name="connsiteX135" fmla="*/ 1891 w 10000"/>
                  <a:gd name="connsiteY135" fmla="*/ 1653 h 9173"/>
                  <a:gd name="connsiteX136" fmla="*/ 2092 w 10000"/>
                  <a:gd name="connsiteY136" fmla="*/ 1806 h 9173"/>
                  <a:gd name="connsiteX137" fmla="*/ 2149 w 10000"/>
                  <a:gd name="connsiteY137" fmla="*/ 2030 h 9173"/>
                  <a:gd name="connsiteX138" fmla="*/ 2292 w 10000"/>
                  <a:gd name="connsiteY138" fmla="*/ 2405 h 9173"/>
                  <a:gd name="connsiteX139" fmla="*/ 2321 w 10000"/>
                  <a:gd name="connsiteY139" fmla="*/ 2632 h 9173"/>
                  <a:gd name="connsiteX0" fmla="*/ 2321 w 10000"/>
                  <a:gd name="connsiteY0" fmla="*/ 2869 h 10000"/>
                  <a:gd name="connsiteX1" fmla="*/ 7937 w 10000"/>
                  <a:gd name="connsiteY1" fmla="*/ 0 h 10000"/>
                  <a:gd name="connsiteX2" fmla="*/ 7937 w 10000"/>
                  <a:gd name="connsiteY2" fmla="*/ 327 h 10000"/>
                  <a:gd name="connsiteX3" fmla="*/ 8052 w 10000"/>
                  <a:gd name="connsiteY3" fmla="*/ 410 h 10000"/>
                  <a:gd name="connsiteX4" fmla="*/ 8138 w 10000"/>
                  <a:gd name="connsiteY4" fmla="*/ 327 h 10000"/>
                  <a:gd name="connsiteX5" fmla="*/ 8223 w 10000"/>
                  <a:gd name="connsiteY5" fmla="*/ 327 h 10000"/>
                  <a:gd name="connsiteX6" fmla="*/ 8338 w 10000"/>
                  <a:gd name="connsiteY6" fmla="*/ 410 h 10000"/>
                  <a:gd name="connsiteX7" fmla="*/ 8510 w 10000"/>
                  <a:gd name="connsiteY7" fmla="*/ 983 h 10000"/>
                  <a:gd name="connsiteX8" fmla="*/ 8625 w 10000"/>
                  <a:gd name="connsiteY8" fmla="*/ 983 h 10000"/>
                  <a:gd name="connsiteX9" fmla="*/ 8625 w 10000"/>
                  <a:gd name="connsiteY9" fmla="*/ 819 h 10000"/>
                  <a:gd name="connsiteX10" fmla="*/ 8653 w 10000"/>
                  <a:gd name="connsiteY10" fmla="*/ 819 h 10000"/>
                  <a:gd name="connsiteX11" fmla="*/ 8711 w 10000"/>
                  <a:gd name="connsiteY11" fmla="*/ 739 h 10000"/>
                  <a:gd name="connsiteX12" fmla="*/ 8711 w 10000"/>
                  <a:gd name="connsiteY12" fmla="*/ 573 h 10000"/>
                  <a:gd name="connsiteX13" fmla="*/ 8768 w 10000"/>
                  <a:gd name="connsiteY13" fmla="*/ 410 h 10000"/>
                  <a:gd name="connsiteX14" fmla="*/ 8797 w 10000"/>
                  <a:gd name="connsiteY14" fmla="*/ 410 h 10000"/>
                  <a:gd name="connsiteX15" fmla="*/ 8940 w 10000"/>
                  <a:gd name="connsiteY15" fmla="*/ 819 h 10000"/>
                  <a:gd name="connsiteX16" fmla="*/ 8997 w 10000"/>
                  <a:gd name="connsiteY16" fmla="*/ 1147 h 10000"/>
                  <a:gd name="connsiteX17" fmla="*/ 9054 w 10000"/>
                  <a:gd name="connsiteY17" fmla="*/ 1230 h 10000"/>
                  <a:gd name="connsiteX18" fmla="*/ 9140 w 10000"/>
                  <a:gd name="connsiteY18" fmla="*/ 1230 h 10000"/>
                  <a:gd name="connsiteX19" fmla="*/ 9198 w 10000"/>
                  <a:gd name="connsiteY19" fmla="*/ 1147 h 10000"/>
                  <a:gd name="connsiteX20" fmla="*/ 9341 w 10000"/>
                  <a:gd name="connsiteY20" fmla="*/ 1147 h 10000"/>
                  <a:gd name="connsiteX21" fmla="*/ 9484 w 10000"/>
                  <a:gd name="connsiteY21" fmla="*/ 1558 h 10000"/>
                  <a:gd name="connsiteX22" fmla="*/ 9570 w 10000"/>
                  <a:gd name="connsiteY22" fmla="*/ 1558 h 10000"/>
                  <a:gd name="connsiteX23" fmla="*/ 9628 w 10000"/>
                  <a:gd name="connsiteY23" fmla="*/ 1392 h 10000"/>
                  <a:gd name="connsiteX24" fmla="*/ 9656 w 10000"/>
                  <a:gd name="connsiteY24" fmla="*/ 1392 h 10000"/>
                  <a:gd name="connsiteX25" fmla="*/ 9771 w 10000"/>
                  <a:gd name="connsiteY25" fmla="*/ 1640 h 10000"/>
                  <a:gd name="connsiteX26" fmla="*/ 9857 w 10000"/>
                  <a:gd name="connsiteY26" fmla="*/ 1802 h 10000"/>
                  <a:gd name="connsiteX27" fmla="*/ 10000 w 10000"/>
                  <a:gd name="connsiteY27" fmla="*/ 2213 h 10000"/>
                  <a:gd name="connsiteX28" fmla="*/ 10000 w 10000"/>
                  <a:gd name="connsiteY28" fmla="*/ 2460 h 10000"/>
                  <a:gd name="connsiteX29" fmla="*/ 9943 w 10000"/>
                  <a:gd name="connsiteY29" fmla="*/ 2460 h 10000"/>
                  <a:gd name="connsiteX30" fmla="*/ 9857 w 10000"/>
                  <a:gd name="connsiteY30" fmla="*/ 2622 h 10000"/>
                  <a:gd name="connsiteX31" fmla="*/ 9799 w 10000"/>
                  <a:gd name="connsiteY31" fmla="*/ 2786 h 10000"/>
                  <a:gd name="connsiteX32" fmla="*/ 9914 w 10000"/>
                  <a:gd name="connsiteY32" fmla="*/ 3033 h 10000"/>
                  <a:gd name="connsiteX33" fmla="*/ 9943 w 10000"/>
                  <a:gd name="connsiteY33" fmla="*/ 3033 h 10000"/>
                  <a:gd name="connsiteX34" fmla="*/ 9914 w 10000"/>
                  <a:gd name="connsiteY34" fmla="*/ 3199 h 10000"/>
                  <a:gd name="connsiteX35" fmla="*/ 9799 w 10000"/>
                  <a:gd name="connsiteY35" fmla="*/ 3199 h 10000"/>
                  <a:gd name="connsiteX36" fmla="*/ 9771 w 10000"/>
                  <a:gd name="connsiteY36" fmla="*/ 3277 h 10000"/>
                  <a:gd name="connsiteX37" fmla="*/ 9771 w 10000"/>
                  <a:gd name="connsiteY37" fmla="*/ 3444 h 10000"/>
                  <a:gd name="connsiteX38" fmla="*/ 9799 w 10000"/>
                  <a:gd name="connsiteY38" fmla="*/ 3444 h 10000"/>
                  <a:gd name="connsiteX39" fmla="*/ 9914 w 10000"/>
                  <a:gd name="connsiteY39" fmla="*/ 3689 h 10000"/>
                  <a:gd name="connsiteX40" fmla="*/ 9914 w 10000"/>
                  <a:gd name="connsiteY40" fmla="*/ 4017 h 10000"/>
                  <a:gd name="connsiteX41" fmla="*/ 9857 w 10000"/>
                  <a:gd name="connsiteY41" fmla="*/ 4261 h 10000"/>
                  <a:gd name="connsiteX42" fmla="*/ 9799 w 10000"/>
                  <a:gd name="connsiteY42" fmla="*/ 4426 h 10000"/>
                  <a:gd name="connsiteX43" fmla="*/ 9799 w 10000"/>
                  <a:gd name="connsiteY43" fmla="*/ 4508 h 10000"/>
                  <a:gd name="connsiteX44" fmla="*/ 9484 w 10000"/>
                  <a:gd name="connsiteY44" fmla="*/ 4508 h 10000"/>
                  <a:gd name="connsiteX45" fmla="*/ 9370 w 10000"/>
                  <a:gd name="connsiteY45" fmla="*/ 4673 h 10000"/>
                  <a:gd name="connsiteX46" fmla="*/ 9198 w 10000"/>
                  <a:gd name="connsiteY46" fmla="*/ 5246 h 10000"/>
                  <a:gd name="connsiteX47" fmla="*/ 9140 w 10000"/>
                  <a:gd name="connsiteY47" fmla="*/ 5491 h 10000"/>
                  <a:gd name="connsiteX48" fmla="*/ 9140 w 10000"/>
                  <a:gd name="connsiteY48" fmla="*/ 5739 h 10000"/>
                  <a:gd name="connsiteX49" fmla="*/ 8997 w 10000"/>
                  <a:gd name="connsiteY49" fmla="*/ 5739 h 10000"/>
                  <a:gd name="connsiteX50" fmla="*/ 8711 w 10000"/>
                  <a:gd name="connsiteY50" fmla="*/ 6066 h 10000"/>
                  <a:gd name="connsiteX51" fmla="*/ 8625 w 10000"/>
                  <a:gd name="connsiteY51" fmla="*/ 6150 h 10000"/>
                  <a:gd name="connsiteX52" fmla="*/ 8481 w 10000"/>
                  <a:gd name="connsiteY52" fmla="*/ 6312 h 10000"/>
                  <a:gd name="connsiteX53" fmla="*/ 8281 w 10000"/>
                  <a:gd name="connsiteY53" fmla="*/ 6477 h 10000"/>
                  <a:gd name="connsiteX54" fmla="*/ 8138 w 10000"/>
                  <a:gd name="connsiteY54" fmla="*/ 6477 h 10000"/>
                  <a:gd name="connsiteX55" fmla="*/ 8052 w 10000"/>
                  <a:gd name="connsiteY55" fmla="*/ 6556 h 10000"/>
                  <a:gd name="connsiteX56" fmla="*/ 7937 w 10000"/>
                  <a:gd name="connsiteY56" fmla="*/ 6884 h 10000"/>
                  <a:gd name="connsiteX57" fmla="*/ 7851 w 10000"/>
                  <a:gd name="connsiteY57" fmla="*/ 6966 h 10000"/>
                  <a:gd name="connsiteX58" fmla="*/ 7765 w 10000"/>
                  <a:gd name="connsiteY58" fmla="*/ 7295 h 10000"/>
                  <a:gd name="connsiteX59" fmla="*/ 7708 w 10000"/>
                  <a:gd name="connsiteY59" fmla="*/ 7541 h 10000"/>
                  <a:gd name="connsiteX60" fmla="*/ 7708 w 10000"/>
                  <a:gd name="connsiteY60" fmla="*/ 7952 h 10000"/>
                  <a:gd name="connsiteX61" fmla="*/ 7794 w 10000"/>
                  <a:gd name="connsiteY61" fmla="*/ 8114 h 10000"/>
                  <a:gd name="connsiteX62" fmla="*/ 7851 w 10000"/>
                  <a:gd name="connsiteY62" fmla="*/ 8359 h 10000"/>
                  <a:gd name="connsiteX63" fmla="*/ 7937 w 10000"/>
                  <a:gd name="connsiteY63" fmla="*/ 8524 h 10000"/>
                  <a:gd name="connsiteX64" fmla="*/ 8080 w 10000"/>
                  <a:gd name="connsiteY64" fmla="*/ 8524 h 10000"/>
                  <a:gd name="connsiteX65" fmla="*/ 8195 w 10000"/>
                  <a:gd name="connsiteY65" fmla="*/ 8359 h 10000"/>
                  <a:gd name="connsiteX66" fmla="*/ 8567 w 10000"/>
                  <a:gd name="connsiteY66" fmla="*/ 8359 h 10000"/>
                  <a:gd name="connsiteX67" fmla="*/ 8510 w 10000"/>
                  <a:gd name="connsiteY67" fmla="*/ 8524 h 10000"/>
                  <a:gd name="connsiteX68" fmla="*/ 8510 w 10000"/>
                  <a:gd name="connsiteY68" fmla="*/ 8770 h 10000"/>
                  <a:gd name="connsiteX69" fmla="*/ 8481 w 10000"/>
                  <a:gd name="connsiteY69" fmla="*/ 8770 h 10000"/>
                  <a:gd name="connsiteX70" fmla="*/ 8424 w 10000"/>
                  <a:gd name="connsiteY70" fmla="*/ 8933 h 10000"/>
                  <a:gd name="connsiteX71" fmla="*/ 7937 w 10000"/>
                  <a:gd name="connsiteY71" fmla="*/ 8933 h 10000"/>
                  <a:gd name="connsiteX72" fmla="*/ 7794 w 10000"/>
                  <a:gd name="connsiteY72" fmla="*/ 9018 h 10000"/>
                  <a:gd name="connsiteX73" fmla="*/ 7708 w 10000"/>
                  <a:gd name="connsiteY73" fmla="*/ 9345 h 10000"/>
                  <a:gd name="connsiteX74" fmla="*/ 7622 w 10000"/>
                  <a:gd name="connsiteY74" fmla="*/ 9345 h 10000"/>
                  <a:gd name="connsiteX75" fmla="*/ 7507 w 10000"/>
                  <a:gd name="connsiteY75" fmla="*/ 9428 h 10000"/>
                  <a:gd name="connsiteX76" fmla="*/ 7364 w 10000"/>
                  <a:gd name="connsiteY76" fmla="*/ 9836 h 10000"/>
                  <a:gd name="connsiteX77" fmla="*/ 7278 w 10000"/>
                  <a:gd name="connsiteY77" fmla="*/ 10000 h 10000"/>
                  <a:gd name="connsiteX78" fmla="*/ 7221 w 10000"/>
                  <a:gd name="connsiteY78" fmla="*/ 10000 h 10000"/>
                  <a:gd name="connsiteX79" fmla="*/ 7192 w 10000"/>
                  <a:gd name="connsiteY79" fmla="*/ 9836 h 10000"/>
                  <a:gd name="connsiteX80" fmla="*/ 7106 w 10000"/>
                  <a:gd name="connsiteY80" fmla="*/ 9755 h 10000"/>
                  <a:gd name="connsiteX81" fmla="*/ 7049 w 10000"/>
                  <a:gd name="connsiteY81" fmla="*/ 9591 h 10000"/>
                  <a:gd name="connsiteX82" fmla="*/ 7049 w 10000"/>
                  <a:gd name="connsiteY82" fmla="*/ 9180 h 10000"/>
                  <a:gd name="connsiteX83" fmla="*/ 7106 w 10000"/>
                  <a:gd name="connsiteY83" fmla="*/ 9018 h 10000"/>
                  <a:gd name="connsiteX84" fmla="*/ 7106 w 10000"/>
                  <a:gd name="connsiteY84" fmla="*/ 8933 h 10000"/>
                  <a:gd name="connsiteX85" fmla="*/ 6991 w 10000"/>
                  <a:gd name="connsiteY85" fmla="*/ 8609 h 10000"/>
                  <a:gd name="connsiteX86" fmla="*/ 6848 w 10000"/>
                  <a:gd name="connsiteY86" fmla="*/ 8524 h 10000"/>
                  <a:gd name="connsiteX87" fmla="*/ 6762 w 10000"/>
                  <a:gd name="connsiteY87" fmla="*/ 8359 h 10000"/>
                  <a:gd name="connsiteX88" fmla="*/ 6705 w 10000"/>
                  <a:gd name="connsiteY88" fmla="*/ 8359 h 10000"/>
                  <a:gd name="connsiteX89" fmla="*/ 6705 w 10000"/>
                  <a:gd name="connsiteY89" fmla="*/ 8197 h 10000"/>
                  <a:gd name="connsiteX90" fmla="*/ 6762 w 10000"/>
                  <a:gd name="connsiteY90" fmla="*/ 8114 h 10000"/>
                  <a:gd name="connsiteX91" fmla="*/ 6819 w 10000"/>
                  <a:gd name="connsiteY91" fmla="*/ 8114 h 10000"/>
                  <a:gd name="connsiteX92" fmla="*/ 6905 w 10000"/>
                  <a:gd name="connsiteY92" fmla="*/ 7952 h 10000"/>
                  <a:gd name="connsiteX93" fmla="*/ 7049 w 10000"/>
                  <a:gd name="connsiteY93" fmla="*/ 7787 h 10000"/>
                  <a:gd name="connsiteX94" fmla="*/ 7135 w 10000"/>
                  <a:gd name="connsiteY94" fmla="*/ 7704 h 10000"/>
                  <a:gd name="connsiteX95" fmla="*/ 7221 w 10000"/>
                  <a:gd name="connsiteY95" fmla="*/ 7378 h 10000"/>
                  <a:gd name="connsiteX96" fmla="*/ 7192 w 10000"/>
                  <a:gd name="connsiteY96" fmla="*/ 7295 h 10000"/>
                  <a:gd name="connsiteX97" fmla="*/ 7106 w 10000"/>
                  <a:gd name="connsiteY97" fmla="*/ 7295 h 10000"/>
                  <a:gd name="connsiteX98" fmla="*/ 6963 w 10000"/>
                  <a:gd name="connsiteY98" fmla="*/ 7378 h 10000"/>
                  <a:gd name="connsiteX99" fmla="*/ 6762 w 10000"/>
                  <a:gd name="connsiteY99" fmla="*/ 7378 h 10000"/>
                  <a:gd name="connsiteX100" fmla="*/ 6562 w 10000"/>
                  <a:gd name="connsiteY100" fmla="*/ 7131 h 10000"/>
                  <a:gd name="connsiteX101" fmla="*/ 6390 w 10000"/>
                  <a:gd name="connsiteY101" fmla="*/ 7131 h 10000"/>
                  <a:gd name="connsiteX102" fmla="*/ 6332 w 10000"/>
                  <a:gd name="connsiteY102" fmla="*/ 6966 h 10000"/>
                  <a:gd name="connsiteX103" fmla="*/ 6332 w 10000"/>
                  <a:gd name="connsiteY103" fmla="*/ 6884 h 10000"/>
                  <a:gd name="connsiteX104" fmla="*/ 2372 w 10000"/>
                  <a:gd name="connsiteY104" fmla="*/ 2471 h 10000"/>
                  <a:gd name="connsiteX105" fmla="*/ 2235 w 10000"/>
                  <a:gd name="connsiteY105" fmla="*/ 3607 h 10000"/>
                  <a:gd name="connsiteX106" fmla="*/ 1891 w 10000"/>
                  <a:gd name="connsiteY106" fmla="*/ 3607 h 10000"/>
                  <a:gd name="connsiteX107" fmla="*/ 1805 w 10000"/>
                  <a:gd name="connsiteY107" fmla="*/ 3444 h 10000"/>
                  <a:gd name="connsiteX108" fmla="*/ 1719 w 10000"/>
                  <a:gd name="connsiteY108" fmla="*/ 3444 h 10000"/>
                  <a:gd name="connsiteX109" fmla="*/ 1605 w 10000"/>
                  <a:gd name="connsiteY109" fmla="*/ 3277 h 10000"/>
                  <a:gd name="connsiteX110" fmla="*/ 1519 w 10000"/>
                  <a:gd name="connsiteY110" fmla="*/ 3277 h 10000"/>
                  <a:gd name="connsiteX111" fmla="*/ 1433 w 10000"/>
                  <a:gd name="connsiteY111" fmla="*/ 3607 h 10000"/>
                  <a:gd name="connsiteX112" fmla="*/ 1433 w 10000"/>
                  <a:gd name="connsiteY112" fmla="*/ 4017 h 10000"/>
                  <a:gd name="connsiteX113" fmla="*/ 1089 w 10000"/>
                  <a:gd name="connsiteY113" fmla="*/ 4017 h 10000"/>
                  <a:gd name="connsiteX114" fmla="*/ 1003 w 10000"/>
                  <a:gd name="connsiteY114" fmla="*/ 4098 h 10000"/>
                  <a:gd name="connsiteX115" fmla="*/ 888 w 10000"/>
                  <a:gd name="connsiteY115" fmla="*/ 4098 h 10000"/>
                  <a:gd name="connsiteX116" fmla="*/ 860 w 10000"/>
                  <a:gd name="connsiteY116" fmla="*/ 4261 h 10000"/>
                  <a:gd name="connsiteX117" fmla="*/ 802 w 10000"/>
                  <a:gd name="connsiteY117" fmla="*/ 4261 h 10000"/>
                  <a:gd name="connsiteX118" fmla="*/ 745 w 10000"/>
                  <a:gd name="connsiteY118" fmla="*/ 4508 h 10000"/>
                  <a:gd name="connsiteX119" fmla="*/ 716 w 10000"/>
                  <a:gd name="connsiteY119" fmla="*/ 4673 h 10000"/>
                  <a:gd name="connsiteX120" fmla="*/ 315 w 10000"/>
                  <a:gd name="connsiteY120" fmla="*/ 4673 h 10000"/>
                  <a:gd name="connsiteX121" fmla="*/ 287 w 10000"/>
                  <a:gd name="connsiteY121" fmla="*/ 4508 h 10000"/>
                  <a:gd name="connsiteX122" fmla="*/ 172 w 10000"/>
                  <a:gd name="connsiteY122" fmla="*/ 4426 h 10000"/>
                  <a:gd name="connsiteX123" fmla="*/ 143 w 10000"/>
                  <a:gd name="connsiteY123" fmla="*/ 4261 h 10000"/>
                  <a:gd name="connsiteX124" fmla="*/ 29 w 10000"/>
                  <a:gd name="connsiteY124" fmla="*/ 4098 h 10000"/>
                  <a:gd name="connsiteX125" fmla="*/ 0 w 10000"/>
                  <a:gd name="connsiteY125" fmla="*/ 3853 h 10000"/>
                  <a:gd name="connsiteX126" fmla="*/ 0 w 10000"/>
                  <a:gd name="connsiteY126" fmla="*/ 3199 h 10000"/>
                  <a:gd name="connsiteX127" fmla="*/ 29 w 10000"/>
                  <a:gd name="connsiteY127" fmla="*/ 3033 h 10000"/>
                  <a:gd name="connsiteX128" fmla="*/ 315 w 10000"/>
                  <a:gd name="connsiteY128" fmla="*/ 3033 h 10000"/>
                  <a:gd name="connsiteX129" fmla="*/ 745 w 10000"/>
                  <a:gd name="connsiteY129" fmla="*/ 1802 h 10000"/>
                  <a:gd name="connsiteX130" fmla="*/ 802 w 10000"/>
                  <a:gd name="connsiteY130" fmla="*/ 1969 h 10000"/>
                  <a:gd name="connsiteX131" fmla="*/ 888 w 10000"/>
                  <a:gd name="connsiteY131" fmla="*/ 2049 h 10000"/>
                  <a:gd name="connsiteX132" fmla="*/ 1003 w 10000"/>
                  <a:gd name="connsiteY132" fmla="*/ 2049 h 10000"/>
                  <a:gd name="connsiteX133" fmla="*/ 1089 w 10000"/>
                  <a:gd name="connsiteY133" fmla="*/ 1802 h 10000"/>
                  <a:gd name="connsiteX134" fmla="*/ 1891 w 10000"/>
                  <a:gd name="connsiteY134" fmla="*/ 1802 h 10000"/>
                  <a:gd name="connsiteX135" fmla="*/ 2092 w 10000"/>
                  <a:gd name="connsiteY135" fmla="*/ 1969 h 10000"/>
                  <a:gd name="connsiteX136" fmla="*/ 2149 w 10000"/>
                  <a:gd name="connsiteY136" fmla="*/ 2213 h 10000"/>
                  <a:gd name="connsiteX137" fmla="*/ 2292 w 10000"/>
                  <a:gd name="connsiteY137" fmla="*/ 2622 h 10000"/>
                  <a:gd name="connsiteX138" fmla="*/ 2321 w 10000"/>
                  <a:gd name="connsiteY138" fmla="*/ 2869 h 10000"/>
                  <a:gd name="connsiteX0" fmla="*/ 2321 w 10000"/>
                  <a:gd name="connsiteY0" fmla="*/ 2869 h 10000"/>
                  <a:gd name="connsiteX1" fmla="*/ 7937 w 10000"/>
                  <a:gd name="connsiteY1" fmla="*/ 0 h 10000"/>
                  <a:gd name="connsiteX2" fmla="*/ 8052 w 10000"/>
                  <a:gd name="connsiteY2" fmla="*/ 410 h 10000"/>
                  <a:gd name="connsiteX3" fmla="*/ 8138 w 10000"/>
                  <a:gd name="connsiteY3" fmla="*/ 327 h 10000"/>
                  <a:gd name="connsiteX4" fmla="*/ 8223 w 10000"/>
                  <a:gd name="connsiteY4" fmla="*/ 327 h 10000"/>
                  <a:gd name="connsiteX5" fmla="*/ 8338 w 10000"/>
                  <a:gd name="connsiteY5" fmla="*/ 410 h 10000"/>
                  <a:gd name="connsiteX6" fmla="*/ 8510 w 10000"/>
                  <a:gd name="connsiteY6" fmla="*/ 983 h 10000"/>
                  <a:gd name="connsiteX7" fmla="*/ 8625 w 10000"/>
                  <a:gd name="connsiteY7" fmla="*/ 983 h 10000"/>
                  <a:gd name="connsiteX8" fmla="*/ 8625 w 10000"/>
                  <a:gd name="connsiteY8" fmla="*/ 819 h 10000"/>
                  <a:gd name="connsiteX9" fmla="*/ 8653 w 10000"/>
                  <a:gd name="connsiteY9" fmla="*/ 819 h 10000"/>
                  <a:gd name="connsiteX10" fmla="*/ 8711 w 10000"/>
                  <a:gd name="connsiteY10" fmla="*/ 739 h 10000"/>
                  <a:gd name="connsiteX11" fmla="*/ 8711 w 10000"/>
                  <a:gd name="connsiteY11" fmla="*/ 573 h 10000"/>
                  <a:gd name="connsiteX12" fmla="*/ 8768 w 10000"/>
                  <a:gd name="connsiteY12" fmla="*/ 410 h 10000"/>
                  <a:gd name="connsiteX13" fmla="*/ 8797 w 10000"/>
                  <a:gd name="connsiteY13" fmla="*/ 410 h 10000"/>
                  <a:gd name="connsiteX14" fmla="*/ 8940 w 10000"/>
                  <a:gd name="connsiteY14" fmla="*/ 819 h 10000"/>
                  <a:gd name="connsiteX15" fmla="*/ 8997 w 10000"/>
                  <a:gd name="connsiteY15" fmla="*/ 1147 h 10000"/>
                  <a:gd name="connsiteX16" fmla="*/ 9054 w 10000"/>
                  <a:gd name="connsiteY16" fmla="*/ 1230 h 10000"/>
                  <a:gd name="connsiteX17" fmla="*/ 9140 w 10000"/>
                  <a:gd name="connsiteY17" fmla="*/ 1230 h 10000"/>
                  <a:gd name="connsiteX18" fmla="*/ 9198 w 10000"/>
                  <a:gd name="connsiteY18" fmla="*/ 1147 h 10000"/>
                  <a:gd name="connsiteX19" fmla="*/ 9341 w 10000"/>
                  <a:gd name="connsiteY19" fmla="*/ 1147 h 10000"/>
                  <a:gd name="connsiteX20" fmla="*/ 9484 w 10000"/>
                  <a:gd name="connsiteY20" fmla="*/ 1558 h 10000"/>
                  <a:gd name="connsiteX21" fmla="*/ 9570 w 10000"/>
                  <a:gd name="connsiteY21" fmla="*/ 1558 h 10000"/>
                  <a:gd name="connsiteX22" fmla="*/ 9628 w 10000"/>
                  <a:gd name="connsiteY22" fmla="*/ 1392 h 10000"/>
                  <a:gd name="connsiteX23" fmla="*/ 9656 w 10000"/>
                  <a:gd name="connsiteY23" fmla="*/ 1392 h 10000"/>
                  <a:gd name="connsiteX24" fmla="*/ 9771 w 10000"/>
                  <a:gd name="connsiteY24" fmla="*/ 1640 h 10000"/>
                  <a:gd name="connsiteX25" fmla="*/ 9857 w 10000"/>
                  <a:gd name="connsiteY25" fmla="*/ 1802 h 10000"/>
                  <a:gd name="connsiteX26" fmla="*/ 10000 w 10000"/>
                  <a:gd name="connsiteY26" fmla="*/ 2213 h 10000"/>
                  <a:gd name="connsiteX27" fmla="*/ 10000 w 10000"/>
                  <a:gd name="connsiteY27" fmla="*/ 2460 h 10000"/>
                  <a:gd name="connsiteX28" fmla="*/ 9943 w 10000"/>
                  <a:gd name="connsiteY28" fmla="*/ 2460 h 10000"/>
                  <a:gd name="connsiteX29" fmla="*/ 9857 w 10000"/>
                  <a:gd name="connsiteY29" fmla="*/ 2622 h 10000"/>
                  <a:gd name="connsiteX30" fmla="*/ 9799 w 10000"/>
                  <a:gd name="connsiteY30" fmla="*/ 2786 h 10000"/>
                  <a:gd name="connsiteX31" fmla="*/ 9914 w 10000"/>
                  <a:gd name="connsiteY31" fmla="*/ 3033 h 10000"/>
                  <a:gd name="connsiteX32" fmla="*/ 9943 w 10000"/>
                  <a:gd name="connsiteY32" fmla="*/ 3033 h 10000"/>
                  <a:gd name="connsiteX33" fmla="*/ 9914 w 10000"/>
                  <a:gd name="connsiteY33" fmla="*/ 3199 h 10000"/>
                  <a:gd name="connsiteX34" fmla="*/ 9799 w 10000"/>
                  <a:gd name="connsiteY34" fmla="*/ 3199 h 10000"/>
                  <a:gd name="connsiteX35" fmla="*/ 9771 w 10000"/>
                  <a:gd name="connsiteY35" fmla="*/ 3277 h 10000"/>
                  <a:gd name="connsiteX36" fmla="*/ 9771 w 10000"/>
                  <a:gd name="connsiteY36" fmla="*/ 3444 h 10000"/>
                  <a:gd name="connsiteX37" fmla="*/ 9799 w 10000"/>
                  <a:gd name="connsiteY37" fmla="*/ 3444 h 10000"/>
                  <a:gd name="connsiteX38" fmla="*/ 9914 w 10000"/>
                  <a:gd name="connsiteY38" fmla="*/ 3689 h 10000"/>
                  <a:gd name="connsiteX39" fmla="*/ 9914 w 10000"/>
                  <a:gd name="connsiteY39" fmla="*/ 4017 h 10000"/>
                  <a:gd name="connsiteX40" fmla="*/ 9857 w 10000"/>
                  <a:gd name="connsiteY40" fmla="*/ 4261 h 10000"/>
                  <a:gd name="connsiteX41" fmla="*/ 9799 w 10000"/>
                  <a:gd name="connsiteY41" fmla="*/ 4426 h 10000"/>
                  <a:gd name="connsiteX42" fmla="*/ 9799 w 10000"/>
                  <a:gd name="connsiteY42" fmla="*/ 4508 h 10000"/>
                  <a:gd name="connsiteX43" fmla="*/ 9484 w 10000"/>
                  <a:gd name="connsiteY43" fmla="*/ 4508 h 10000"/>
                  <a:gd name="connsiteX44" fmla="*/ 9370 w 10000"/>
                  <a:gd name="connsiteY44" fmla="*/ 4673 h 10000"/>
                  <a:gd name="connsiteX45" fmla="*/ 9198 w 10000"/>
                  <a:gd name="connsiteY45" fmla="*/ 5246 h 10000"/>
                  <a:gd name="connsiteX46" fmla="*/ 9140 w 10000"/>
                  <a:gd name="connsiteY46" fmla="*/ 5491 h 10000"/>
                  <a:gd name="connsiteX47" fmla="*/ 9140 w 10000"/>
                  <a:gd name="connsiteY47" fmla="*/ 5739 h 10000"/>
                  <a:gd name="connsiteX48" fmla="*/ 8997 w 10000"/>
                  <a:gd name="connsiteY48" fmla="*/ 5739 h 10000"/>
                  <a:gd name="connsiteX49" fmla="*/ 8711 w 10000"/>
                  <a:gd name="connsiteY49" fmla="*/ 6066 h 10000"/>
                  <a:gd name="connsiteX50" fmla="*/ 8625 w 10000"/>
                  <a:gd name="connsiteY50" fmla="*/ 6150 h 10000"/>
                  <a:gd name="connsiteX51" fmla="*/ 8481 w 10000"/>
                  <a:gd name="connsiteY51" fmla="*/ 6312 h 10000"/>
                  <a:gd name="connsiteX52" fmla="*/ 8281 w 10000"/>
                  <a:gd name="connsiteY52" fmla="*/ 6477 h 10000"/>
                  <a:gd name="connsiteX53" fmla="*/ 8138 w 10000"/>
                  <a:gd name="connsiteY53" fmla="*/ 6477 h 10000"/>
                  <a:gd name="connsiteX54" fmla="*/ 8052 w 10000"/>
                  <a:gd name="connsiteY54" fmla="*/ 6556 h 10000"/>
                  <a:gd name="connsiteX55" fmla="*/ 7937 w 10000"/>
                  <a:gd name="connsiteY55" fmla="*/ 6884 h 10000"/>
                  <a:gd name="connsiteX56" fmla="*/ 7851 w 10000"/>
                  <a:gd name="connsiteY56" fmla="*/ 6966 h 10000"/>
                  <a:gd name="connsiteX57" fmla="*/ 7765 w 10000"/>
                  <a:gd name="connsiteY57" fmla="*/ 7295 h 10000"/>
                  <a:gd name="connsiteX58" fmla="*/ 7708 w 10000"/>
                  <a:gd name="connsiteY58" fmla="*/ 7541 h 10000"/>
                  <a:gd name="connsiteX59" fmla="*/ 7708 w 10000"/>
                  <a:gd name="connsiteY59" fmla="*/ 7952 h 10000"/>
                  <a:gd name="connsiteX60" fmla="*/ 7794 w 10000"/>
                  <a:gd name="connsiteY60" fmla="*/ 8114 h 10000"/>
                  <a:gd name="connsiteX61" fmla="*/ 7851 w 10000"/>
                  <a:gd name="connsiteY61" fmla="*/ 8359 h 10000"/>
                  <a:gd name="connsiteX62" fmla="*/ 7937 w 10000"/>
                  <a:gd name="connsiteY62" fmla="*/ 8524 h 10000"/>
                  <a:gd name="connsiteX63" fmla="*/ 8080 w 10000"/>
                  <a:gd name="connsiteY63" fmla="*/ 8524 h 10000"/>
                  <a:gd name="connsiteX64" fmla="*/ 8195 w 10000"/>
                  <a:gd name="connsiteY64" fmla="*/ 8359 h 10000"/>
                  <a:gd name="connsiteX65" fmla="*/ 8567 w 10000"/>
                  <a:gd name="connsiteY65" fmla="*/ 8359 h 10000"/>
                  <a:gd name="connsiteX66" fmla="*/ 8510 w 10000"/>
                  <a:gd name="connsiteY66" fmla="*/ 8524 h 10000"/>
                  <a:gd name="connsiteX67" fmla="*/ 8510 w 10000"/>
                  <a:gd name="connsiteY67" fmla="*/ 8770 h 10000"/>
                  <a:gd name="connsiteX68" fmla="*/ 8481 w 10000"/>
                  <a:gd name="connsiteY68" fmla="*/ 8770 h 10000"/>
                  <a:gd name="connsiteX69" fmla="*/ 8424 w 10000"/>
                  <a:gd name="connsiteY69" fmla="*/ 8933 h 10000"/>
                  <a:gd name="connsiteX70" fmla="*/ 7937 w 10000"/>
                  <a:gd name="connsiteY70" fmla="*/ 8933 h 10000"/>
                  <a:gd name="connsiteX71" fmla="*/ 7794 w 10000"/>
                  <a:gd name="connsiteY71" fmla="*/ 9018 h 10000"/>
                  <a:gd name="connsiteX72" fmla="*/ 7708 w 10000"/>
                  <a:gd name="connsiteY72" fmla="*/ 9345 h 10000"/>
                  <a:gd name="connsiteX73" fmla="*/ 7622 w 10000"/>
                  <a:gd name="connsiteY73" fmla="*/ 9345 h 10000"/>
                  <a:gd name="connsiteX74" fmla="*/ 7507 w 10000"/>
                  <a:gd name="connsiteY74" fmla="*/ 9428 h 10000"/>
                  <a:gd name="connsiteX75" fmla="*/ 7364 w 10000"/>
                  <a:gd name="connsiteY75" fmla="*/ 9836 h 10000"/>
                  <a:gd name="connsiteX76" fmla="*/ 7278 w 10000"/>
                  <a:gd name="connsiteY76" fmla="*/ 10000 h 10000"/>
                  <a:gd name="connsiteX77" fmla="*/ 7221 w 10000"/>
                  <a:gd name="connsiteY77" fmla="*/ 10000 h 10000"/>
                  <a:gd name="connsiteX78" fmla="*/ 7192 w 10000"/>
                  <a:gd name="connsiteY78" fmla="*/ 9836 h 10000"/>
                  <a:gd name="connsiteX79" fmla="*/ 7106 w 10000"/>
                  <a:gd name="connsiteY79" fmla="*/ 9755 h 10000"/>
                  <a:gd name="connsiteX80" fmla="*/ 7049 w 10000"/>
                  <a:gd name="connsiteY80" fmla="*/ 9591 h 10000"/>
                  <a:gd name="connsiteX81" fmla="*/ 7049 w 10000"/>
                  <a:gd name="connsiteY81" fmla="*/ 9180 h 10000"/>
                  <a:gd name="connsiteX82" fmla="*/ 7106 w 10000"/>
                  <a:gd name="connsiteY82" fmla="*/ 9018 h 10000"/>
                  <a:gd name="connsiteX83" fmla="*/ 7106 w 10000"/>
                  <a:gd name="connsiteY83" fmla="*/ 8933 h 10000"/>
                  <a:gd name="connsiteX84" fmla="*/ 6991 w 10000"/>
                  <a:gd name="connsiteY84" fmla="*/ 8609 h 10000"/>
                  <a:gd name="connsiteX85" fmla="*/ 6848 w 10000"/>
                  <a:gd name="connsiteY85" fmla="*/ 8524 h 10000"/>
                  <a:gd name="connsiteX86" fmla="*/ 6762 w 10000"/>
                  <a:gd name="connsiteY86" fmla="*/ 8359 h 10000"/>
                  <a:gd name="connsiteX87" fmla="*/ 6705 w 10000"/>
                  <a:gd name="connsiteY87" fmla="*/ 8359 h 10000"/>
                  <a:gd name="connsiteX88" fmla="*/ 6705 w 10000"/>
                  <a:gd name="connsiteY88" fmla="*/ 8197 h 10000"/>
                  <a:gd name="connsiteX89" fmla="*/ 6762 w 10000"/>
                  <a:gd name="connsiteY89" fmla="*/ 8114 h 10000"/>
                  <a:gd name="connsiteX90" fmla="*/ 6819 w 10000"/>
                  <a:gd name="connsiteY90" fmla="*/ 8114 h 10000"/>
                  <a:gd name="connsiteX91" fmla="*/ 6905 w 10000"/>
                  <a:gd name="connsiteY91" fmla="*/ 7952 h 10000"/>
                  <a:gd name="connsiteX92" fmla="*/ 7049 w 10000"/>
                  <a:gd name="connsiteY92" fmla="*/ 7787 h 10000"/>
                  <a:gd name="connsiteX93" fmla="*/ 7135 w 10000"/>
                  <a:gd name="connsiteY93" fmla="*/ 7704 h 10000"/>
                  <a:gd name="connsiteX94" fmla="*/ 7221 w 10000"/>
                  <a:gd name="connsiteY94" fmla="*/ 7378 h 10000"/>
                  <a:gd name="connsiteX95" fmla="*/ 7192 w 10000"/>
                  <a:gd name="connsiteY95" fmla="*/ 7295 h 10000"/>
                  <a:gd name="connsiteX96" fmla="*/ 7106 w 10000"/>
                  <a:gd name="connsiteY96" fmla="*/ 7295 h 10000"/>
                  <a:gd name="connsiteX97" fmla="*/ 6963 w 10000"/>
                  <a:gd name="connsiteY97" fmla="*/ 7378 h 10000"/>
                  <a:gd name="connsiteX98" fmla="*/ 6762 w 10000"/>
                  <a:gd name="connsiteY98" fmla="*/ 7378 h 10000"/>
                  <a:gd name="connsiteX99" fmla="*/ 6562 w 10000"/>
                  <a:gd name="connsiteY99" fmla="*/ 7131 h 10000"/>
                  <a:gd name="connsiteX100" fmla="*/ 6390 w 10000"/>
                  <a:gd name="connsiteY100" fmla="*/ 7131 h 10000"/>
                  <a:gd name="connsiteX101" fmla="*/ 6332 w 10000"/>
                  <a:gd name="connsiteY101" fmla="*/ 6966 h 10000"/>
                  <a:gd name="connsiteX102" fmla="*/ 6332 w 10000"/>
                  <a:gd name="connsiteY102" fmla="*/ 6884 h 10000"/>
                  <a:gd name="connsiteX103" fmla="*/ 2372 w 10000"/>
                  <a:gd name="connsiteY103" fmla="*/ 2471 h 10000"/>
                  <a:gd name="connsiteX104" fmla="*/ 2235 w 10000"/>
                  <a:gd name="connsiteY104" fmla="*/ 3607 h 10000"/>
                  <a:gd name="connsiteX105" fmla="*/ 1891 w 10000"/>
                  <a:gd name="connsiteY105" fmla="*/ 3607 h 10000"/>
                  <a:gd name="connsiteX106" fmla="*/ 1805 w 10000"/>
                  <a:gd name="connsiteY106" fmla="*/ 3444 h 10000"/>
                  <a:gd name="connsiteX107" fmla="*/ 1719 w 10000"/>
                  <a:gd name="connsiteY107" fmla="*/ 3444 h 10000"/>
                  <a:gd name="connsiteX108" fmla="*/ 1605 w 10000"/>
                  <a:gd name="connsiteY108" fmla="*/ 3277 h 10000"/>
                  <a:gd name="connsiteX109" fmla="*/ 1519 w 10000"/>
                  <a:gd name="connsiteY109" fmla="*/ 3277 h 10000"/>
                  <a:gd name="connsiteX110" fmla="*/ 1433 w 10000"/>
                  <a:gd name="connsiteY110" fmla="*/ 3607 h 10000"/>
                  <a:gd name="connsiteX111" fmla="*/ 1433 w 10000"/>
                  <a:gd name="connsiteY111" fmla="*/ 4017 h 10000"/>
                  <a:gd name="connsiteX112" fmla="*/ 1089 w 10000"/>
                  <a:gd name="connsiteY112" fmla="*/ 4017 h 10000"/>
                  <a:gd name="connsiteX113" fmla="*/ 1003 w 10000"/>
                  <a:gd name="connsiteY113" fmla="*/ 4098 h 10000"/>
                  <a:gd name="connsiteX114" fmla="*/ 888 w 10000"/>
                  <a:gd name="connsiteY114" fmla="*/ 4098 h 10000"/>
                  <a:gd name="connsiteX115" fmla="*/ 860 w 10000"/>
                  <a:gd name="connsiteY115" fmla="*/ 4261 h 10000"/>
                  <a:gd name="connsiteX116" fmla="*/ 802 w 10000"/>
                  <a:gd name="connsiteY116" fmla="*/ 4261 h 10000"/>
                  <a:gd name="connsiteX117" fmla="*/ 745 w 10000"/>
                  <a:gd name="connsiteY117" fmla="*/ 4508 h 10000"/>
                  <a:gd name="connsiteX118" fmla="*/ 716 w 10000"/>
                  <a:gd name="connsiteY118" fmla="*/ 4673 h 10000"/>
                  <a:gd name="connsiteX119" fmla="*/ 315 w 10000"/>
                  <a:gd name="connsiteY119" fmla="*/ 4673 h 10000"/>
                  <a:gd name="connsiteX120" fmla="*/ 287 w 10000"/>
                  <a:gd name="connsiteY120" fmla="*/ 4508 h 10000"/>
                  <a:gd name="connsiteX121" fmla="*/ 172 w 10000"/>
                  <a:gd name="connsiteY121" fmla="*/ 4426 h 10000"/>
                  <a:gd name="connsiteX122" fmla="*/ 143 w 10000"/>
                  <a:gd name="connsiteY122" fmla="*/ 4261 h 10000"/>
                  <a:gd name="connsiteX123" fmla="*/ 29 w 10000"/>
                  <a:gd name="connsiteY123" fmla="*/ 4098 h 10000"/>
                  <a:gd name="connsiteX124" fmla="*/ 0 w 10000"/>
                  <a:gd name="connsiteY124" fmla="*/ 3853 h 10000"/>
                  <a:gd name="connsiteX125" fmla="*/ 0 w 10000"/>
                  <a:gd name="connsiteY125" fmla="*/ 3199 h 10000"/>
                  <a:gd name="connsiteX126" fmla="*/ 29 w 10000"/>
                  <a:gd name="connsiteY126" fmla="*/ 3033 h 10000"/>
                  <a:gd name="connsiteX127" fmla="*/ 315 w 10000"/>
                  <a:gd name="connsiteY127" fmla="*/ 3033 h 10000"/>
                  <a:gd name="connsiteX128" fmla="*/ 745 w 10000"/>
                  <a:gd name="connsiteY128" fmla="*/ 1802 h 10000"/>
                  <a:gd name="connsiteX129" fmla="*/ 802 w 10000"/>
                  <a:gd name="connsiteY129" fmla="*/ 1969 h 10000"/>
                  <a:gd name="connsiteX130" fmla="*/ 888 w 10000"/>
                  <a:gd name="connsiteY130" fmla="*/ 2049 h 10000"/>
                  <a:gd name="connsiteX131" fmla="*/ 1003 w 10000"/>
                  <a:gd name="connsiteY131" fmla="*/ 2049 h 10000"/>
                  <a:gd name="connsiteX132" fmla="*/ 1089 w 10000"/>
                  <a:gd name="connsiteY132" fmla="*/ 1802 h 10000"/>
                  <a:gd name="connsiteX133" fmla="*/ 1891 w 10000"/>
                  <a:gd name="connsiteY133" fmla="*/ 1802 h 10000"/>
                  <a:gd name="connsiteX134" fmla="*/ 2092 w 10000"/>
                  <a:gd name="connsiteY134" fmla="*/ 1969 h 10000"/>
                  <a:gd name="connsiteX135" fmla="*/ 2149 w 10000"/>
                  <a:gd name="connsiteY135" fmla="*/ 2213 h 10000"/>
                  <a:gd name="connsiteX136" fmla="*/ 2292 w 10000"/>
                  <a:gd name="connsiteY136" fmla="*/ 2622 h 10000"/>
                  <a:gd name="connsiteX137" fmla="*/ 2321 w 10000"/>
                  <a:gd name="connsiteY137" fmla="*/ 2869 h 10000"/>
                  <a:gd name="connsiteX0" fmla="*/ 2321 w 10000"/>
                  <a:gd name="connsiteY0" fmla="*/ 2542 h 9673"/>
                  <a:gd name="connsiteX1" fmla="*/ 8052 w 10000"/>
                  <a:gd name="connsiteY1" fmla="*/ 83 h 9673"/>
                  <a:gd name="connsiteX2" fmla="*/ 8138 w 10000"/>
                  <a:gd name="connsiteY2" fmla="*/ 0 h 9673"/>
                  <a:gd name="connsiteX3" fmla="*/ 8223 w 10000"/>
                  <a:gd name="connsiteY3" fmla="*/ 0 h 9673"/>
                  <a:gd name="connsiteX4" fmla="*/ 8338 w 10000"/>
                  <a:gd name="connsiteY4" fmla="*/ 83 h 9673"/>
                  <a:gd name="connsiteX5" fmla="*/ 8510 w 10000"/>
                  <a:gd name="connsiteY5" fmla="*/ 656 h 9673"/>
                  <a:gd name="connsiteX6" fmla="*/ 8625 w 10000"/>
                  <a:gd name="connsiteY6" fmla="*/ 656 h 9673"/>
                  <a:gd name="connsiteX7" fmla="*/ 8625 w 10000"/>
                  <a:gd name="connsiteY7" fmla="*/ 492 h 9673"/>
                  <a:gd name="connsiteX8" fmla="*/ 8653 w 10000"/>
                  <a:gd name="connsiteY8" fmla="*/ 492 h 9673"/>
                  <a:gd name="connsiteX9" fmla="*/ 8711 w 10000"/>
                  <a:gd name="connsiteY9" fmla="*/ 412 h 9673"/>
                  <a:gd name="connsiteX10" fmla="*/ 8711 w 10000"/>
                  <a:gd name="connsiteY10" fmla="*/ 246 h 9673"/>
                  <a:gd name="connsiteX11" fmla="*/ 8768 w 10000"/>
                  <a:gd name="connsiteY11" fmla="*/ 83 h 9673"/>
                  <a:gd name="connsiteX12" fmla="*/ 8797 w 10000"/>
                  <a:gd name="connsiteY12" fmla="*/ 83 h 9673"/>
                  <a:gd name="connsiteX13" fmla="*/ 8940 w 10000"/>
                  <a:gd name="connsiteY13" fmla="*/ 492 h 9673"/>
                  <a:gd name="connsiteX14" fmla="*/ 8997 w 10000"/>
                  <a:gd name="connsiteY14" fmla="*/ 820 h 9673"/>
                  <a:gd name="connsiteX15" fmla="*/ 9054 w 10000"/>
                  <a:gd name="connsiteY15" fmla="*/ 903 h 9673"/>
                  <a:gd name="connsiteX16" fmla="*/ 9140 w 10000"/>
                  <a:gd name="connsiteY16" fmla="*/ 903 h 9673"/>
                  <a:gd name="connsiteX17" fmla="*/ 9198 w 10000"/>
                  <a:gd name="connsiteY17" fmla="*/ 820 h 9673"/>
                  <a:gd name="connsiteX18" fmla="*/ 9341 w 10000"/>
                  <a:gd name="connsiteY18" fmla="*/ 820 h 9673"/>
                  <a:gd name="connsiteX19" fmla="*/ 9484 w 10000"/>
                  <a:gd name="connsiteY19" fmla="*/ 1231 h 9673"/>
                  <a:gd name="connsiteX20" fmla="*/ 9570 w 10000"/>
                  <a:gd name="connsiteY20" fmla="*/ 1231 h 9673"/>
                  <a:gd name="connsiteX21" fmla="*/ 9628 w 10000"/>
                  <a:gd name="connsiteY21" fmla="*/ 1065 h 9673"/>
                  <a:gd name="connsiteX22" fmla="*/ 9656 w 10000"/>
                  <a:gd name="connsiteY22" fmla="*/ 1065 h 9673"/>
                  <a:gd name="connsiteX23" fmla="*/ 9771 w 10000"/>
                  <a:gd name="connsiteY23" fmla="*/ 1313 h 9673"/>
                  <a:gd name="connsiteX24" fmla="*/ 9857 w 10000"/>
                  <a:gd name="connsiteY24" fmla="*/ 1475 h 9673"/>
                  <a:gd name="connsiteX25" fmla="*/ 10000 w 10000"/>
                  <a:gd name="connsiteY25" fmla="*/ 1886 h 9673"/>
                  <a:gd name="connsiteX26" fmla="*/ 10000 w 10000"/>
                  <a:gd name="connsiteY26" fmla="*/ 2133 h 9673"/>
                  <a:gd name="connsiteX27" fmla="*/ 9943 w 10000"/>
                  <a:gd name="connsiteY27" fmla="*/ 2133 h 9673"/>
                  <a:gd name="connsiteX28" fmla="*/ 9857 w 10000"/>
                  <a:gd name="connsiteY28" fmla="*/ 2295 h 9673"/>
                  <a:gd name="connsiteX29" fmla="*/ 9799 w 10000"/>
                  <a:gd name="connsiteY29" fmla="*/ 2459 h 9673"/>
                  <a:gd name="connsiteX30" fmla="*/ 9914 w 10000"/>
                  <a:gd name="connsiteY30" fmla="*/ 2706 h 9673"/>
                  <a:gd name="connsiteX31" fmla="*/ 9943 w 10000"/>
                  <a:gd name="connsiteY31" fmla="*/ 2706 h 9673"/>
                  <a:gd name="connsiteX32" fmla="*/ 9914 w 10000"/>
                  <a:gd name="connsiteY32" fmla="*/ 2872 h 9673"/>
                  <a:gd name="connsiteX33" fmla="*/ 9799 w 10000"/>
                  <a:gd name="connsiteY33" fmla="*/ 2872 h 9673"/>
                  <a:gd name="connsiteX34" fmla="*/ 9771 w 10000"/>
                  <a:gd name="connsiteY34" fmla="*/ 2950 h 9673"/>
                  <a:gd name="connsiteX35" fmla="*/ 9771 w 10000"/>
                  <a:gd name="connsiteY35" fmla="*/ 3117 h 9673"/>
                  <a:gd name="connsiteX36" fmla="*/ 9799 w 10000"/>
                  <a:gd name="connsiteY36" fmla="*/ 3117 h 9673"/>
                  <a:gd name="connsiteX37" fmla="*/ 9914 w 10000"/>
                  <a:gd name="connsiteY37" fmla="*/ 3362 h 9673"/>
                  <a:gd name="connsiteX38" fmla="*/ 9914 w 10000"/>
                  <a:gd name="connsiteY38" fmla="*/ 3690 h 9673"/>
                  <a:gd name="connsiteX39" fmla="*/ 9857 w 10000"/>
                  <a:gd name="connsiteY39" fmla="*/ 3934 h 9673"/>
                  <a:gd name="connsiteX40" fmla="*/ 9799 w 10000"/>
                  <a:gd name="connsiteY40" fmla="*/ 4099 h 9673"/>
                  <a:gd name="connsiteX41" fmla="*/ 9799 w 10000"/>
                  <a:gd name="connsiteY41" fmla="*/ 4181 h 9673"/>
                  <a:gd name="connsiteX42" fmla="*/ 9484 w 10000"/>
                  <a:gd name="connsiteY42" fmla="*/ 4181 h 9673"/>
                  <a:gd name="connsiteX43" fmla="*/ 9370 w 10000"/>
                  <a:gd name="connsiteY43" fmla="*/ 4346 h 9673"/>
                  <a:gd name="connsiteX44" fmla="*/ 9198 w 10000"/>
                  <a:gd name="connsiteY44" fmla="*/ 4919 h 9673"/>
                  <a:gd name="connsiteX45" fmla="*/ 9140 w 10000"/>
                  <a:gd name="connsiteY45" fmla="*/ 5164 h 9673"/>
                  <a:gd name="connsiteX46" fmla="*/ 9140 w 10000"/>
                  <a:gd name="connsiteY46" fmla="*/ 5412 h 9673"/>
                  <a:gd name="connsiteX47" fmla="*/ 8997 w 10000"/>
                  <a:gd name="connsiteY47" fmla="*/ 5412 h 9673"/>
                  <a:gd name="connsiteX48" fmla="*/ 8711 w 10000"/>
                  <a:gd name="connsiteY48" fmla="*/ 5739 h 9673"/>
                  <a:gd name="connsiteX49" fmla="*/ 8625 w 10000"/>
                  <a:gd name="connsiteY49" fmla="*/ 5823 h 9673"/>
                  <a:gd name="connsiteX50" fmla="*/ 8481 w 10000"/>
                  <a:gd name="connsiteY50" fmla="*/ 5985 h 9673"/>
                  <a:gd name="connsiteX51" fmla="*/ 8281 w 10000"/>
                  <a:gd name="connsiteY51" fmla="*/ 6150 h 9673"/>
                  <a:gd name="connsiteX52" fmla="*/ 8138 w 10000"/>
                  <a:gd name="connsiteY52" fmla="*/ 6150 h 9673"/>
                  <a:gd name="connsiteX53" fmla="*/ 8052 w 10000"/>
                  <a:gd name="connsiteY53" fmla="*/ 6229 h 9673"/>
                  <a:gd name="connsiteX54" fmla="*/ 7937 w 10000"/>
                  <a:gd name="connsiteY54" fmla="*/ 6557 h 9673"/>
                  <a:gd name="connsiteX55" fmla="*/ 7851 w 10000"/>
                  <a:gd name="connsiteY55" fmla="*/ 6639 h 9673"/>
                  <a:gd name="connsiteX56" fmla="*/ 7765 w 10000"/>
                  <a:gd name="connsiteY56" fmla="*/ 6968 h 9673"/>
                  <a:gd name="connsiteX57" fmla="*/ 7708 w 10000"/>
                  <a:gd name="connsiteY57" fmla="*/ 7214 h 9673"/>
                  <a:gd name="connsiteX58" fmla="*/ 7708 w 10000"/>
                  <a:gd name="connsiteY58" fmla="*/ 7625 h 9673"/>
                  <a:gd name="connsiteX59" fmla="*/ 7794 w 10000"/>
                  <a:gd name="connsiteY59" fmla="*/ 7787 h 9673"/>
                  <a:gd name="connsiteX60" fmla="*/ 7851 w 10000"/>
                  <a:gd name="connsiteY60" fmla="*/ 8032 h 9673"/>
                  <a:gd name="connsiteX61" fmla="*/ 7937 w 10000"/>
                  <a:gd name="connsiteY61" fmla="*/ 8197 h 9673"/>
                  <a:gd name="connsiteX62" fmla="*/ 8080 w 10000"/>
                  <a:gd name="connsiteY62" fmla="*/ 8197 h 9673"/>
                  <a:gd name="connsiteX63" fmla="*/ 8195 w 10000"/>
                  <a:gd name="connsiteY63" fmla="*/ 8032 h 9673"/>
                  <a:gd name="connsiteX64" fmla="*/ 8567 w 10000"/>
                  <a:gd name="connsiteY64" fmla="*/ 8032 h 9673"/>
                  <a:gd name="connsiteX65" fmla="*/ 8510 w 10000"/>
                  <a:gd name="connsiteY65" fmla="*/ 8197 h 9673"/>
                  <a:gd name="connsiteX66" fmla="*/ 8510 w 10000"/>
                  <a:gd name="connsiteY66" fmla="*/ 8443 h 9673"/>
                  <a:gd name="connsiteX67" fmla="*/ 8481 w 10000"/>
                  <a:gd name="connsiteY67" fmla="*/ 8443 h 9673"/>
                  <a:gd name="connsiteX68" fmla="*/ 8424 w 10000"/>
                  <a:gd name="connsiteY68" fmla="*/ 8606 h 9673"/>
                  <a:gd name="connsiteX69" fmla="*/ 7937 w 10000"/>
                  <a:gd name="connsiteY69" fmla="*/ 8606 h 9673"/>
                  <a:gd name="connsiteX70" fmla="*/ 7794 w 10000"/>
                  <a:gd name="connsiteY70" fmla="*/ 8691 h 9673"/>
                  <a:gd name="connsiteX71" fmla="*/ 7708 w 10000"/>
                  <a:gd name="connsiteY71" fmla="*/ 9018 h 9673"/>
                  <a:gd name="connsiteX72" fmla="*/ 7622 w 10000"/>
                  <a:gd name="connsiteY72" fmla="*/ 9018 h 9673"/>
                  <a:gd name="connsiteX73" fmla="*/ 7507 w 10000"/>
                  <a:gd name="connsiteY73" fmla="*/ 9101 h 9673"/>
                  <a:gd name="connsiteX74" fmla="*/ 7364 w 10000"/>
                  <a:gd name="connsiteY74" fmla="*/ 9509 h 9673"/>
                  <a:gd name="connsiteX75" fmla="*/ 7278 w 10000"/>
                  <a:gd name="connsiteY75" fmla="*/ 9673 h 9673"/>
                  <a:gd name="connsiteX76" fmla="*/ 7221 w 10000"/>
                  <a:gd name="connsiteY76" fmla="*/ 9673 h 9673"/>
                  <a:gd name="connsiteX77" fmla="*/ 7192 w 10000"/>
                  <a:gd name="connsiteY77" fmla="*/ 9509 h 9673"/>
                  <a:gd name="connsiteX78" fmla="*/ 7106 w 10000"/>
                  <a:gd name="connsiteY78" fmla="*/ 9428 h 9673"/>
                  <a:gd name="connsiteX79" fmla="*/ 7049 w 10000"/>
                  <a:gd name="connsiteY79" fmla="*/ 9264 h 9673"/>
                  <a:gd name="connsiteX80" fmla="*/ 7049 w 10000"/>
                  <a:gd name="connsiteY80" fmla="*/ 8853 h 9673"/>
                  <a:gd name="connsiteX81" fmla="*/ 7106 w 10000"/>
                  <a:gd name="connsiteY81" fmla="*/ 8691 h 9673"/>
                  <a:gd name="connsiteX82" fmla="*/ 7106 w 10000"/>
                  <a:gd name="connsiteY82" fmla="*/ 8606 h 9673"/>
                  <a:gd name="connsiteX83" fmla="*/ 6991 w 10000"/>
                  <a:gd name="connsiteY83" fmla="*/ 8282 h 9673"/>
                  <a:gd name="connsiteX84" fmla="*/ 6848 w 10000"/>
                  <a:gd name="connsiteY84" fmla="*/ 8197 h 9673"/>
                  <a:gd name="connsiteX85" fmla="*/ 6762 w 10000"/>
                  <a:gd name="connsiteY85" fmla="*/ 8032 h 9673"/>
                  <a:gd name="connsiteX86" fmla="*/ 6705 w 10000"/>
                  <a:gd name="connsiteY86" fmla="*/ 8032 h 9673"/>
                  <a:gd name="connsiteX87" fmla="*/ 6705 w 10000"/>
                  <a:gd name="connsiteY87" fmla="*/ 7870 h 9673"/>
                  <a:gd name="connsiteX88" fmla="*/ 6762 w 10000"/>
                  <a:gd name="connsiteY88" fmla="*/ 7787 h 9673"/>
                  <a:gd name="connsiteX89" fmla="*/ 6819 w 10000"/>
                  <a:gd name="connsiteY89" fmla="*/ 7787 h 9673"/>
                  <a:gd name="connsiteX90" fmla="*/ 6905 w 10000"/>
                  <a:gd name="connsiteY90" fmla="*/ 7625 h 9673"/>
                  <a:gd name="connsiteX91" fmla="*/ 7049 w 10000"/>
                  <a:gd name="connsiteY91" fmla="*/ 7460 h 9673"/>
                  <a:gd name="connsiteX92" fmla="*/ 7135 w 10000"/>
                  <a:gd name="connsiteY92" fmla="*/ 7377 h 9673"/>
                  <a:gd name="connsiteX93" fmla="*/ 7221 w 10000"/>
                  <a:gd name="connsiteY93" fmla="*/ 7051 h 9673"/>
                  <a:gd name="connsiteX94" fmla="*/ 7192 w 10000"/>
                  <a:gd name="connsiteY94" fmla="*/ 6968 h 9673"/>
                  <a:gd name="connsiteX95" fmla="*/ 7106 w 10000"/>
                  <a:gd name="connsiteY95" fmla="*/ 6968 h 9673"/>
                  <a:gd name="connsiteX96" fmla="*/ 6963 w 10000"/>
                  <a:gd name="connsiteY96" fmla="*/ 7051 h 9673"/>
                  <a:gd name="connsiteX97" fmla="*/ 6762 w 10000"/>
                  <a:gd name="connsiteY97" fmla="*/ 7051 h 9673"/>
                  <a:gd name="connsiteX98" fmla="*/ 6562 w 10000"/>
                  <a:gd name="connsiteY98" fmla="*/ 6804 h 9673"/>
                  <a:gd name="connsiteX99" fmla="*/ 6390 w 10000"/>
                  <a:gd name="connsiteY99" fmla="*/ 6804 h 9673"/>
                  <a:gd name="connsiteX100" fmla="*/ 6332 w 10000"/>
                  <a:gd name="connsiteY100" fmla="*/ 6639 h 9673"/>
                  <a:gd name="connsiteX101" fmla="*/ 6332 w 10000"/>
                  <a:gd name="connsiteY101" fmla="*/ 6557 h 9673"/>
                  <a:gd name="connsiteX102" fmla="*/ 2372 w 10000"/>
                  <a:gd name="connsiteY102" fmla="*/ 2144 h 9673"/>
                  <a:gd name="connsiteX103" fmla="*/ 2235 w 10000"/>
                  <a:gd name="connsiteY103" fmla="*/ 3280 h 9673"/>
                  <a:gd name="connsiteX104" fmla="*/ 1891 w 10000"/>
                  <a:gd name="connsiteY104" fmla="*/ 3280 h 9673"/>
                  <a:gd name="connsiteX105" fmla="*/ 1805 w 10000"/>
                  <a:gd name="connsiteY105" fmla="*/ 3117 h 9673"/>
                  <a:gd name="connsiteX106" fmla="*/ 1719 w 10000"/>
                  <a:gd name="connsiteY106" fmla="*/ 3117 h 9673"/>
                  <a:gd name="connsiteX107" fmla="*/ 1605 w 10000"/>
                  <a:gd name="connsiteY107" fmla="*/ 2950 h 9673"/>
                  <a:gd name="connsiteX108" fmla="*/ 1519 w 10000"/>
                  <a:gd name="connsiteY108" fmla="*/ 2950 h 9673"/>
                  <a:gd name="connsiteX109" fmla="*/ 1433 w 10000"/>
                  <a:gd name="connsiteY109" fmla="*/ 3280 h 9673"/>
                  <a:gd name="connsiteX110" fmla="*/ 1433 w 10000"/>
                  <a:gd name="connsiteY110" fmla="*/ 3690 h 9673"/>
                  <a:gd name="connsiteX111" fmla="*/ 1089 w 10000"/>
                  <a:gd name="connsiteY111" fmla="*/ 3690 h 9673"/>
                  <a:gd name="connsiteX112" fmla="*/ 1003 w 10000"/>
                  <a:gd name="connsiteY112" fmla="*/ 3771 h 9673"/>
                  <a:gd name="connsiteX113" fmla="*/ 888 w 10000"/>
                  <a:gd name="connsiteY113" fmla="*/ 3771 h 9673"/>
                  <a:gd name="connsiteX114" fmla="*/ 860 w 10000"/>
                  <a:gd name="connsiteY114" fmla="*/ 3934 h 9673"/>
                  <a:gd name="connsiteX115" fmla="*/ 802 w 10000"/>
                  <a:gd name="connsiteY115" fmla="*/ 3934 h 9673"/>
                  <a:gd name="connsiteX116" fmla="*/ 745 w 10000"/>
                  <a:gd name="connsiteY116" fmla="*/ 4181 h 9673"/>
                  <a:gd name="connsiteX117" fmla="*/ 716 w 10000"/>
                  <a:gd name="connsiteY117" fmla="*/ 4346 h 9673"/>
                  <a:gd name="connsiteX118" fmla="*/ 315 w 10000"/>
                  <a:gd name="connsiteY118" fmla="*/ 4346 h 9673"/>
                  <a:gd name="connsiteX119" fmla="*/ 287 w 10000"/>
                  <a:gd name="connsiteY119" fmla="*/ 4181 h 9673"/>
                  <a:gd name="connsiteX120" fmla="*/ 172 w 10000"/>
                  <a:gd name="connsiteY120" fmla="*/ 4099 h 9673"/>
                  <a:gd name="connsiteX121" fmla="*/ 143 w 10000"/>
                  <a:gd name="connsiteY121" fmla="*/ 3934 h 9673"/>
                  <a:gd name="connsiteX122" fmla="*/ 29 w 10000"/>
                  <a:gd name="connsiteY122" fmla="*/ 3771 h 9673"/>
                  <a:gd name="connsiteX123" fmla="*/ 0 w 10000"/>
                  <a:gd name="connsiteY123" fmla="*/ 3526 h 9673"/>
                  <a:gd name="connsiteX124" fmla="*/ 0 w 10000"/>
                  <a:gd name="connsiteY124" fmla="*/ 2872 h 9673"/>
                  <a:gd name="connsiteX125" fmla="*/ 29 w 10000"/>
                  <a:gd name="connsiteY125" fmla="*/ 2706 h 9673"/>
                  <a:gd name="connsiteX126" fmla="*/ 315 w 10000"/>
                  <a:gd name="connsiteY126" fmla="*/ 2706 h 9673"/>
                  <a:gd name="connsiteX127" fmla="*/ 745 w 10000"/>
                  <a:gd name="connsiteY127" fmla="*/ 1475 h 9673"/>
                  <a:gd name="connsiteX128" fmla="*/ 802 w 10000"/>
                  <a:gd name="connsiteY128" fmla="*/ 1642 h 9673"/>
                  <a:gd name="connsiteX129" fmla="*/ 888 w 10000"/>
                  <a:gd name="connsiteY129" fmla="*/ 1722 h 9673"/>
                  <a:gd name="connsiteX130" fmla="*/ 1003 w 10000"/>
                  <a:gd name="connsiteY130" fmla="*/ 1722 h 9673"/>
                  <a:gd name="connsiteX131" fmla="*/ 1089 w 10000"/>
                  <a:gd name="connsiteY131" fmla="*/ 1475 h 9673"/>
                  <a:gd name="connsiteX132" fmla="*/ 1891 w 10000"/>
                  <a:gd name="connsiteY132" fmla="*/ 1475 h 9673"/>
                  <a:gd name="connsiteX133" fmla="*/ 2092 w 10000"/>
                  <a:gd name="connsiteY133" fmla="*/ 1642 h 9673"/>
                  <a:gd name="connsiteX134" fmla="*/ 2149 w 10000"/>
                  <a:gd name="connsiteY134" fmla="*/ 1886 h 9673"/>
                  <a:gd name="connsiteX135" fmla="*/ 2292 w 10000"/>
                  <a:gd name="connsiteY135" fmla="*/ 2295 h 9673"/>
                  <a:gd name="connsiteX136" fmla="*/ 2321 w 10000"/>
                  <a:gd name="connsiteY136" fmla="*/ 2542 h 9673"/>
                  <a:gd name="connsiteX0" fmla="*/ 2321 w 10000"/>
                  <a:gd name="connsiteY0" fmla="*/ 2628 h 10000"/>
                  <a:gd name="connsiteX1" fmla="*/ 8138 w 10000"/>
                  <a:gd name="connsiteY1" fmla="*/ 0 h 10000"/>
                  <a:gd name="connsiteX2" fmla="*/ 8223 w 10000"/>
                  <a:gd name="connsiteY2" fmla="*/ 0 h 10000"/>
                  <a:gd name="connsiteX3" fmla="*/ 8338 w 10000"/>
                  <a:gd name="connsiteY3" fmla="*/ 86 h 10000"/>
                  <a:gd name="connsiteX4" fmla="*/ 8510 w 10000"/>
                  <a:gd name="connsiteY4" fmla="*/ 678 h 10000"/>
                  <a:gd name="connsiteX5" fmla="*/ 8625 w 10000"/>
                  <a:gd name="connsiteY5" fmla="*/ 678 h 10000"/>
                  <a:gd name="connsiteX6" fmla="*/ 8625 w 10000"/>
                  <a:gd name="connsiteY6" fmla="*/ 509 h 10000"/>
                  <a:gd name="connsiteX7" fmla="*/ 8653 w 10000"/>
                  <a:gd name="connsiteY7" fmla="*/ 509 h 10000"/>
                  <a:gd name="connsiteX8" fmla="*/ 8711 w 10000"/>
                  <a:gd name="connsiteY8" fmla="*/ 426 h 10000"/>
                  <a:gd name="connsiteX9" fmla="*/ 8711 w 10000"/>
                  <a:gd name="connsiteY9" fmla="*/ 254 h 10000"/>
                  <a:gd name="connsiteX10" fmla="*/ 8768 w 10000"/>
                  <a:gd name="connsiteY10" fmla="*/ 86 h 10000"/>
                  <a:gd name="connsiteX11" fmla="*/ 8797 w 10000"/>
                  <a:gd name="connsiteY11" fmla="*/ 86 h 10000"/>
                  <a:gd name="connsiteX12" fmla="*/ 8940 w 10000"/>
                  <a:gd name="connsiteY12" fmla="*/ 509 h 10000"/>
                  <a:gd name="connsiteX13" fmla="*/ 8997 w 10000"/>
                  <a:gd name="connsiteY13" fmla="*/ 848 h 10000"/>
                  <a:gd name="connsiteX14" fmla="*/ 9054 w 10000"/>
                  <a:gd name="connsiteY14" fmla="*/ 934 h 10000"/>
                  <a:gd name="connsiteX15" fmla="*/ 9140 w 10000"/>
                  <a:gd name="connsiteY15" fmla="*/ 934 h 10000"/>
                  <a:gd name="connsiteX16" fmla="*/ 9198 w 10000"/>
                  <a:gd name="connsiteY16" fmla="*/ 848 h 10000"/>
                  <a:gd name="connsiteX17" fmla="*/ 9341 w 10000"/>
                  <a:gd name="connsiteY17" fmla="*/ 848 h 10000"/>
                  <a:gd name="connsiteX18" fmla="*/ 9484 w 10000"/>
                  <a:gd name="connsiteY18" fmla="*/ 1273 h 10000"/>
                  <a:gd name="connsiteX19" fmla="*/ 9570 w 10000"/>
                  <a:gd name="connsiteY19" fmla="*/ 1273 h 10000"/>
                  <a:gd name="connsiteX20" fmla="*/ 9628 w 10000"/>
                  <a:gd name="connsiteY20" fmla="*/ 1101 h 10000"/>
                  <a:gd name="connsiteX21" fmla="*/ 9656 w 10000"/>
                  <a:gd name="connsiteY21" fmla="*/ 1101 h 10000"/>
                  <a:gd name="connsiteX22" fmla="*/ 9771 w 10000"/>
                  <a:gd name="connsiteY22" fmla="*/ 1357 h 10000"/>
                  <a:gd name="connsiteX23" fmla="*/ 9857 w 10000"/>
                  <a:gd name="connsiteY23" fmla="*/ 1525 h 10000"/>
                  <a:gd name="connsiteX24" fmla="*/ 10000 w 10000"/>
                  <a:gd name="connsiteY24" fmla="*/ 1950 h 10000"/>
                  <a:gd name="connsiteX25" fmla="*/ 10000 w 10000"/>
                  <a:gd name="connsiteY25" fmla="*/ 2205 h 10000"/>
                  <a:gd name="connsiteX26" fmla="*/ 9943 w 10000"/>
                  <a:gd name="connsiteY26" fmla="*/ 2205 h 10000"/>
                  <a:gd name="connsiteX27" fmla="*/ 9857 w 10000"/>
                  <a:gd name="connsiteY27" fmla="*/ 2373 h 10000"/>
                  <a:gd name="connsiteX28" fmla="*/ 9799 w 10000"/>
                  <a:gd name="connsiteY28" fmla="*/ 2542 h 10000"/>
                  <a:gd name="connsiteX29" fmla="*/ 9914 w 10000"/>
                  <a:gd name="connsiteY29" fmla="*/ 2797 h 10000"/>
                  <a:gd name="connsiteX30" fmla="*/ 9943 w 10000"/>
                  <a:gd name="connsiteY30" fmla="*/ 2797 h 10000"/>
                  <a:gd name="connsiteX31" fmla="*/ 9914 w 10000"/>
                  <a:gd name="connsiteY31" fmla="*/ 2969 h 10000"/>
                  <a:gd name="connsiteX32" fmla="*/ 9799 w 10000"/>
                  <a:gd name="connsiteY32" fmla="*/ 2969 h 10000"/>
                  <a:gd name="connsiteX33" fmla="*/ 9771 w 10000"/>
                  <a:gd name="connsiteY33" fmla="*/ 3050 h 10000"/>
                  <a:gd name="connsiteX34" fmla="*/ 9771 w 10000"/>
                  <a:gd name="connsiteY34" fmla="*/ 3222 h 10000"/>
                  <a:gd name="connsiteX35" fmla="*/ 9799 w 10000"/>
                  <a:gd name="connsiteY35" fmla="*/ 3222 h 10000"/>
                  <a:gd name="connsiteX36" fmla="*/ 9914 w 10000"/>
                  <a:gd name="connsiteY36" fmla="*/ 3476 h 10000"/>
                  <a:gd name="connsiteX37" fmla="*/ 9914 w 10000"/>
                  <a:gd name="connsiteY37" fmla="*/ 3815 h 10000"/>
                  <a:gd name="connsiteX38" fmla="*/ 9857 w 10000"/>
                  <a:gd name="connsiteY38" fmla="*/ 4067 h 10000"/>
                  <a:gd name="connsiteX39" fmla="*/ 9799 w 10000"/>
                  <a:gd name="connsiteY39" fmla="*/ 4238 h 10000"/>
                  <a:gd name="connsiteX40" fmla="*/ 9799 w 10000"/>
                  <a:gd name="connsiteY40" fmla="*/ 4322 h 10000"/>
                  <a:gd name="connsiteX41" fmla="*/ 9484 w 10000"/>
                  <a:gd name="connsiteY41" fmla="*/ 4322 h 10000"/>
                  <a:gd name="connsiteX42" fmla="*/ 9370 w 10000"/>
                  <a:gd name="connsiteY42" fmla="*/ 4493 h 10000"/>
                  <a:gd name="connsiteX43" fmla="*/ 9198 w 10000"/>
                  <a:gd name="connsiteY43" fmla="*/ 5085 h 10000"/>
                  <a:gd name="connsiteX44" fmla="*/ 9140 w 10000"/>
                  <a:gd name="connsiteY44" fmla="*/ 5339 h 10000"/>
                  <a:gd name="connsiteX45" fmla="*/ 9140 w 10000"/>
                  <a:gd name="connsiteY45" fmla="*/ 5595 h 10000"/>
                  <a:gd name="connsiteX46" fmla="*/ 8997 w 10000"/>
                  <a:gd name="connsiteY46" fmla="*/ 5595 h 10000"/>
                  <a:gd name="connsiteX47" fmla="*/ 8711 w 10000"/>
                  <a:gd name="connsiteY47" fmla="*/ 5933 h 10000"/>
                  <a:gd name="connsiteX48" fmla="*/ 8625 w 10000"/>
                  <a:gd name="connsiteY48" fmla="*/ 6020 h 10000"/>
                  <a:gd name="connsiteX49" fmla="*/ 8481 w 10000"/>
                  <a:gd name="connsiteY49" fmla="*/ 6187 h 10000"/>
                  <a:gd name="connsiteX50" fmla="*/ 8281 w 10000"/>
                  <a:gd name="connsiteY50" fmla="*/ 6358 h 10000"/>
                  <a:gd name="connsiteX51" fmla="*/ 8138 w 10000"/>
                  <a:gd name="connsiteY51" fmla="*/ 6358 h 10000"/>
                  <a:gd name="connsiteX52" fmla="*/ 8052 w 10000"/>
                  <a:gd name="connsiteY52" fmla="*/ 6440 h 10000"/>
                  <a:gd name="connsiteX53" fmla="*/ 7937 w 10000"/>
                  <a:gd name="connsiteY53" fmla="*/ 6779 h 10000"/>
                  <a:gd name="connsiteX54" fmla="*/ 7851 w 10000"/>
                  <a:gd name="connsiteY54" fmla="*/ 6863 h 10000"/>
                  <a:gd name="connsiteX55" fmla="*/ 7765 w 10000"/>
                  <a:gd name="connsiteY55" fmla="*/ 7204 h 10000"/>
                  <a:gd name="connsiteX56" fmla="*/ 7708 w 10000"/>
                  <a:gd name="connsiteY56" fmla="*/ 7458 h 10000"/>
                  <a:gd name="connsiteX57" fmla="*/ 7708 w 10000"/>
                  <a:gd name="connsiteY57" fmla="*/ 7883 h 10000"/>
                  <a:gd name="connsiteX58" fmla="*/ 7794 w 10000"/>
                  <a:gd name="connsiteY58" fmla="*/ 8050 h 10000"/>
                  <a:gd name="connsiteX59" fmla="*/ 7851 w 10000"/>
                  <a:gd name="connsiteY59" fmla="*/ 8304 h 10000"/>
                  <a:gd name="connsiteX60" fmla="*/ 7937 w 10000"/>
                  <a:gd name="connsiteY60" fmla="*/ 8474 h 10000"/>
                  <a:gd name="connsiteX61" fmla="*/ 8080 w 10000"/>
                  <a:gd name="connsiteY61" fmla="*/ 8474 h 10000"/>
                  <a:gd name="connsiteX62" fmla="*/ 8195 w 10000"/>
                  <a:gd name="connsiteY62" fmla="*/ 8304 h 10000"/>
                  <a:gd name="connsiteX63" fmla="*/ 8567 w 10000"/>
                  <a:gd name="connsiteY63" fmla="*/ 8304 h 10000"/>
                  <a:gd name="connsiteX64" fmla="*/ 8510 w 10000"/>
                  <a:gd name="connsiteY64" fmla="*/ 8474 h 10000"/>
                  <a:gd name="connsiteX65" fmla="*/ 8510 w 10000"/>
                  <a:gd name="connsiteY65" fmla="*/ 8728 h 10000"/>
                  <a:gd name="connsiteX66" fmla="*/ 8481 w 10000"/>
                  <a:gd name="connsiteY66" fmla="*/ 8728 h 10000"/>
                  <a:gd name="connsiteX67" fmla="*/ 8424 w 10000"/>
                  <a:gd name="connsiteY67" fmla="*/ 8897 h 10000"/>
                  <a:gd name="connsiteX68" fmla="*/ 7937 w 10000"/>
                  <a:gd name="connsiteY68" fmla="*/ 8897 h 10000"/>
                  <a:gd name="connsiteX69" fmla="*/ 7794 w 10000"/>
                  <a:gd name="connsiteY69" fmla="*/ 8985 h 10000"/>
                  <a:gd name="connsiteX70" fmla="*/ 7708 w 10000"/>
                  <a:gd name="connsiteY70" fmla="*/ 9323 h 10000"/>
                  <a:gd name="connsiteX71" fmla="*/ 7622 w 10000"/>
                  <a:gd name="connsiteY71" fmla="*/ 9323 h 10000"/>
                  <a:gd name="connsiteX72" fmla="*/ 7507 w 10000"/>
                  <a:gd name="connsiteY72" fmla="*/ 9409 h 10000"/>
                  <a:gd name="connsiteX73" fmla="*/ 7364 w 10000"/>
                  <a:gd name="connsiteY73" fmla="*/ 9830 h 10000"/>
                  <a:gd name="connsiteX74" fmla="*/ 7278 w 10000"/>
                  <a:gd name="connsiteY74" fmla="*/ 10000 h 10000"/>
                  <a:gd name="connsiteX75" fmla="*/ 7221 w 10000"/>
                  <a:gd name="connsiteY75" fmla="*/ 10000 h 10000"/>
                  <a:gd name="connsiteX76" fmla="*/ 7192 w 10000"/>
                  <a:gd name="connsiteY76" fmla="*/ 9830 h 10000"/>
                  <a:gd name="connsiteX77" fmla="*/ 7106 w 10000"/>
                  <a:gd name="connsiteY77" fmla="*/ 9747 h 10000"/>
                  <a:gd name="connsiteX78" fmla="*/ 7049 w 10000"/>
                  <a:gd name="connsiteY78" fmla="*/ 9577 h 10000"/>
                  <a:gd name="connsiteX79" fmla="*/ 7049 w 10000"/>
                  <a:gd name="connsiteY79" fmla="*/ 9152 h 10000"/>
                  <a:gd name="connsiteX80" fmla="*/ 7106 w 10000"/>
                  <a:gd name="connsiteY80" fmla="*/ 8985 h 10000"/>
                  <a:gd name="connsiteX81" fmla="*/ 7106 w 10000"/>
                  <a:gd name="connsiteY81" fmla="*/ 8897 h 10000"/>
                  <a:gd name="connsiteX82" fmla="*/ 6991 w 10000"/>
                  <a:gd name="connsiteY82" fmla="*/ 8562 h 10000"/>
                  <a:gd name="connsiteX83" fmla="*/ 6848 w 10000"/>
                  <a:gd name="connsiteY83" fmla="*/ 8474 h 10000"/>
                  <a:gd name="connsiteX84" fmla="*/ 6762 w 10000"/>
                  <a:gd name="connsiteY84" fmla="*/ 8304 h 10000"/>
                  <a:gd name="connsiteX85" fmla="*/ 6705 w 10000"/>
                  <a:gd name="connsiteY85" fmla="*/ 8304 h 10000"/>
                  <a:gd name="connsiteX86" fmla="*/ 6705 w 10000"/>
                  <a:gd name="connsiteY86" fmla="*/ 8136 h 10000"/>
                  <a:gd name="connsiteX87" fmla="*/ 6762 w 10000"/>
                  <a:gd name="connsiteY87" fmla="*/ 8050 h 10000"/>
                  <a:gd name="connsiteX88" fmla="*/ 6819 w 10000"/>
                  <a:gd name="connsiteY88" fmla="*/ 8050 h 10000"/>
                  <a:gd name="connsiteX89" fmla="*/ 6905 w 10000"/>
                  <a:gd name="connsiteY89" fmla="*/ 7883 h 10000"/>
                  <a:gd name="connsiteX90" fmla="*/ 7049 w 10000"/>
                  <a:gd name="connsiteY90" fmla="*/ 7712 h 10000"/>
                  <a:gd name="connsiteX91" fmla="*/ 7135 w 10000"/>
                  <a:gd name="connsiteY91" fmla="*/ 7626 h 10000"/>
                  <a:gd name="connsiteX92" fmla="*/ 7221 w 10000"/>
                  <a:gd name="connsiteY92" fmla="*/ 7289 h 10000"/>
                  <a:gd name="connsiteX93" fmla="*/ 7192 w 10000"/>
                  <a:gd name="connsiteY93" fmla="*/ 7204 h 10000"/>
                  <a:gd name="connsiteX94" fmla="*/ 7106 w 10000"/>
                  <a:gd name="connsiteY94" fmla="*/ 7204 h 10000"/>
                  <a:gd name="connsiteX95" fmla="*/ 6963 w 10000"/>
                  <a:gd name="connsiteY95" fmla="*/ 7289 h 10000"/>
                  <a:gd name="connsiteX96" fmla="*/ 6762 w 10000"/>
                  <a:gd name="connsiteY96" fmla="*/ 7289 h 10000"/>
                  <a:gd name="connsiteX97" fmla="*/ 6562 w 10000"/>
                  <a:gd name="connsiteY97" fmla="*/ 7034 h 10000"/>
                  <a:gd name="connsiteX98" fmla="*/ 6390 w 10000"/>
                  <a:gd name="connsiteY98" fmla="*/ 7034 h 10000"/>
                  <a:gd name="connsiteX99" fmla="*/ 6332 w 10000"/>
                  <a:gd name="connsiteY99" fmla="*/ 6863 h 10000"/>
                  <a:gd name="connsiteX100" fmla="*/ 6332 w 10000"/>
                  <a:gd name="connsiteY100" fmla="*/ 6779 h 10000"/>
                  <a:gd name="connsiteX101" fmla="*/ 2372 w 10000"/>
                  <a:gd name="connsiteY101" fmla="*/ 2216 h 10000"/>
                  <a:gd name="connsiteX102" fmla="*/ 2235 w 10000"/>
                  <a:gd name="connsiteY102" fmla="*/ 3391 h 10000"/>
                  <a:gd name="connsiteX103" fmla="*/ 1891 w 10000"/>
                  <a:gd name="connsiteY103" fmla="*/ 3391 h 10000"/>
                  <a:gd name="connsiteX104" fmla="*/ 1805 w 10000"/>
                  <a:gd name="connsiteY104" fmla="*/ 3222 h 10000"/>
                  <a:gd name="connsiteX105" fmla="*/ 1719 w 10000"/>
                  <a:gd name="connsiteY105" fmla="*/ 3222 h 10000"/>
                  <a:gd name="connsiteX106" fmla="*/ 1605 w 10000"/>
                  <a:gd name="connsiteY106" fmla="*/ 3050 h 10000"/>
                  <a:gd name="connsiteX107" fmla="*/ 1519 w 10000"/>
                  <a:gd name="connsiteY107" fmla="*/ 3050 h 10000"/>
                  <a:gd name="connsiteX108" fmla="*/ 1433 w 10000"/>
                  <a:gd name="connsiteY108" fmla="*/ 3391 h 10000"/>
                  <a:gd name="connsiteX109" fmla="*/ 1433 w 10000"/>
                  <a:gd name="connsiteY109" fmla="*/ 3815 h 10000"/>
                  <a:gd name="connsiteX110" fmla="*/ 1089 w 10000"/>
                  <a:gd name="connsiteY110" fmla="*/ 3815 h 10000"/>
                  <a:gd name="connsiteX111" fmla="*/ 1003 w 10000"/>
                  <a:gd name="connsiteY111" fmla="*/ 3898 h 10000"/>
                  <a:gd name="connsiteX112" fmla="*/ 888 w 10000"/>
                  <a:gd name="connsiteY112" fmla="*/ 3898 h 10000"/>
                  <a:gd name="connsiteX113" fmla="*/ 860 w 10000"/>
                  <a:gd name="connsiteY113" fmla="*/ 4067 h 10000"/>
                  <a:gd name="connsiteX114" fmla="*/ 802 w 10000"/>
                  <a:gd name="connsiteY114" fmla="*/ 4067 h 10000"/>
                  <a:gd name="connsiteX115" fmla="*/ 745 w 10000"/>
                  <a:gd name="connsiteY115" fmla="*/ 4322 h 10000"/>
                  <a:gd name="connsiteX116" fmla="*/ 716 w 10000"/>
                  <a:gd name="connsiteY116" fmla="*/ 4493 h 10000"/>
                  <a:gd name="connsiteX117" fmla="*/ 315 w 10000"/>
                  <a:gd name="connsiteY117" fmla="*/ 4493 h 10000"/>
                  <a:gd name="connsiteX118" fmla="*/ 287 w 10000"/>
                  <a:gd name="connsiteY118" fmla="*/ 4322 h 10000"/>
                  <a:gd name="connsiteX119" fmla="*/ 172 w 10000"/>
                  <a:gd name="connsiteY119" fmla="*/ 4238 h 10000"/>
                  <a:gd name="connsiteX120" fmla="*/ 143 w 10000"/>
                  <a:gd name="connsiteY120" fmla="*/ 4067 h 10000"/>
                  <a:gd name="connsiteX121" fmla="*/ 29 w 10000"/>
                  <a:gd name="connsiteY121" fmla="*/ 3898 h 10000"/>
                  <a:gd name="connsiteX122" fmla="*/ 0 w 10000"/>
                  <a:gd name="connsiteY122" fmla="*/ 3645 h 10000"/>
                  <a:gd name="connsiteX123" fmla="*/ 0 w 10000"/>
                  <a:gd name="connsiteY123" fmla="*/ 2969 h 10000"/>
                  <a:gd name="connsiteX124" fmla="*/ 29 w 10000"/>
                  <a:gd name="connsiteY124" fmla="*/ 2797 h 10000"/>
                  <a:gd name="connsiteX125" fmla="*/ 315 w 10000"/>
                  <a:gd name="connsiteY125" fmla="*/ 2797 h 10000"/>
                  <a:gd name="connsiteX126" fmla="*/ 745 w 10000"/>
                  <a:gd name="connsiteY126" fmla="*/ 1525 h 10000"/>
                  <a:gd name="connsiteX127" fmla="*/ 802 w 10000"/>
                  <a:gd name="connsiteY127" fmla="*/ 1698 h 10000"/>
                  <a:gd name="connsiteX128" fmla="*/ 888 w 10000"/>
                  <a:gd name="connsiteY128" fmla="*/ 1780 h 10000"/>
                  <a:gd name="connsiteX129" fmla="*/ 1003 w 10000"/>
                  <a:gd name="connsiteY129" fmla="*/ 1780 h 10000"/>
                  <a:gd name="connsiteX130" fmla="*/ 1089 w 10000"/>
                  <a:gd name="connsiteY130" fmla="*/ 1525 h 10000"/>
                  <a:gd name="connsiteX131" fmla="*/ 1891 w 10000"/>
                  <a:gd name="connsiteY131" fmla="*/ 1525 h 10000"/>
                  <a:gd name="connsiteX132" fmla="*/ 2092 w 10000"/>
                  <a:gd name="connsiteY132" fmla="*/ 1698 h 10000"/>
                  <a:gd name="connsiteX133" fmla="*/ 2149 w 10000"/>
                  <a:gd name="connsiteY133" fmla="*/ 1950 h 10000"/>
                  <a:gd name="connsiteX134" fmla="*/ 2292 w 10000"/>
                  <a:gd name="connsiteY134" fmla="*/ 2373 h 10000"/>
                  <a:gd name="connsiteX135" fmla="*/ 2321 w 10000"/>
                  <a:gd name="connsiteY135" fmla="*/ 2628 h 10000"/>
                  <a:gd name="connsiteX0" fmla="*/ 2321 w 10000"/>
                  <a:gd name="connsiteY0" fmla="*/ 2628 h 10000"/>
                  <a:gd name="connsiteX1" fmla="*/ 8138 w 10000"/>
                  <a:gd name="connsiteY1" fmla="*/ 0 h 10000"/>
                  <a:gd name="connsiteX2" fmla="*/ 8338 w 10000"/>
                  <a:gd name="connsiteY2" fmla="*/ 86 h 10000"/>
                  <a:gd name="connsiteX3" fmla="*/ 8510 w 10000"/>
                  <a:gd name="connsiteY3" fmla="*/ 678 h 10000"/>
                  <a:gd name="connsiteX4" fmla="*/ 8625 w 10000"/>
                  <a:gd name="connsiteY4" fmla="*/ 678 h 10000"/>
                  <a:gd name="connsiteX5" fmla="*/ 8625 w 10000"/>
                  <a:gd name="connsiteY5" fmla="*/ 509 h 10000"/>
                  <a:gd name="connsiteX6" fmla="*/ 8653 w 10000"/>
                  <a:gd name="connsiteY6" fmla="*/ 509 h 10000"/>
                  <a:gd name="connsiteX7" fmla="*/ 8711 w 10000"/>
                  <a:gd name="connsiteY7" fmla="*/ 426 h 10000"/>
                  <a:gd name="connsiteX8" fmla="*/ 8711 w 10000"/>
                  <a:gd name="connsiteY8" fmla="*/ 254 h 10000"/>
                  <a:gd name="connsiteX9" fmla="*/ 8768 w 10000"/>
                  <a:gd name="connsiteY9" fmla="*/ 86 h 10000"/>
                  <a:gd name="connsiteX10" fmla="*/ 8797 w 10000"/>
                  <a:gd name="connsiteY10" fmla="*/ 86 h 10000"/>
                  <a:gd name="connsiteX11" fmla="*/ 8940 w 10000"/>
                  <a:gd name="connsiteY11" fmla="*/ 509 h 10000"/>
                  <a:gd name="connsiteX12" fmla="*/ 8997 w 10000"/>
                  <a:gd name="connsiteY12" fmla="*/ 848 h 10000"/>
                  <a:gd name="connsiteX13" fmla="*/ 9054 w 10000"/>
                  <a:gd name="connsiteY13" fmla="*/ 934 h 10000"/>
                  <a:gd name="connsiteX14" fmla="*/ 9140 w 10000"/>
                  <a:gd name="connsiteY14" fmla="*/ 934 h 10000"/>
                  <a:gd name="connsiteX15" fmla="*/ 9198 w 10000"/>
                  <a:gd name="connsiteY15" fmla="*/ 848 h 10000"/>
                  <a:gd name="connsiteX16" fmla="*/ 9341 w 10000"/>
                  <a:gd name="connsiteY16" fmla="*/ 848 h 10000"/>
                  <a:gd name="connsiteX17" fmla="*/ 9484 w 10000"/>
                  <a:gd name="connsiteY17" fmla="*/ 1273 h 10000"/>
                  <a:gd name="connsiteX18" fmla="*/ 9570 w 10000"/>
                  <a:gd name="connsiteY18" fmla="*/ 1273 h 10000"/>
                  <a:gd name="connsiteX19" fmla="*/ 9628 w 10000"/>
                  <a:gd name="connsiteY19" fmla="*/ 1101 h 10000"/>
                  <a:gd name="connsiteX20" fmla="*/ 9656 w 10000"/>
                  <a:gd name="connsiteY20" fmla="*/ 1101 h 10000"/>
                  <a:gd name="connsiteX21" fmla="*/ 9771 w 10000"/>
                  <a:gd name="connsiteY21" fmla="*/ 1357 h 10000"/>
                  <a:gd name="connsiteX22" fmla="*/ 9857 w 10000"/>
                  <a:gd name="connsiteY22" fmla="*/ 1525 h 10000"/>
                  <a:gd name="connsiteX23" fmla="*/ 10000 w 10000"/>
                  <a:gd name="connsiteY23" fmla="*/ 1950 h 10000"/>
                  <a:gd name="connsiteX24" fmla="*/ 10000 w 10000"/>
                  <a:gd name="connsiteY24" fmla="*/ 2205 h 10000"/>
                  <a:gd name="connsiteX25" fmla="*/ 9943 w 10000"/>
                  <a:gd name="connsiteY25" fmla="*/ 2205 h 10000"/>
                  <a:gd name="connsiteX26" fmla="*/ 9857 w 10000"/>
                  <a:gd name="connsiteY26" fmla="*/ 2373 h 10000"/>
                  <a:gd name="connsiteX27" fmla="*/ 9799 w 10000"/>
                  <a:gd name="connsiteY27" fmla="*/ 2542 h 10000"/>
                  <a:gd name="connsiteX28" fmla="*/ 9914 w 10000"/>
                  <a:gd name="connsiteY28" fmla="*/ 2797 h 10000"/>
                  <a:gd name="connsiteX29" fmla="*/ 9943 w 10000"/>
                  <a:gd name="connsiteY29" fmla="*/ 2797 h 10000"/>
                  <a:gd name="connsiteX30" fmla="*/ 9914 w 10000"/>
                  <a:gd name="connsiteY30" fmla="*/ 2969 h 10000"/>
                  <a:gd name="connsiteX31" fmla="*/ 9799 w 10000"/>
                  <a:gd name="connsiteY31" fmla="*/ 2969 h 10000"/>
                  <a:gd name="connsiteX32" fmla="*/ 9771 w 10000"/>
                  <a:gd name="connsiteY32" fmla="*/ 3050 h 10000"/>
                  <a:gd name="connsiteX33" fmla="*/ 9771 w 10000"/>
                  <a:gd name="connsiteY33" fmla="*/ 3222 h 10000"/>
                  <a:gd name="connsiteX34" fmla="*/ 9799 w 10000"/>
                  <a:gd name="connsiteY34" fmla="*/ 3222 h 10000"/>
                  <a:gd name="connsiteX35" fmla="*/ 9914 w 10000"/>
                  <a:gd name="connsiteY35" fmla="*/ 3476 h 10000"/>
                  <a:gd name="connsiteX36" fmla="*/ 9914 w 10000"/>
                  <a:gd name="connsiteY36" fmla="*/ 3815 h 10000"/>
                  <a:gd name="connsiteX37" fmla="*/ 9857 w 10000"/>
                  <a:gd name="connsiteY37" fmla="*/ 4067 h 10000"/>
                  <a:gd name="connsiteX38" fmla="*/ 9799 w 10000"/>
                  <a:gd name="connsiteY38" fmla="*/ 4238 h 10000"/>
                  <a:gd name="connsiteX39" fmla="*/ 9799 w 10000"/>
                  <a:gd name="connsiteY39" fmla="*/ 4322 h 10000"/>
                  <a:gd name="connsiteX40" fmla="*/ 9484 w 10000"/>
                  <a:gd name="connsiteY40" fmla="*/ 4322 h 10000"/>
                  <a:gd name="connsiteX41" fmla="*/ 9370 w 10000"/>
                  <a:gd name="connsiteY41" fmla="*/ 4493 h 10000"/>
                  <a:gd name="connsiteX42" fmla="*/ 9198 w 10000"/>
                  <a:gd name="connsiteY42" fmla="*/ 5085 h 10000"/>
                  <a:gd name="connsiteX43" fmla="*/ 9140 w 10000"/>
                  <a:gd name="connsiteY43" fmla="*/ 5339 h 10000"/>
                  <a:gd name="connsiteX44" fmla="*/ 9140 w 10000"/>
                  <a:gd name="connsiteY44" fmla="*/ 5595 h 10000"/>
                  <a:gd name="connsiteX45" fmla="*/ 8997 w 10000"/>
                  <a:gd name="connsiteY45" fmla="*/ 5595 h 10000"/>
                  <a:gd name="connsiteX46" fmla="*/ 8711 w 10000"/>
                  <a:gd name="connsiteY46" fmla="*/ 5933 h 10000"/>
                  <a:gd name="connsiteX47" fmla="*/ 8625 w 10000"/>
                  <a:gd name="connsiteY47" fmla="*/ 6020 h 10000"/>
                  <a:gd name="connsiteX48" fmla="*/ 8481 w 10000"/>
                  <a:gd name="connsiteY48" fmla="*/ 6187 h 10000"/>
                  <a:gd name="connsiteX49" fmla="*/ 8281 w 10000"/>
                  <a:gd name="connsiteY49" fmla="*/ 6358 h 10000"/>
                  <a:gd name="connsiteX50" fmla="*/ 8138 w 10000"/>
                  <a:gd name="connsiteY50" fmla="*/ 6358 h 10000"/>
                  <a:gd name="connsiteX51" fmla="*/ 8052 w 10000"/>
                  <a:gd name="connsiteY51" fmla="*/ 6440 h 10000"/>
                  <a:gd name="connsiteX52" fmla="*/ 7937 w 10000"/>
                  <a:gd name="connsiteY52" fmla="*/ 6779 h 10000"/>
                  <a:gd name="connsiteX53" fmla="*/ 7851 w 10000"/>
                  <a:gd name="connsiteY53" fmla="*/ 6863 h 10000"/>
                  <a:gd name="connsiteX54" fmla="*/ 7765 w 10000"/>
                  <a:gd name="connsiteY54" fmla="*/ 7204 h 10000"/>
                  <a:gd name="connsiteX55" fmla="*/ 7708 w 10000"/>
                  <a:gd name="connsiteY55" fmla="*/ 7458 h 10000"/>
                  <a:gd name="connsiteX56" fmla="*/ 7708 w 10000"/>
                  <a:gd name="connsiteY56" fmla="*/ 7883 h 10000"/>
                  <a:gd name="connsiteX57" fmla="*/ 7794 w 10000"/>
                  <a:gd name="connsiteY57" fmla="*/ 8050 h 10000"/>
                  <a:gd name="connsiteX58" fmla="*/ 7851 w 10000"/>
                  <a:gd name="connsiteY58" fmla="*/ 8304 h 10000"/>
                  <a:gd name="connsiteX59" fmla="*/ 7937 w 10000"/>
                  <a:gd name="connsiteY59" fmla="*/ 8474 h 10000"/>
                  <a:gd name="connsiteX60" fmla="*/ 8080 w 10000"/>
                  <a:gd name="connsiteY60" fmla="*/ 8474 h 10000"/>
                  <a:gd name="connsiteX61" fmla="*/ 8195 w 10000"/>
                  <a:gd name="connsiteY61" fmla="*/ 8304 h 10000"/>
                  <a:gd name="connsiteX62" fmla="*/ 8567 w 10000"/>
                  <a:gd name="connsiteY62" fmla="*/ 8304 h 10000"/>
                  <a:gd name="connsiteX63" fmla="*/ 8510 w 10000"/>
                  <a:gd name="connsiteY63" fmla="*/ 8474 h 10000"/>
                  <a:gd name="connsiteX64" fmla="*/ 8510 w 10000"/>
                  <a:gd name="connsiteY64" fmla="*/ 8728 h 10000"/>
                  <a:gd name="connsiteX65" fmla="*/ 8481 w 10000"/>
                  <a:gd name="connsiteY65" fmla="*/ 8728 h 10000"/>
                  <a:gd name="connsiteX66" fmla="*/ 8424 w 10000"/>
                  <a:gd name="connsiteY66" fmla="*/ 8897 h 10000"/>
                  <a:gd name="connsiteX67" fmla="*/ 7937 w 10000"/>
                  <a:gd name="connsiteY67" fmla="*/ 8897 h 10000"/>
                  <a:gd name="connsiteX68" fmla="*/ 7794 w 10000"/>
                  <a:gd name="connsiteY68" fmla="*/ 8985 h 10000"/>
                  <a:gd name="connsiteX69" fmla="*/ 7708 w 10000"/>
                  <a:gd name="connsiteY69" fmla="*/ 9323 h 10000"/>
                  <a:gd name="connsiteX70" fmla="*/ 7622 w 10000"/>
                  <a:gd name="connsiteY70" fmla="*/ 9323 h 10000"/>
                  <a:gd name="connsiteX71" fmla="*/ 7507 w 10000"/>
                  <a:gd name="connsiteY71" fmla="*/ 9409 h 10000"/>
                  <a:gd name="connsiteX72" fmla="*/ 7364 w 10000"/>
                  <a:gd name="connsiteY72" fmla="*/ 9830 h 10000"/>
                  <a:gd name="connsiteX73" fmla="*/ 7278 w 10000"/>
                  <a:gd name="connsiteY73" fmla="*/ 10000 h 10000"/>
                  <a:gd name="connsiteX74" fmla="*/ 7221 w 10000"/>
                  <a:gd name="connsiteY74" fmla="*/ 10000 h 10000"/>
                  <a:gd name="connsiteX75" fmla="*/ 7192 w 10000"/>
                  <a:gd name="connsiteY75" fmla="*/ 9830 h 10000"/>
                  <a:gd name="connsiteX76" fmla="*/ 7106 w 10000"/>
                  <a:gd name="connsiteY76" fmla="*/ 9747 h 10000"/>
                  <a:gd name="connsiteX77" fmla="*/ 7049 w 10000"/>
                  <a:gd name="connsiteY77" fmla="*/ 9577 h 10000"/>
                  <a:gd name="connsiteX78" fmla="*/ 7049 w 10000"/>
                  <a:gd name="connsiteY78" fmla="*/ 9152 h 10000"/>
                  <a:gd name="connsiteX79" fmla="*/ 7106 w 10000"/>
                  <a:gd name="connsiteY79" fmla="*/ 8985 h 10000"/>
                  <a:gd name="connsiteX80" fmla="*/ 7106 w 10000"/>
                  <a:gd name="connsiteY80" fmla="*/ 8897 h 10000"/>
                  <a:gd name="connsiteX81" fmla="*/ 6991 w 10000"/>
                  <a:gd name="connsiteY81" fmla="*/ 8562 h 10000"/>
                  <a:gd name="connsiteX82" fmla="*/ 6848 w 10000"/>
                  <a:gd name="connsiteY82" fmla="*/ 8474 h 10000"/>
                  <a:gd name="connsiteX83" fmla="*/ 6762 w 10000"/>
                  <a:gd name="connsiteY83" fmla="*/ 8304 h 10000"/>
                  <a:gd name="connsiteX84" fmla="*/ 6705 w 10000"/>
                  <a:gd name="connsiteY84" fmla="*/ 8304 h 10000"/>
                  <a:gd name="connsiteX85" fmla="*/ 6705 w 10000"/>
                  <a:gd name="connsiteY85" fmla="*/ 8136 h 10000"/>
                  <a:gd name="connsiteX86" fmla="*/ 6762 w 10000"/>
                  <a:gd name="connsiteY86" fmla="*/ 8050 h 10000"/>
                  <a:gd name="connsiteX87" fmla="*/ 6819 w 10000"/>
                  <a:gd name="connsiteY87" fmla="*/ 8050 h 10000"/>
                  <a:gd name="connsiteX88" fmla="*/ 6905 w 10000"/>
                  <a:gd name="connsiteY88" fmla="*/ 7883 h 10000"/>
                  <a:gd name="connsiteX89" fmla="*/ 7049 w 10000"/>
                  <a:gd name="connsiteY89" fmla="*/ 7712 h 10000"/>
                  <a:gd name="connsiteX90" fmla="*/ 7135 w 10000"/>
                  <a:gd name="connsiteY90" fmla="*/ 7626 h 10000"/>
                  <a:gd name="connsiteX91" fmla="*/ 7221 w 10000"/>
                  <a:gd name="connsiteY91" fmla="*/ 7289 h 10000"/>
                  <a:gd name="connsiteX92" fmla="*/ 7192 w 10000"/>
                  <a:gd name="connsiteY92" fmla="*/ 7204 h 10000"/>
                  <a:gd name="connsiteX93" fmla="*/ 7106 w 10000"/>
                  <a:gd name="connsiteY93" fmla="*/ 7204 h 10000"/>
                  <a:gd name="connsiteX94" fmla="*/ 6963 w 10000"/>
                  <a:gd name="connsiteY94" fmla="*/ 7289 h 10000"/>
                  <a:gd name="connsiteX95" fmla="*/ 6762 w 10000"/>
                  <a:gd name="connsiteY95" fmla="*/ 7289 h 10000"/>
                  <a:gd name="connsiteX96" fmla="*/ 6562 w 10000"/>
                  <a:gd name="connsiteY96" fmla="*/ 7034 h 10000"/>
                  <a:gd name="connsiteX97" fmla="*/ 6390 w 10000"/>
                  <a:gd name="connsiteY97" fmla="*/ 7034 h 10000"/>
                  <a:gd name="connsiteX98" fmla="*/ 6332 w 10000"/>
                  <a:gd name="connsiteY98" fmla="*/ 6863 h 10000"/>
                  <a:gd name="connsiteX99" fmla="*/ 6332 w 10000"/>
                  <a:gd name="connsiteY99" fmla="*/ 6779 h 10000"/>
                  <a:gd name="connsiteX100" fmla="*/ 2372 w 10000"/>
                  <a:gd name="connsiteY100" fmla="*/ 2216 h 10000"/>
                  <a:gd name="connsiteX101" fmla="*/ 2235 w 10000"/>
                  <a:gd name="connsiteY101" fmla="*/ 3391 h 10000"/>
                  <a:gd name="connsiteX102" fmla="*/ 1891 w 10000"/>
                  <a:gd name="connsiteY102" fmla="*/ 3391 h 10000"/>
                  <a:gd name="connsiteX103" fmla="*/ 1805 w 10000"/>
                  <a:gd name="connsiteY103" fmla="*/ 3222 h 10000"/>
                  <a:gd name="connsiteX104" fmla="*/ 1719 w 10000"/>
                  <a:gd name="connsiteY104" fmla="*/ 3222 h 10000"/>
                  <a:gd name="connsiteX105" fmla="*/ 1605 w 10000"/>
                  <a:gd name="connsiteY105" fmla="*/ 3050 h 10000"/>
                  <a:gd name="connsiteX106" fmla="*/ 1519 w 10000"/>
                  <a:gd name="connsiteY106" fmla="*/ 3050 h 10000"/>
                  <a:gd name="connsiteX107" fmla="*/ 1433 w 10000"/>
                  <a:gd name="connsiteY107" fmla="*/ 3391 h 10000"/>
                  <a:gd name="connsiteX108" fmla="*/ 1433 w 10000"/>
                  <a:gd name="connsiteY108" fmla="*/ 3815 h 10000"/>
                  <a:gd name="connsiteX109" fmla="*/ 1089 w 10000"/>
                  <a:gd name="connsiteY109" fmla="*/ 3815 h 10000"/>
                  <a:gd name="connsiteX110" fmla="*/ 1003 w 10000"/>
                  <a:gd name="connsiteY110" fmla="*/ 3898 h 10000"/>
                  <a:gd name="connsiteX111" fmla="*/ 888 w 10000"/>
                  <a:gd name="connsiteY111" fmla="*/ 3898 h 10000"/>
                  <a:gd name="connsiteX112" fmla="*/ 860 w 10000"/>
                  <a:gd name="connsiteY112" fmla="*/ 4067 h 10000"/>
                  <a:gd name="connsiteX113" fmla="*/ 802 w 10000"/>
                  <a:gd name="connsiteY113" fmla="*/ 4067 h 10000"/>
                  <a:gd name="connsiteX114" fmla="*/ 745 w 10000"/>
                  <a:gd name="connsiteY114" fmla="*/ 4322 h 10000"/>
                  <a:gd name="connsiteX115" fmla="*/ 716 w 10000"/>
                  <a:gd name="connsiteY115" fmla="*/ 4493 h 10000"/>
                  <a:gd name="connsiteX116" fmla="*/ 315 w 10000"/>
                  <a:gd name="connsiteY116" fmla="*/ 4493 h 10000"/>
                  <a:gd name="connsiteX117" fmla="*/ 287 w 10000"/>
                  <a:gd name="connsiteY117" fmla="*/ 4322 h 10000"/>
                  <a:gd name="connsiteX118" fmla="*/ 172 w 10000"/>
                  <a:gd name="connsiteY118" fmla="*/ 4238 h 10000"/>
                  <a:gd name="connsiteX119" fmla="*/ 143 w 10000"/>
                  <a:gd name="connsiteY119" fmla="*/ 4067 h 10000"/>
                  <a:gd name="connsiteX120" fmla="*/ 29 w 10000"/>
                  <a:gd name="connsiteY120" fmla="*/ 3898 h 10000"/>
                  <a:gd name="connsiteX121" fmla="*/ 0 w 10000"/>
                  <a:gd name="connsiteY121" fmla="*/ 3645 h 10000"/>
                  <a:gd name="connsiteX122" fmla="*/ 0 w 10000"/>
                  <a:gd name="connsiteY122" fmla="*/ 2969 h 10000"/>
                  <a:gd name="connsiteX123" fmla="*/ 29 w 10000"/>
                  <a:gd name="connsiteY123" fmla="*/ 2797 h 10000"/>
                  <a:gd name="connsiteX124" fmla="*/ 315 w 10000"/>
                  <a:gd name="connsiteY124" fmla="*/ 2797 h 10000"/>
                  <a:gd name="connsiteX125" fmla="*/ 745 w 10000"/>
                  <a:gd name="connsiteY125" fmla="*/ 1525 h 10000"/>
                  <a:gd name="connsiteX126" fmla="*/ 802 w 10000"/>
                  <a:gd name="connsiteY126" fmla="*/ 1698 h 10000"/>
                  <a:gd name="connsiteX127" fmla="*/ 888 w 10000"/>
                  <a:gd name="connsiteY127" fmla="*/ 1780 h 10000"/>
                  <a:gd name="connsiteX128" fmla="*/ 1003 w 10000"/>
                  <a:gd name="connsiteY128" fmla="*/ 1780 h 10000"/>
                  <a:gd name="connsiteX129" fmla="*/ 1089 w 10000"/>
                  <a:gd name="connsiteY129" fmla="*/ 1525 h 10000"/>
                  <a:gd name="connsiteX130" fmla="*/ 1891 w 10000"/>
                  <a:gd name="connsiteY130" fmla="*/ 1525 h 10000"/>
                  <a:gd name="connsiteX131" fmla="*/ 2092 w 10000"/>
                  <a:gd name="connsiteY131" fmla="*/ 1698 h 10000"/>
                  <a:gd name="connsiteX132" fmla="*/ 2149 w 10000"/>
                  <a:gd name="connsiteY132" fmla="*/ 1950 h 10000"/>
                  <a:gd name="connsiteX133" fmla="*/ 2292 w 10000"/>
                  <a:gd name="connsiteY133" fmla="*/ 2373 h 10000"/>
                  <a:gd name="connsiteX134" fmla="*/ 2321 w 10000"/>
                  <a:gd name="connsiteY134" fmla="*/ 2628 h 10000"/>
                  <a:gd name="connsiteX0" fmla="*/ 2321 w 10000"/>
                  <a:gd name="connsiteY0" fmla="*/ 2628 h 10000"/>
                  <a:gd name="connsiteX1" fmla="*/ 8138 w 10000"/>
                  <a:gd name="connsiteY1" fmla="*/ 0 h 10000"/>
                  <a:gd name="connsiteX2" fmla="*/ 8510 w 10000"/>
                  <a:gd name="connsiteY2" fmla="*/ 678 h 10000"/>
                  <a:gd name="connsiteX3" fmla="*/ 8625 w 10000"/>
                  <a:gd name="connsiteY3" fmla="*/ 678 h 10000"/>
                  <a:gd name="connsiteX4" fmla="*/ 8625 w 10000"/>
                  <a:gd name="connsiteY4" fmla="*/ 509 h 10000"/>
                  <a:gd name="connsiteX5" fmla="*/ 8653 w 10000"/>
                  <a:gd name="connsiteY5" fmla="*/ 509 h 10000"/>
                  <a:gd name="connsiteX6" fmla="*/ 8711 w 10000"/>
                  <a:gd name="connsiteY6" fmla="*/ 426 h 10000"/>
                  <a:gd name="connsiteX7" fmla="*/ 8711 w 10000"/>
                  <a:gd name="connsiteY7" fmla="*/ 254 h 10000"/>
                  <a:gd name="connsiteX8" fmla="*/ 8768 w 10000"/>
                  <a:gd name="connsiteY8" fmla="*/ 86 h 10000"/>
                  <a:gd name="connsiteX9" fmla="*/ 8797 w 10000"/>
                  <a:gd name="connsiteY9" fmla="*/ 86 h 10000"/>
                  <a:gd name="connsiteX10" fmla="*/ 8940 w 10000"/>
                  <a:gd name="connsiteY10" fmla="*/ 509 h 10000"/>
                  <a:gd name="connsiteX11" fmla="*/ 8997 w 10000"/>
                  <a:gd name="connsiteY11" fmla="*/ 848 h 10000"/>
                  <a:gd name="connsiteX12" fmla="*/ 9054 w 10000"/>
                  <a:gd name="connsiteY12" fmla="*/ 934 h 10000"/>
                  <a:gd name="connsiteX13" fmla="*/ 9140 w 10000"/>
                  <a:gd name="connsiteY13" fmla="*/ 934 h 10000"/>
                  <a:gd name="connsiteX14" fmla="*/ 9198 w 10000"/>
                  <a:gd name="connsiteY14" fmla="*/ 848 h 10000"/>
                  <a:gd name="connsiteX15" fmla="*/ 9341 w 10000"/>
                  <a:gd name="connsiteY15" fmla="*/ 848 h 10000"/>
                  <a:gd name="connsiteX16" fmla="*/ 9484 w 10000"/>
                  <a:gd name="connsiteY16" fmla="*/ 1273 h 10000"/>
                  <a:gd name="connsiteX17" fmla="*/ 9570 w 10000"/>
                  <a:gd name="connsiteY17" fmla="*/ 1273 h 10000"/>
                  <a:gd name="connsiteX18" fmla="*/ 9628 w 10000"/>
                  <a:gd name="connsiteY18" fmla="*/ 1101 h 10000"/>
                  <a:gd name="connsiteX19" fmla="*/ 9656 w 10000"/>
                  <a:gd name="connsiteY19" fmla="*/ 1101 h 10000"/>
                  <a:gd name="connsiteX20" fmla="*/ 9771 w 10000"/>
                  <a:gd name="connsiteY20" fmla="*/ 1357 h 10000"/>
                  <a:gd name="connsiteX21" fmla="*/ 9857 w 10000"/>
                  <a:gd name="connsiteY21" fmla="*/ 1525 h 10000"/>
                  <a:gd name="connsiteX22" fmla="*/ 10000 w 10000"/>
                  <a:gd name="connsiteY22" fmla="*/ 1950 h 10000"/>
                  <a:gd name="connsiteX23" fmla="*/ 10000 w 10000"/>
                  <a:gd name="connsiteY23" fmla="*/ 2205 h 10000"/>
                  <a:gd name="connsiteX24" fmla="*/ 9943 w 10000"/>
                  <a:gd name="connsiteY24" fmla="*/ 2205 h 10000"/>
                  <a:gd name="connsiteX25" fmla="*/ 9857 w 10000"/>
                  <a:gd name="connsiteY25" fmla="*/ 2373 h 10000"/>
                  <a:gd name="connsiteX26" fmla="*/ 9799 w 10000"/>
                  <a:gd name="connsiteY26" fmla="*/ 2542 h 10000"/>
                  <a:gd name="connsiteX27" fmla="*/ 9914 w 10000"/>
                  <a:gd name="connsiteY27" fmla="*/ 2797 h 10000"/>
                  <a:gd name="connsiteX28" fmla="*/ 9943 w 10000"/>
                  <a:gd name="connsiteY28" fmla="*/ 2797 h 10000"/>
                  <a:gd name="connsiteX29" fmla="*/ 9914 w 10000"/>
                  <a:gd name="connsiteY29" fmla="*/ 2969 h 10000"/>
                  <a:gd name="connsiteX30" fmla="*/ 9799 w 10000"/>
                  <a:gd name="connsiteY30" fmla="*/ 2969 h 10000"/>
                  <a:gd name="connsiteX31" fmla="*/ 9771 w 10000"/>
                  <a:gd name="connsiteY31" fmla="*/ 3050 h 10000"/>
                  <a:gd name="connsiteX32" fmla="*/ 9771 w 10000"/>
                  <a:gd name="connsiteY32" fmla="*/ 3222 h 10000"/>
                  <a:gd name="connsiteX33" fmla="*/ 9799 w 10000"/>
                  <a:gd name="connsiteY33" fmla="*/ 3222 h 10000"/>
                  <a:gd name="connsiteX34" fmla="*/ 9914 w 10000"/>
                  <a:gd name="connsiteY34" fmla="*/ 3476 h 10000"/>
                  <a:gd name="connsiteX35" fmla="*/ 9914 w 10000"/>
                  <a:gd name="connsiteY35" fmla="*/ 3815 h 10000"/>
                  <a:gd name="connsiteX36" fmla="*/ 9857 w 10000"/>
                  <a:gd name="connsiteY36" fmla="*/ 4067 h 10000"/>
                  <a:gd name="connsiteX37" fmla="*/ 9799 w 10000"/>
                  <a:gd name="connsiteY37" fmla="*/ 4238 h 10000"/>
                  <a:gd name="connsiteX38" fmla="*/ 9799 w 10000"/>
                  <a:gd name="connsiteY38" fmla="*/ 4322 h 10000"/>
                  <a:gd name="connsiteX39" fmla="*/ 9484 w 10000"/>
                  <a:gd name="connsiteY39" fmla="*/ 4322 h 10000"/>
                  <a:gd name="connsiteX40" fmla="*/ 9370 w 10000"/>
                  <a:gd name="connsiteY40" fmla="*/ 4493 h 10000"/>
                  <a:gd name="connsiteX41" fmla="*/ 9198 w 10000"/>
                  <a:gd name="connsiteY41" fmla="*/ 5085 h 10000"/>
                  <a:gd name="connsiteX42" fmla="*/ 9140 w 10000"/>
                  <a:gd name="connsiteY42" fmla="*/ 5339 h 10000"/>
                  <a:gd name="connsiteX43" fmla="*/ 9140 w 10000"/>
                  <a:gd name="connsiteY43" fmla="*/ 5595 h 10000"/>
                  <a:gd name="connsiteX44" fmla="*/ 8997 w 10000"/>
                  <a:gd name="connsiteY44" fmla="*/ 5595 h 10000"/>
                  <a:gd name="connsiteX45" fmla="*/ 8711 w 10000"/>
                  <a:gd name="connsiteY45" fmla="*/ 5933 h 10000"/>
                  <a:gd name="connsiteX46" fmla="*/ 8625 w 10000"/>
                  <a:gd name="connsiteY46" fmla="*/ 6020 h 10000"/>
                  <a:gd name="connsiteX47" fmla="*/ 8481 w 10000"/>
                  <a:gd name="connsiteY47" fmla="*/ 6187 h 10000"/>
                  <a:gd name="connsiteX48" fmla="*/ 8281 w 10000"/>
                  <a:gd name="connsiteY48" fmla="*/ 6358 h 10000"/>
                  <a:gd name="connsiteX49" fmla="*/ 8138 w 10000"/>
                  <a:gd name="connsiteY49" fmla="*/ 6358 h 10000"/>
                  <a:gd name="connsiteX50" fmla="*/ 8052 w 10000"/>
                  <a:gd name="connsiteY50" fmla="*/ 6440 h 10000"/>
                  <a:gd name="connsiteX51" fmla="*/ 7937 w 10000"/>
                  <a:gd name="connsiteY51" fmla="*/ 6779 h 10000"/>
                  <a:gd name="connsiteX52" fmla="*/ 7851 w 10000"/>
                  <a:gd name="connsiteY52" fmla="*/ 6863 h 10000"/>
                  <a:gd name="connsiteX53" fmla="*/ 7765 w 10000"/>
                  <a:gd name="connsiteY53" fmla="*/ 7204 h 10000"/>
                  <a:gd name="connsiteX54" fmla="*/ 7708 w 10000"/>
                  <a:gd name="connsiteY54" fmla="*/ 7458 h 10000"/>
                  <a:gd name="connsiteX55" fmla="*/ 7708 w 10000"/>
                  <a:gd name="connsiteY55" fmla="*/ 7883 h 10000"/>
                  <a:gd name="connsiteX56" fmla="*/ 7794 w 10000"/>
                  <a:gd name="connsiteY56" fmla="*/ 8050 h 10000"/>
                  <a:gd name="connsiteX57" fmla="*/ 7851 w 10000"/>
                  <a:gd name="connsiteY57" fmla="*/ 8304 h 10000"/>
                  <a:gd name="connsiteX58" fmla="*/ 7937 w 10000"/>
                  <a:gd name="connsiteY58" fmla="*/ 8474 h 10000"/>
                  <a:gd name="connsiteX59" fmla="*/ 8080 w 10000"/>
                  <a:gd name="connsiteY59" fmla="*/ 8474 h 10000"/>
                  <a:gd name="connsiteX60" fmla="*/ 8195 w 10000"/>
                  <a:gd name="connsiteY60" fmla="*/ 8304 h 10000"/>
                  <a:gd name="connsiteX61" fmla="*/ 8567 w 10000"/>
                  <a:gd name="connsiteY61" fmla="*/ 8304 h 10000"/>
                  <a:gd name="connsiteX62" fmla="*/ 8510 w 10000"/>
                  <a:gd name="connsiteY62" fmla="*/ 8474 h 10000"/>
                  <a:gd name="connsiteX63" fmla="*/ 8510 w 10000"/>
                  <a:gd name="connsiteY63" fmla="*/ 8728 h 10000"/>
                  <a:gd name="connsiteX64" fmla="*/ 8481 w 10000"/>
                  <a:gd name="connsiteY64" fmla="*/ 8728 h 10000"/>
                  <a:gd name="connsiteX65" fmla="*/ 8424 w 10000"/>
                  <a:gd name="connsiteY65" fmla="*/ 8897 h 10000"/>
                  <a:gd name="connsiteX66" fmla="*/ 7937 w 10000"/>
                  <a:gd name="connsiteY66" fmla="*/ 8897 h 10000"/>
                  <a:gd name="connsiteX67" fmla="*/ 7794 w 10000"/>
                  <a:gd name="connsiteY67" fmla="*/ 8985 h 10000"/>
                  <a:gd name="connsiteX68" fmla="*/ 7708 w 10000"/>
                  <a:gd name="connsiteY68" fmla="*/ 9323 h 10000"/>
                  <a:gd name="connsiteX69" fmla="*/ 7622 w 10000"/>
                  <a:gd name="connsiteY69" fmla="*/ 9323 h 10000"/>
                  <a:gd name="connsiteX70" fmla="*/ 7507 w 10000"/>
                  <a:gd name="connsiteY70" fmla="*/ 9409 h 10000"/>
                  <a:gd name="connsiteX71" fmla="*/ 7364 w 10000"/>
                  <a:gd name="connsiteY71" fmla="*/ 9830 h 10000"/>
                  <a:gd name="connsiteX72" fmla="*/ 7278 w 10000"/>
                  <a:gd name="connsiteY72" fmla="*/ 10000 h 10000"/>
                  <a:gd name="connsiteX73" fmla="*/ 7221 w 10000"/>
                  <a:gd name="connsiteY73" fmla="*/ 10000 h 10000"/>
                  <a:gd name="connsiteX74" fmla="*/ 7192 w 10000"/>
                  <a:gd name="connsiteY74" fmla="*/ 9830 h 10000"/>
                  <a:gd name="connsiteX75" fmla="*/ 7106 w 10000"/>
                  <a:gd name="connsiteY75" fmla="*/ 9747 h 10000"/>
                  <a:gd name="connsiteX76" fmla="*/ 7049 w 10000"/>
                  <a:gd name="connsiteY76" fmla="*/ 9577 h 10000"/>
                  <a:gd name="connsiteX77" fmla="*/ 7049 w 10000"/>
                  <a:gd name="connsiteY77" fmla="*/ 9152 h 10000"/>
                  <a:gd name="connsiteX78" fmla="*/ 7106 w 10000"/>
                  <a:gd name="connsiteY78" fmla="*/ 8985 h 10000"/>
                  <a:gd name="connsiteX79" fmla="*/ 7106 w 10000"/>
                  <a:gd name="connsiteY79" fmla="*/ 8897 h 10000"/>
                  <a:gd name="connsiteX80" fmla="*/ 6991 w 10000"/>
                  <a:gd name="connsiteY80" fmla="*/ 8562 h 10000"/>
                  <a:gd name="connsiteX81" fmla="*/ 6848 w 10000"/>
                  <a:gd name="connsiteY81" fmla="*/ 8474 h 10000"/>
                  <a:gd name="connsiteX82" fmla="*/ 6762 w 10000"/>
                  <a:gd name="connsiteY82" fmla="*/ 8304 h 10000"/>
                  <a:gd name="connsiteX83" fmla="*/ 6705 w 10000"/>
                  <a:gd name="connsiteY83" fmla="*/ 8304 h 10000"/>
                  <a:gd name="connsiteX84" fmla="*/ 6705 w 10000"/>
                  <a:gd name="connsiteY84" fmla="*/ 8136 h 10000"/>
                  <a:gd name="connsiteX85" fmla="*/ 6762 w 10000"/>
                  <a:gd name="connsiteY85" fmla="*/ 8050 h 10000"/>
                  <a:gd name="connsiteX86" fmla="*/ 6819 w 10000"/>
                  <a:gd name="connsiteY86" fmla="*/ 8050 h 10000"/>
                  <a:gd name="connsiteX87" fmla="*/ 6905 w 10000"/>
                  <a:gd name="connsiteY87" fmla="*/ 7883 h 10000"/>
                  <a:gd name="connsiteX88" fmla="*/ 7049 w 10000"/>
                  <a:gd name="connsiteY88" fmla="*/ 7712 h 10000"/>
                  <a:gd name="connsiteX89" fmla="*/ 7135 w 10000"/>
                  <a:gd name="connsiteY89" fmla="*/ 7626 h 10000"/>
                  <a:gd name="connsiteX90" fmla="*/ 7221 w 10000"/>
                  <a:gd name="connsiteY90" fmla="*/ 7289 h 10000"/>
                  <a:gd name="connsiteX91" fmla="*/ 7192 w 10000"/>
                  <a:gd name="connsiteY91" fmla="*/ 7204 h 10000"/>
                  <a:gd name="connsiteX92" fmla="*/ 7106 w 10000"/>
                  <a:gd name="connsiteY92" fmla="*/ 7204 h 10000"/>
                  <a:gd name="connsiteX93" fmla="*/ 6963 w 10000"/>
                  <a:gd name="connsiteY93" fmla="*/ 7289 h 10000"/>
                  <a:gd name="connsiteX94" fmla="*/ 6762 w 10000"/>
                  <a:gd name="connsiteY94" fmla="*/ 7289 h 10000"/>
                  <a:gd name="connsiteX95" fmla="*/ 6562 w 10000"/>
                  <a:gd name="connsiteY95" fmla="*/ 7034 h 10000"/>
                  <a:gd name="connsiteX96" fmla="*/ 6390 w 10000"/>
                  <a:gd name="connsiteY96" fmla="*/ 7034 h 10000"/>
                  <a:gd name="connsiteX97" fmla="*/ 6332 w 10000"/>
                  <a:gd name="connsiteY97" fmla="*/ 6863 h 10000"/>
                  <a:gd name="connsiteX98" fmla="*/ 6332 w 10000"/>
                  <a:gd name="connsiteY98" fmla="*/ 6779 h 10000"/>
                  <a:gd name="connsiteX99" fmla="*/ 2372 w 10000"/>
                  <a:gd name="connsiteY99" fmla="*/ 2216 h 10000"/>
                  <a:gd name="connsiteX100" fmla="*/ 2235 w 10000"/>
                  <a:gd name="connsiteY100" fmla="*/ 3391 h 10000"/>
                  <a:gd name="connsiteX101" fmla="*/ 1891 w 10000"/>
                  <a:gd name="connsiteY101" fmla="*/ 3391 h 10000"/>
                  <a:gd name="connsiteX102" fmla="*/ 1805 w 10000"/>
                  <a:gd name="connsiteY102" fmla="*/ 3222 h 10000"/>
                  <a:gd name="connsiteX103" fmla="*/ 1719 w 10000"/>
                  <a:gd name="connsiteY103" fmla="*/ 3222 h 10000"/>
                  <a:gd name="connsiteX104" fmla="*/ 1605 w 10000"/>
                  <a:gd name="connsiteY104" fmla="*/ 3050 h 10000"/>
                  <a:gd name="connsiteX105" fmla="*/ 1519 w 10000"/>
                  <a:gd name="connsiteY105" fmla="*/ 3050 h 10000"/>
                  <a:gd name="connsiteX106" fmla="*/ 1433 w 10000"/>
                  <a:gd name="connsiteY106" fmla="*/ 3391 h 10000"/>
                  <a:gd name="connsiteX107" fmla="*/ 1433 w 10000"/>
                  <a:gd name="connsiteY107" fmla="*/ 3815 h 10000"/>
                  <a:gd name="connsiteX108" fmla="*/ 1089 w 10000"/>
                  <a:gd name="connsiteY108" fmla="*/ 3815 h 10000"/>
                  <a:gd name="connsiteX109" fmla="*/ 1003 w 10000"/>
                  <a:gd name="connsiteY109" fmla="*/ 3898 h 10000"/>
                  <a:gd name="connsiteX110" fmla="*/ 888 w 10000"/>
                  <a:gd name="connsiteY110" fmla="*/ 3898 h 10000"/>
                  <a:gd name="connsiteX111" fmla="*/ 860 w 10000"/>
                  <a:gd name="connsiteY111" fmla="*/ 4067 h 10000"/>
                  <a:gd name="connsiteX112" fmla="*/ 802 w 10000"/>
                  <a:gd name="connsiteY112" fmla="*/ 4067 h 10000"/>
                  <a:gd name="connsiteX113" fmla="*/ 745 w 10000"/>
                  <a:gd name="connsiteY113" fmla="*/ 4322 h 10000"/>
                  <a:gd name="connsiteX114" fmla="*/ 716 w 10000"/>
                  <a:gd name="connsiteY114" fmla="*/ 4493 h 10000"/>
                  <a:gd name="connsiteX115" fmla="*/ 315 w 10000"/>
                  <a:gd name="connsiteY115" fmla="*/ 4493 h 10000"/>
                  <a:gd name="connsiteX116" fmla="*/ 287 w 10000"/>
                  <a:gd name="connsiteY116" fmla="*/ 4322 h 10000"/>
                  <a:gd name="connsiteX117" fmla="*/ 172 w 10000"/>
                  <a:gd name="connsiteY117" fmla="*/ 4238 h 10000"/>
                  <a:gd name="connsiteX118" fmla="*/ 143 w 10000"/>
                  <a:gd name="connsiteY118" fmla="*/ 4067 h 10000"/>
                  <a:gd name="connsiteX119" fmla="*/ 29 w 10000"/>
                  <a:gd name="connsiteY119" fmla="*/ 3898 h 10000"/>
                  <a:gd name="connsiteX120" fmla="*/ 0 w 10000"/>
                  <a:gd name="connsiteY120" fmla="*/ 3645 h 10000"/>
                  <a:gd name="connsiteX121" fmla="*/ 0 w 10000"/>
                  <a:gd name="connsiteY121" fmla="*/ 2969 h 10000"/>
                  <a:gd name="connsiteX122" fmla="*/ 29 w 10000"/>
                  <a:gd name="connsiteY122" fmla="*/ 2797 h 10000"/>
                  <a:gd name="connsiteX123" fmla="*/ 315 w 10000"/>
                  <a:gd name="connsiteY123" fmla="*/ 2797 h 10000"/>
                  <a:gd name="connsiteX124" fmla="*/ 745 w 10000"/>
                  <a:gd name="connsiteY124" fmla="*/ 1525 h 10000"/>
                  <a:gd name="connsiteX125" fmla="*/ 802 w 10000"/>
                  <a:gd name="connsiteY125" fmla="*/ 1698 h 10000"/>
                  <a:gd name="connsiteX126" fmla="*/ 888 w 10000"/>
                  <a:gd name="connsiteY126" fmla="*/ 1780 h 10000"/>
                  <a:gd name="connsiteX127" fmla="*/ 1003 w 10000"/>
                  <a:gd name="connsiteY127" fmla="*/ 1780 h 10000"/>
                  <a:gd name="connsiteX128" fmla="*/ 1089 w 10000"/>
                  <a:gd name="connsiteY128" fmla="*/ 1525 h 10000"/>
                  <a:gd name="connsiteX129" fmla="*/ 1891 w 10000"/>
                  <a:gd name="connsiteY129" fmla="*/ 1525 h 10000"/>
                  <a:gd name="connsiteX130" fmla="*/ 2092 w 10000"/>
                  <a:gd name="connsiteY130" fmla="*/ 1698 h 10000"/>
                  <a:gd name="connsiteX131" fmla="*/ 2149 w 10000"/>
                  <a:gd name="connsiteY131" fmla="*/ 1950 h 10000"/>
                  <a:gd name="connsiteX132" fmla="*/ 2292 w 10000"/>
                  <a:gd name="connsiteY132" fmla="*/ 2373 h 10000"/>
                  <a:gd name="connsiteX133" fmla="*/ 2321 w 10000"/>
                  <a:gd name="connsiteY133" fmla="*/ 2628 h 10000"/>
                  <a:gd name="connsiteX0" fmla="*/ 2321 w 10000"/>
                  <a:gd name="connsiteY0" fmla="*/ 2628 h 10000"/>
                  <a:gd name="connsiteX1" fmla="*/ 8138 w 10000"/>
                  <a:gd name="connsiteY1" fmla="*/ 0 h 10000"/>
                  <a:gd name="connsiteX2" fmla="*/ 8510 w 10000"/>
                  <a:gd name="connsiteY2" fmla="*/ 678 h 10000"/>
                  <a:gd name="connsiteX3" fmla="*/ 8625 w 10000"/>
                  <a:gd name="connsiteY3" fmla="*/ 678 h 10000"/>
                  <a:gd name="connsiteX4" fmla="*/ 8625 w 10000"/>
                  <a:gd name="connsiteY4" fmla="*/ 509 h 10000"/>
                  <a:gd name="connsiteX5" fmla="*/ 8653 w 10000"/>
                  <a:gd name="connsiteY5" fmla="*/ 509 h 10000"/>
                  <a:gd name="connsiteX6" fmla="*/ 8711 w 10000"/>
                  <a:gd name="connsiteY6" fmla="*/ 254 h 10000"/>
                  <a:gd name="connsiteX7" fmla="*/ 8768 w 10000"/>
                  <a:gd name="connsiteY7" fmla="*/ 86 h 10000"/>
                  <a:gd name="connsiteX8" fmla="*/ 8797 w 10000"/>
                  <a:gd name="connsiteY8" fmla="*/ 86 h 10000"/>
                  <a:gd name="connsiteX9" fmla="*/ 8940 w 10000"/>
                  <a:gd name="connsiteY9" fmla="*/ 509 h 10000"/>
                  <a:gd name="connsiteX10" fmla="*/ 8997 w 10000"/>
                  <a:gd name="connsiteY10" fmla="*/ 848 h 10000"/>
                  <a:gd name="connsiteX11" fmla="*/ 9054 w 10000"/>
                  <a:gd name="connsiteY11" fmla="*/ 934 h 10000"/>
                  <a:gd name="connsiteX12" fmla="*/ 9140 w 10000"/>
                  <a:gd name="connsiteY12" fmla="*/ 934 h 10000"/>
                  <a:gd name="connsiteX13" fmla="*/ 9198 w 10000"/>
                  <a:gd name="connsiteY13" fmla="*/ 848 h 10000"/>
                  <a:gd name="connsiteX14" fmla="*/ 9341 w 10000"/>
                  <a:gd name="connsiteY14" fmla="*/ 848 h 10000"/>
                  <a:gd name="connsiteX15" fmla="*/ 9484 w 10000"/>
                  <a:gd name="connsiteY15" fmla="*/ 1273 h 10000"/>
                  <a:gd name="connsiteX16" fmla="*/ 9570 w 10000"/>
                  <a:gd name="connsiteY16" fmla="*/ 1273 h 10000"/>
                  <a:gd name="connsiteX17" fmla="*/ 9628 w 10000"/>
                  <a:gd name="connsiteY17" fmla="*/ 1101 h 10000"/>
                  <a:gd name="connsiteX18" fmla="*/ 9656 w 10000"/>
                  <a:gd name="connsiteY18" fmla="*/ 1101 h 10000"/>
                  <a:gd name="connsiteX19" fmla="*/ 9771 w 10000"/>
                  <a:gd name="connsiteY19" fmla="*/ 1357 h 10000"/>
                  <a:gd name="connsiteX20" fmla="*/ 9857 w 10000"/>
                  <a:gd name="connsiteY20" fmla="*/ 1525 h 10000"/>
                  <a:gd name="connsiteX21" fmla="*/ 10000 w 10000"/>
                  <a:gd name="connsiteY21" fmla="*/ 1950 h 10000"/>
                  <a:gd name="connsiteX22" fmla="*/ 10000 w 10000"/>
                  <a:gd name="connsiteY22" fmla="*/ 2205 h 10000"/>
                  <a:gd name="connsiteX23" fmla="*/ 9943 w 10000"/>
                  <a:gd name="connsiteY23" fmla="*/ 2205 h 10000"/>
                  <a:gd name="connsiteX24" fmla="*/ 9857 w 10000"/>
                  <a:gd name="connsiteY24" fmla="*/ 2373 h 10000"/>
                  <a:gd name="connsiteX25" fmla="*/ 9799 w 10000"/>
                  <a:gd name="connsiteY25" fmla="*/ 2542 h 10000"/>
                  <a:gd name="connsiteX26" fmla="*/ 9914 w 10000"/>
                  <a:gd name="connsiteY26" fmla="*/ 2797 h 10000"/>
                  <a:gd name="connsiteX27" fmla="*/ 9943 w 10000"/>
                  <a:gd name="connsiteY27" fmla="*/ 2797 h 10000"/>
                  <a:gd name="connsiteX28" fmla="*/ 9914 w 10000"/>
                  <a:gd name="connsiteY28" fmla="*/ 2969 h 10000"/>
                  <a:gd name="connsiteX29" fmla="*/ 9799 w 10000"/>
                  <a:gd name="connsiteY29" fmla="*/ 2969 h 10000"/>
                  <a:gd name="connsiteX30" fmla="*/ 9771 w 10000"/>
                  <a:gd name="connsiteY30" fmla="*/ 3050 h 10000"/>
                  <a:gd name="connsiteX31" fmla="*/ 9771 w 10000"/>
                  <a:gd name="connsiteY31" fmla="*/ 3222 h 10000"/>
                  <a:gd name="connsiteX32" fmla="*/ 9799 w 10000"/>
                  <a:gd name="connsiteY32" fmla="*/ 3222 h 10000"/>
                  <a:gd name="connsiteX33" fmla="*/ 9914 w 10000"/>
                  <a:gd name="connsiteY33" fmla="*/ 3476 h 10000"/>
                  <a:gd name="connsiteX34" fmla="*/ 9914 w 10000"/>
                  <a:gd name="connsiteY34" fmla="*/ 3815 h 10000"/>
                  <a:gd name="connsiteX35" fmla="*/ 9857 w 10000"/>
                  <a:gd name="connsiteY35" fmla="*/ 4067 h 10000"/>
                  <a:gd name="connsiteX36" fmla="*/ 9799 w 10000"/>
                  <a:gd name="connsiteY36" fmla="*/ 4238 h 10000"/>
                  <a:gd name="connsiteX37" fmla="*/ 9799 w 10000"/>
                  <a:gd name="connsiteY37" fmla="*/ 4322 h 10000"/>
                  <a:gd name="connsiteX38" fmla="*/ 9484 w 10000"/>
                  <a:gd name="connsiteY38" fmla="*/ 4322 h 10000"/>
                  <a:gd name="connsiteX39" fmla="*/ 9370 w 10000"/>
                  <a:gd name="connsiteY39" fmla="*/ 4493 h 10000"/>
                  <a:gd name="connsiteX40" fmla="*/ 9198 w 10000"/>
                  <a:gd name="connsiteY40" fmla="*/ 5085 h 10000"/>
                  <a:gd name="connsiteX41" fmla="*/ 9140 w 10000"/>
                  <a:gd name="connsiteY41" fmla="*/ 5339 h 10000"/>
                  <a:gd name="connsiteX42" fmla="*/ 9140 w 10000"/>
                  <a:gd name="connsiteY42" fmla="*/ 5595 h 10000"/>
                  <a:gd name="connsiteX43" fmla="*/ 8997 w 10000"/>
                  <a:gd name="connsiteY43" fmla="*/ 5595 h 10000"/>
                  <a:gd name="connsiteX44" fmla="*/ 8711 w 10000"/>
                  <a:gd name="connsiteY44" fmla="*/ 5933 h 10000"/>
                  <a:gd name="connsiteX45" fmla="*/ 8625 w 10000"/>
                  <a:gd name="connsiteY45" fmla="*/ 6020 h 10000"/>
                  <a:gd name="connsiteX46" fmla="*/ 8481 w 10000"/>
                  <a:gd name="connsiteY46" fmla="*/ 6187 h 10000"/>
                  <a:gd name="connsiteX47" fmla="*/ 8281 w 10000"/>
                  <a:gd name="connsiteY47" fmla="*/ 6358 h 10000"/>
                  <a:gd name="connsiteX48" fmla="*/ 8138 w 10000"/>
                  <a:gd name="connsiteY48" fmla="*/ 6358 h 10000"/>
                  <a:gd name="connsiteX49" fmla="*/ 8052 w 10000"/>
                  <a:gd name="connsiteY49" fmla="*/ 6440 h 10000"/>
                  <a:gd name="connsiteX50" fmla="*/ 7937 w 10000"/>
                  <a:gd name="connsiteY50" fmla="*/ 6779 h 10000"/>
                  <a:gd name="connsiteX51" fmla="*/ 7851 w 10000"/>
                  <a:gd name="connsiteY51" fmla="*/ 6863 h 10000"/>
                  <a:gd name="connsiteX52" fmla="*/ 7765 w 10000"/>
                  <a:gd name="connsiteY52" fmla="*/ 7204 h 10000"/>
                  <a:gd name="connsiteX53" fmla="*/ 7708 w 10000"/>
                  <a:gd name="connsiteY53" fmla="*/ 7458 h 10000"/>
                  <a:gd name="connsiteX54" fmla="*/ 7708 w 10000"/>
                  <a:gd name="connsiteY54" fmla="*/ 7883 h 10000"/>
                  <a:gd name="connsiteX55" fmla="*/ 7794 w 10000"/>
                  <a:gd name="connsiteY55" fmla="*/ 8050 h 10000"/>
                  <a:gd name="connsiteX56" fmla="*/ 7851 w 10000"/>
                  <a:gd name="connsiteY56" fmla="*/ 8304 h 10000"/>
                  <a:gd name="connsiteX57" fmla="*/ 7937 w 10000"/>
                  <a:gd name="connsiteY57" fmla="*/ 8474 h 10000"/>
                  <a:gd name="connsiteX58" fmla="*/ 8080 w 10000"/>
                  <a:gd name="connsiteY58" fmla="*/ 8474 h 10000"/>
                  <a:gd name="connsiteX59" fmla="*/ 8195 w 10000"/>
                  <a:gd name="connsiteY59" fmla="*/ 8304 h 10000"/>
                  <a:gd name="connsiteX60" fmla="*/ 8567 w 10000"/>
                  <a:gd name="connsiteY60" fmla="*/ 8304 h 10000"/>
                  <a:gd name="connsiteX61" fmla="*/ 8510 w 10000"/>
                  <a:gd name="connsiteY61" fmla="*/ 8474 h 10000"/>
                  <a:gd name="connsiteX62" fmla="*/ 8510 w 10000"/>
                  <a:gd name="connsiteY62" fmla="*/ 8728 h 10000"/>
                  <a:gd name="connsiteX63" fmla="*/ 8481 w 10000"/>
                  <a:gd name="connsiteY63" fmla="*/ 8728 h 10000"/>
                  <a:gd name="connsiteX64" fmla="*/ 8424 w 10000"/>
                  <a:gd name="connsiteY64" fmla="*/ 8897 h 10000"/>
                  <a:gd name="connsiteX65" fmla="*/ 7937 w 10000"/>
                  <a:gd name="connsiteY65" fmla="*/ 8897 h 10000"/>
                  <a:gd name="connsiteX66" fmla="*/ 7794 w 10000"/>
                  <a:gd name="connsiteY66" fmla="*/ 8985 h 10000"/>
                  <a:gd name="connsiteX67" fmla="*/ 7708 w 10000"/>
                  <a:gd name="connsiteY67" fmla="*/ 9323 h 10000"/>
                  <a:gd name="connsiteX68" fmla="*/ 7622 w 10000"/>
                  <a:gd name="connsiteY68" fmla="*/ 9323 h 10000"/>
                  <a:gd name="connsiteX69" fmla="*/ 7507 w 10000"/>
                  <a:gd name="connsiteY69" fmla="*/ 9409 h 10000"/>
                  <a:gd name="connsiteX70" fmla="*/ 7364 w 10000"/>
                  <a:gd name="connsiteY70" fmla="*/ 9830 h 10000"/>
                  <a:gd name="connsiteX71" fmla="*/ 7278 w 10000"/>
                  <a:gd name="connsiteY71" fmla="*/ 10000 h 10000"/>
                  <a:gd name="connsiteX72" fmla="*/ 7221 w 10000"/>
                  <a:gd name="connsiteY72" fmla="*/ 10000 h 10000"/>
                  <a:gd name="connsiteX73" fmla="*/ 7192 w 10000"/>
                  <a:gd name="connsiteY73" fmla="*/ 9830 h 10000"/>
                  <a:gd name="connsiteX74" fmla="*/ 7106 w 10000"/>
                  <a:gd name="connsiteY74" fmla="*/ 9747 h 10000"/>
                  <a:gd name="connsiteX75" fmla="*/ 7049 w 10000"/>
                  <a:gd name="connsiteY75" fmla="*/ 9577 h 10000"/>
                  <a:gd name="connsiteX76" fmla="*/ 7049 w 10000"/>
                  <a:gd name="connsiteY76" fmla="*/ 9152 h 10000"/>
                  <a:gd name="connsiteX77" fmla="*/ 7106 w 10000"/>
                  <a:gd name="connsiteY77" fmla="*/ 8985 h 10000"/>
                  <a:gd name="connsiteX78" fmla="*/ 7106 w 10000"/>
                  <a:gd name="connsiteY78" fmla="*/ 8897 h 10000"/>
                  <a:gd name="connsiteX79" fmla="*/ 6991 w 10000"/>
                  <a:gd name="connsiteY79" fmla="*/ 8562 h 10000"/>
                  <a:gd name="connsiteX80" fmla="*/ 6848 w 10000"/>
                  <a:gd name="connsiteY80" fmla="*/ 8474 h 10000"/>
                  <a:gd name="connsiteX81" fmla="*/ 6762 w 10000"/>
                  <a:gd name="connsiteY81" fmla="*/ 8304 h 10000"/>
                  <a:gd name="connsiteX82" fmla="*/ 6705 w 10000"/>
                  <a:gd name="connsiteY82" fmla="*/ 8304 h 10000"/>
                  <a:gd name="connsiteX83" fmla="*/ 6705 w 10000"/>
                  <a:gd name="connsiteY83" fmla="*/ 8136 h 10000"/>
                  <a:gd name="connsiteX84" fmla="*/ 6762 w 10000"/>
                  <a:gd name="connsiteY84" fmla="*/ 8050 h 10000"/>
                  <a:gd name="connsiteX85" fmla="*/ 6819 w 10000"/>
                  <a:gd name="connsiteY85" fmla="*/ 8050 h 10000"/>
                  <a:gd name="connsiteX86" fmla="*/ 6905 w 10000"/>
                  <a:gd name="connsiteY86" fmla="*/ 7883 h 10000"/>
                  <a:gd name="connsiteX87" fmla="*/ 7049 w 10000"/>
                  <a:gd name="connsiteY87" fmla="*/ 7712 h 10000"/>
                  <a:gd name="connsiteX88" fmla="*/ 7135 w 10000"/>
                  <a:gd name="connsiteY88" fmla="*/ 7626 h 10000"/>
                  <a:gd name="connsiteX89" fmla="*/ 7221 w 10000"/>
                  <a:gd name="connsiteY89" fmla="*/ 7289 h 10000"/>
                  <a:gd name="connsiteX90" fmla="*/ 7192 w 10000"/>
                  <a:gd name="connsiteY90" fmla="*/ 7204 h 10000"/>
                  <a:gd name="connsiteX91" fmla="*/ 7106 w 10000"/>
                  <a:gd name="connsiteY91" fmla="*/ 7204 h 10000"/>
                  <a:gd name="connsiteX92" fmla="*/ 6963 w 10000"/>
                  <a:gd name="connsiteY92" fmla="*/ 7289 h 10000"/>
                  <a:gd name="connsiteX93" fmla="*/ 6762 w 10000"/>
                  <a:gd name="connsiteY93" fmla="*/ 7289 h 10000"/>
                  <a:gd name="connsiteX94" fmla="*/ 6562 w 10000"/>
                  <a:gd name="connsiteY94" fmla="*/ 7034 h 10000"/>
                  <a:gd name="connsiteX95" fmla="*/ 6390 w 10000"/>
                  <a:gd name="connsiteY95" fmla="*/ 7034 h 10000"/>
                  <a:gd name="connsiteX96" fmla="*/ 6332 w 10000"/>
                  <a:gd name="connsiteY96" fmla="*/ 6863 h 10000"/>
                  <a:gd name="connsiteX97" fmla="*/ 6332 w 10000"/>
                  <a:gd name="connsiteY97" fmla="*/ 6779 h 10000"/>
                  <a:gd name="connsiteX98" fmla="*/ 2372 w 10000"/>
                  <a:gd name="connsiteY98" fmla="*/ 2216 h 10000"/>
                  <a:gd name="connsiteX99" fmla="*/ 2235 w 10000"/>
                  <a:gd name="connsiteY99" fmla="*/ 3391 h 10000"/>
                  <a:gd name="connsiteX100" fmla="*/ 1891 w 10000"/>
                  <a:gd name="connsiteY100" fmla="*/ 3391 h 10000"/>
                  <a:gd name="connsiteX101" fmla="*/ 1805 w 10000"/>
                  <a:gd name="connsiteY101" fmla="*/ 3222 h 10000"/>
                  <a:gd name="connsiteX102" fmla="*/ 1719 w 10000"/>
                  <a:gd name="connsiteY102" fmla="*/ 3222 h 10000"/>
                  <a:gd name="connsiteX103" fmla="*/ 1605 w 10000"/>
                  <a:gd name="connsiteY103" fmla="*/ 3050 h 10000"/>
                  <a:gd name="connsiteX104" fmla="*/ 1519 w 10000"/>
                  <a:gd name="connsiteY104" fmla="*/ 3050 h 10000"/>
                  <a:gd name="connsiteX105" fmla="*/ 1433 w 10000"/>
                  <a:gd name="connsiteY105" fmla="*/ 3391 h 10000"/>
                  <a:gd name="connsiteX106" fmla="*/ 1433 w 10000"/>
                  <a:gd name="connsiteY106" fmla="*/ 3815 h 10000"/>
                  <a:gd name="connsiteX107" fmla="*/ 1089 w 10000"/>
                  <a:gd name="connsiteY107" fmla="*/ 3815 h 10000"/>
                  <a:gd name="connsiteX108" fmla="*/ 1003 w 10000"/>
                  <a:gd name="connsiteY108" fmla="*/ 3898 h 10000"/>
                  <a:gd name="connsiteX109" fmla="*/ 888 w 10000"/>
                  <a:gd name="connsiteY109" fmla="*/ 3898 h 10000"/>
                  <a:gd name="connsiteX110" fmla="*/ 860 w 10000"/>
                  <a:gd name="connsiteY110" fmla="*/ 4067 h 10000"/>
                  <a:gd name="connsiteX111" fmla="*/ 802 w 10000"/>
                  <a:gd name="connsiteY111" fmla="*/ 4067 h 10000"/>
                  <a:gd name="connsiteX112" fmla="*/ 745 w 10000"/>
                  <a:gd name="connsiteY112" fmla="*/ 4322 h 10000"/>
                  <a:gd name="connsiteX113" fmla="*/ 716 w 10000"/>
                  <a:gd name="connsiteY113" fmla="*/ 4493 h 10000"/>
                  <a:gd name="connsiteX114" fmla="*/ 315 w 10000"/>
                  <a:gd name="connsiteY114" fmla="*/ 4493 h 10000"/>
                  <a:gd name="connsiteX115" fmla="*/ 287 w 10000"/>
                  <a:gd name="connsiteY115" fmla="*/ 4322 h 10000"/>
                  <a:gd name="connsiteX116" fmla="*/ 172 w 10000"/>
                  <a:gd name="connsiteY116" fmla="*/ 4238 h 10000"/>
                  <a:gd name="connsiteX117" fmla="*/ 143 w 10000"/>
                  <a:gd name="connsiteY117" fmla="*/ 4067 h 10000"/>
                  <a:gd name="connsiteX118" fmla="*/ 29 w 10000"/>
                  <a:gd name="connsiteY118" fmla="*/ 3898 h 10000"/>
                  <a:gd name="connsiteX119" fmla="*/ 0 w 10000"/>
                  <a:gd name="connsiteY119" fmla="*/ 3645 h 10000"/>
                  <a:gd name="connsiteX120" fmla="*/ 0 w 10000"/>
                  <a:gd name="connsiteY120" fmla="*/ 2969 h 10000"/>
                  <a:gd name="connsiteX121" fmla="*/ 29 w 10000"/>
                  <a:gd name="connsiteY121" fmla="*/ 2797 h 10000"/>
                  <a:gd name="connsiteX122" fmla="*/ 315 w 10000"/>
                  <a:gd name="connsiteY122" fmla="*/ 2797 h 10000"/>
                  <a:gd name="connsiteX123" fmla="*/ 745 w 10000"/>
                  <a:gd name="connsiteY123" fmla="*/ 1525 h 10000"/>
                  <a:gd name="connsiteX124" fmla="*/ 802 w 10000"/>
                  <a:gd name="connsiteY124" fmla="*/ 1698 h 10000"/>
                  <a:gd name="connsiteX125" fmla="*/ 888 w 10000"/>
                  <a:gd name="connsiteY125" fmla="*/ 1780 h 10000"/>
                  <a:gd name="connsiteX126" fmla="*/ 1003 w 10000"/>
                  <a:gd name="connsiteY126" fmla="*/ 1780 h 10000"/>
                  <a:gd name="connsiteX127" fmla="*/ 1089 w 10000"/>
                  <a:gd name="connsiteY127" fmla="*/ 1525 h 10000"/>
                  <a:gd name="connsiteX128" fmla="*/ 1891 w 10000"/>
                  <a:gd name="connsiteY128" fmla="*/ 1525 h 10000"/>
                  <a:gd name="connsiteX129" fmla="*/ 2092 w 10000"/>
                  <a:gd name="connsiteY129" fmla="*/ 1698 h 10000"/>
                  <a:gd name="connsiteX130" fmla="*/ 2149 w 10000"/>
                  <a:gd name="connsiteY130" fmla="*/ 1950 h 10000"/>
                  <a:gd name="connsiteX131" fmla="*/ 2292 w 10000"/>
                  <a:gd name="connsiteY131" fmla="*/ 2373 h 10000"/>
                  <a:gd name="connsiteX132" fmla="*/ 2321 w 10000"/>
                  <a:gd name="connsiteY132" fmla="*/ 2628 h 10000"/>
                  <a:gd name="connsiteX0" fmla="*/ 2321 w 10000"/>
                  <a:gd name="connsiteY0" fmla="*/ 2628 h 10000"/>
                  <a:gd name="connsiteX1" fmla="*/ 8138 w 10000"/>
                  <a:gd name="connsiteY1" fmla="*/ 0 h 10000"/>
                  <a:gd name="connsiteX2" fmla="*/ 8510 w 10000"/>
                  <a:gd name="connsiteY2" fmla="*/ 678 h 10000"/>
                  <a:gd name="connsiteX3" fmla="*/ 8625 w 10000"/>
                  <a:gd name="connsiteY3" fmla="*/ 678 h 10000"/>
                  <a:gd name="connsiteX4" fmla="*/ 8625 w 10000"/>
                  <a:gd name="connsiteY4" fmla="*/ 509 h 10000"/>
                  <a:gd name="connsiteX5" fmla="*/ 8711 w 10000"/>
                  <a:gd name="connsiteY5" fmla="*/ 254 h 10000"/>
                  <a:gd name="connsiteX6" fmla="*/ 8768 w 10000"/>
                  <a:gd name="connsiteY6" fmla="*/ 86 h 10000"/>
                  <a:gd name="connsiteX7" fmla="*/ 8797 w 10000"/>
                  <a:gd name="connsiteY7" fmla="*/ 86 h 10000"/>
                  <a:gd name="connsiteX8" fmla="*/ 8940 w 10000"/>
                  <a:gd name="connsiteY8" fmla="*/ 509 h 10000"/>
                  <a:gd name="connsiteX9" fmla="*/ 8997 w 10000"/>
                  <a:gd name="connsiteY9" fmla="*/ 848 h 10000"/>
                  <a:gd name="connsiteX10" fmla="*/ 9054 w 10000"/>
                  <a:gd name="connsiteY10" fmla="*/ 934 h 10000"/>
                  <a:gd name="connsiteX11" fmla="*/ 9140 w 10000"/>
                  <a:gd name="connsiteY11" fmla="*/ 934 h 10000"/>
                  <a:gd name="connsiteX12" fmla="*/ 9198 w 10000"/>
                  <a:gd name="connsiteY12" fmla="*/ 848 h 10000"/>
                  <a:gd name="connsiteX13" fmla="*/ 9341 w 10000"/>
                  <a:gd name="connsiteY13" fmla="*/ 848 h 10000"/>
                  <a:gd name="connsiteX14" fmla="*/ 9484 w 10000"/>
                  <a:gd name="connsiteY14" fmla="*/ 1273 h 10000"/>
                  <a:gd name="connsiteX15" fmla="*/ 9570 w 10000"/>
                  <a:gd name="connsiteY15" fmla="*/ 1273 h 10000"/>
                  <a:gd name="connsiteX16" fmla="*/ 9628 w 10000"/>
                  <a:gd name="connsiteY16" fmla="*/ 1101 h 10000"/>
                  <a:gd name="connsiteX17" fmla="*/ 9656 w 10000"/>
                  <a:gd name="connsiteY17" fmla="*/ 1101 h 10000"/>
                  <a:gd name="connsiteX18" fmla="*/ 9771 w 10000"/>
                  <a:gd name="connsiteY18" fmla="*/ 1357 h 10000"/>
                  <a:gd name="connsiteX19" fmla="*/ 9857 w 10000"/>
                  <a:gd name="connsiteY19" fmla="*/ 1525 h 10000"/>
                  <a:gd name="connsiteX20" fmla="*/ 10000 w 10000"/>
                  <a:gd name="connsiteY20" fmla="*/ 1950 h 10000"/>
                  <a:gd name="connsiteX21" fmla="*/ 10000 w 10000"/>
                  <a:gd name="connsiteY21" fmla="*/ 2205 h 10000"/>
                  <a:gd name="connsiteX22" fmla="*/ 9943 w 10000"/>
                  <a:gd name="connsiteY22" fmla="*/ 2205 h 10000"/>
                  <a:gd name="connsiteX23" fmla="*/ 9857 w 10000"/>
                  <a:gd name="connsiteY23" fmla="*/ 2373 h 10000"/>
                  <a:gd name="connsiteX24" fmla="*/ 9799 w 10000"/>
                  <a:gd name="connsiteY24" fmla="*/ 2542 h 10000"/>
                  <a:gd name="connsiteX25" fmla="*/ 9914 w 10000"/>
                  <a:gd name="connsiteY25" fmla="*/ 2797 h 10000"/>
                  <a:gd name="connsiteX26" fmla="*/ 9943 w 10000"/>
                  <a:gd name="connsiteY26" fmla="*/ 2797 h 10000"/>
                  <a:gd name="connsiteX27" fmla="*/ 9914 w 10000"/>
                  <a:gd name="connsiteY27" fmla="*/ 2969 h 10000"/>
                  <a:gd name="connsiteX28" fmla="*/ 9799 w 10000"/>
                  <a:gd name="connsiteY28" fmla="*/ 2969 h 10000"/>
                  <a:gd name="connsiteX29" fmla="*/ 9771 w 10000"/>
                  <a:gd name="connsiteY29" fmla="*/ 3050 h 10000"/>
                  <a:gd name="connsiteX30" fmla="*/ 9771 w 10000"/>
                  <a:gd name="connsiteY30" fmla="*/ 3222 h 10000"/>
                  <a:gd name="connsiteX31" fmla="*/ 9799 w 10000"/>
                  <a:gd name="connsiteY31" fmla="*/ 3222 h 10000"/>
                  <a:gd name="connsiteX32" fmla="*/ 9914 w 10000"/>
                  <a:gd name="connsiteY32" fmla="*/ 3476 h 10000"/>
                  <a:gd name="connsiteX33" fmla="*/ 9914 w 10000"/>
                  <a:gd name="connsiteY33" fmla="*/ 3815 h 10000"/>
                  <a:gd name="connsiteX34" fmla="*/ 9857 w 10000"/>
                  <a:gd name="connsiteY34" fmla="*/ 4067 h 10000"/>
                  <a:gd name="connsiteX35" fmla="*/ 9799 w 10000"/>
                  <a:gd name="connsiteY35" fmla="*/ 4238 h 10000"/>
                  <a:gd name="connsiteX36" fmla="*/ 9799 w 10000"/>
                  <a:gd name="connsiteY36" fmla="*/ 4322 h 10000"/>
                  <a:gd name="connsiteX37" fmla="*/ 9484 w 10000"/>
                  <a:gd name="connsiteY37" fmla="*/ 4322 h 10000"/>
                  <a:gd name="connsiteX38" fmla="*/ 9370 w 10000"/>
                  <a:gd name="connsiteY38" fmla="*/ 4493 h 10000"/>
                  <a:gd name="connsiteX39" fmla="*/ 9198 w 10000"/>
                  <a:gd name="connsiteY39" fmla="*/ 5085 h 10000"/>
                  <a:gd name="connsiteX40" fmla="*/ 9140 w 10000"/>
                  <a:gd name="connsiteY40" fmla="*/ 5339 h 10000"/>
                  <a:gd name="connsiteX41" fmla="*/ 9140 w 10000"/>
                  <a:gd name="connsiteY41" fmla="*/ 5595 h 10000"/>
                  <a:gd name="connsiteX42" fmla="*/ 8997 w 10000"/>
                  <a:gd name="connsiteY42" fmla="*/ 5595 h 10000"/>
                  <a:gd name="connsiteX43" fmla="*/ 8711 w 10000"/>
                  <a:gd name="connsiteY43" fmla="*/ 5933 h 10000"/>
                  <a:gd name="connsiteX44" fmla="*/ 8625 w 10000"/>
                  <a:gd name="connsiteY44" fmla="*/ 6020 h 10000"/>
                  <a:gd name="connsiteX45" fmla="*/ 8481 w 10000"/>
                  <a:gd name="connsiteY45" fmla="*/ 6187 h 10000"/>
                  <a:gd name="connsiteX46" fmla="*/ 8281 w 10000"/>
                  <a:gd name="connsiteY46" fmla="*/ 6358 h 10000"/>
                  <a:gd name="connsiteX47" fmla="*/ 8138 w 10000"/>
                  <a:gd name="connsiteY47" fmla="*/ 6358 h 10000"/>
                  <a:gd name="connsiteX48" fmla="*/ 8052 w 10000"/>
                  <a:gd name="connsiteY48" fmla="*/ 6440 h 10000"/>
                  <a:gd name="connsiteX49" fmla="*/ 7937 w 10000"/>
                  <a:gd name="connsiteY49" fmla="*/ 6779 h 10000"/>
                  <a:gd name="connsiteX50" fmla="*/ 7851 w 10000"/>
                  <a:gd name="connsiteY50" fmla="*/ 6863 h 10000"/>
                  <a:gd name="connsiteX51" fmla="*/ 7765 w 10000"/>
                  <a:gd name="connsiteY51" fmla="*/ 7204 h 10000"/>
                  <a:gd name="connsiteX52" fmla="*/ 7708 w 10000"/>
                  <a:gd name="connsiteY52" fmla="*/ 7458 h 10000"/>
                  <a:gd name="connsiteX53" fmla="*/ 7708 w 10000"/>
                  <a:gd name="connsiteY53" fmla="*/ 7883 h 10000"/>
                  <a:gd name="connsiteX54" fmla="*/ 7794 w 10000"/>
                  <a:gd name="connsiteY54" fmla="*/ 8050 h 10000"/>
                  <a:gd name="connsiteX55" fmla="*/ 7851 w 10000"/>
                  <a:gd name="connsiteY55" fmla="*/ 8304 h 10000"/>
                  <a:gd name="connsiteX56" fmla="*/ 7937 w 10000"/>
                  <a:gd name="connsiteY56" fmla="*/ 8474 h 10000"/>
                  <a:gd name="connsiteX57" fmla="*/ 8080 w 10000"/>
                  <a:gd name="connsiteY57" fmla="*/ 8474 h 10000"/>
                  <a:gd name="connsiteX58" fmla="*/ 8195 w 10000"/>
                  <a:gd name="connsiteY58" fmla="*/ 8304 h 10000"/>
                  <a:gd name="connsiteX59" fmla="*/ 8567 w 10000"/>
                  <a:gd name="connsiteY59" fmla="*/ 8304 h 10000"/>
                  <a:gd name="connsiteX60" fmla="*/ 8510 w 10000"/>
                  <a:gd name="connsiteY60" fmla="*/ 8474 h 10000"/>
                  <a:gd name="connsiteX61" fmla="*/ 8510 w 10000"/>
                  <a:gd name="connsiteY61" fmla="*/ 8728 h 10000"/>
                  <a:gd name="connsiteX62" fmla="*/ 8481 w 10000"/>
                  <a:gd name="connsiteY62" fmla="*/ 8728 h 10000"/>
                  <a:gd name="connsiteX63" fmla="*/ 8424 w 10000"/>
                  <a:gd name="connsiteY63" fmla="*/ 8897 h 10000"/>
                  <a:gd name="connsiteX64" fmla="*/ 7937 w 10000"/>
                  <a:gd name="connsiteY64" fmla="*/ 8897 h 10000"/>
                  <a:gd name="connsiteX65" fmla="*/ 7794 w 10000"/>
                  <a:gd name="connsiteY65" fmla="*/ 8985 h 10000"/>
                  <a:gd name="connsiteX66" fmla="*/ 7708 w 10000"/>
                  <a:gd name="connsiteY66" fmla="*/ 9323 h 10000"/>
                  <a:gd name="connsiteX67" fmla="*/ 7622 w 10000"/>
                  <a:gd name="connsiteY67" fmla="*/ 9323 h 10000"/>
                  <a:gd name="connsiteX68" fmla="*/ 7507 w 10000"/>
                  <a:gd name="connsiteY68" fmla="*/ 9409 h 10000"/>
                  <a:gd name="connsiteX69" fmla="*/ 7364 w 10000"/>
                  <a:gd name="connsiteY69" fmla="*/ 9830 h 10000"/>
                  <a:gd name="connsiteX70" fmla="*/ 7278 w 10000"/>
                  <a:gd name="connsiteY70" fmla="*/ 10000 h 10000"/>
                  <a:gd name="connsiteX71" fmla="*/ 7221 w 10000"/>
                  <a:gd name="connsiteY71" fmla="*/ 10000 h 10000"/>
                  <a:gd name="connsiteX72" fmla="*/ 7192 w 10000"/>
                  <a:gd name="connsiteY72" fmla="*/ 9830 h 10000"/>
                  <a:gd name="connsiteX73" fmla="*/ 7106 w 10000"/>
                  <a:gd name="connsiteY73" fmla="*/ 9747 h 10000"/>
                  <a:gd name="connsiteX74" fmla="*/ 7049 w 10000"/>
                  <a:gd name="connsiteY74" fmla="*/ 9577 h 10000"/>
                  <a:gd name="connsiteX75" fmla="*/ 7049 w 10000"/>
                  <a:gd name="connsiteY75" fmla="*/ 9152 h 10000"/>
                  <a:gd name="connsiteX76" fmla="*/ 7106 w 10000"/>
                  <a:gd name="connsiteY76" fmla="*/ 8985 h 10000"/>
                  <a:gd name="connsiteX77" fmla="*/ 7106 w 10000"/>
                  <a:gd name="connsiteY77" fmla="*/ 8897 h 10000"/>
                  <a:gd name="connsiteX78" fmla="*/ 6991 w 10000"/>
                  <a:gd name="connsiteY78" fmla="*/ 8562 h 10000"/>
                  <a:gd name="connsiteX79" fmla="*/ 6848 w 10000"/>
                  <a:gd name="connsiteY79" fmla="*/ 8474 h 10000"/>
                  <a:gd name="connsiteX80" fmla="*/ 6762 w 10000"/>
                  <a:gd name="connsiteY80" fmla="*/ 8304 h 10000"/>
                  <a:gd name="connsiteX81" fmla="*/ 6705 w 10000"/>
                  <a:gd name="connsiteY81" fmla="*/ 8304 h 10000"/>
                  <a:gd name="connsiteX82" fmla="*/ 6705 w 10000"/>
                  <a:gd name="connsiteY82" fmla="*/ 8136 h 10000"/>
                  <a:gd name="connsiteX83" fmla="*/ 6762 w 10000"/>
                  <a:gd name="connsiteY83" fmla="*/ 8050 h 10000"/>
                  <a:gd name="connsiteX84" fmla="*/ 6819 w 10000"/>
                  <a:gd name="connsiteY84" fmla="*/ 8050 h 10000"/>
                  <a:gd name="connsiteX85" fmla="*/ 6905 w 10000"/>
                  <a:gd name="connsiteY85" fmla="*/ 7883 h 10000"/>
                  <a:gd name="connsiteX86" fmla="*/ 7049 w 10000"/>
                  <a:gd name="connsiteY86" fmla="*/ 7712 h 10000"/>
                  <a:gd name="connsiteX87" fmla="*/ 7135 w 10000"/>
                  <a:gd name="connsiteY87" fmla="*/ 7626 h 10000"/>
                  <a:gd name="connsiteX88" fmla="*/ 7221 w 10000"/>
                  <a:gd name="connsiteY88" fmla="*/ 7289 h 10000"/>
                  <a:gd name="connsiteX89" fmla="*/ 7192 w 10000"/>
                  <a:gd name="connsiteY89" fmla="*/ 7204 h 10000"/>
                  <a:gd name="connsiteX90" fmla="*/ 7106 w 10000"/>
                  <a:gd name="connsiteY90" fmla="*/ 7204 h 10000"/>
                  <a:gd name="connsiteX91" fmla="*/ 6963 w 10000"/>
                  <a:gd name="connsiteY91" fmla="*/ 7289 h 10000"/>
                  <a:gd name="connsiteX92" fmla="*/ 6762 w 10000"/>
                  <a:gd name="connsiteY92" fmla="*/ 7289 h 10000"/>
                  <a:gd name="connsiteX93" fmla="*/ 6562 w 10000"/>
                  <a:gd name="connsiteY93" fmla="*/ 7034 h 10000"/>
                  <a:gd name="connsiteX94" fmla="*/ 6390 w 10000"/>
                  <a:gd name="connsiteY94" fmla="*/ 7034 h 10000"/>
                  <a:gd name="connsiteX95" fmla="*/ 6332 w 10000"/>
                  <a:gd name="connsiteY95" fmla="*/ 6863 h 10000"/>
                  <a:gd name="connsiteX96" fmla="*/ 6332 w 10000"/>
                  <a:gd name="connsiteY96" fmla="*/ 6779 h 10000"/>
                  <a:gd name="connsiteX97" fmla="*/ 2372 w 10000"/>
                  <a:gd name="connsiteY97" fmla="*/ 2216 h 10000"/>
                  <a:gd name="connsiteX98" fmla="*/ 2235 w 10000"/>
                  <a:gd name="connsiteY98" fmla="*/ 3391 h 10000"/>
                  <a:gd name="connsiteX99" fmla="*/ 1891 w 10000"/>
                  <a:gd name="connsiteY99" fmla="*/ 3391 h 10000"/>
                  <a:gd name="connsiteX100" fmla="*/ 1805 w 10000"/>
                  <a:gd name="connsiteY100" fmla="*/ 3222 h 10000"/>
                  <a:gd name="connsiteX101" fmla="*/ 1719 w 10000"/>
                  <a:gd name="connsiteY101" fmla="*/ 3222 h 10000"/>
                  <a:gd name="connsiteX102" fmla="*/ 1605 w 10000"/>
                  <a:gd name="connsiteY102" fmla="*/ 3050 h 10000"/>
                  <a:gd name="connsiteX103" fmla="*/ 1519 w 10000"/>
                  <a:gd name="connsiteY103" fmla="*/ 3050 h 10000"/>
                  <a:gd name="connsiteX104" fmla="*/ 1433 w 10000"/>
                  <a:gd name="connsiteY104" fmla="*/ 3391 h 10000"/>
                  <a:gd name="connsiteX105" fmla="*/ 1433 w 10000"/>
                  <a:gd name="connsiteY105" fmla="*/ 3815 h 10000"/>
                  <a:gd name="connsiteX106" fmla="*/ 1089 w 10000"/>
                  <a:gd name="connsiteY106" fmla="*/ 3815 h 10000"/>
                  <a:gd name="connsiteX107" fmla="*/ 1003 w 10000"/>
                  <a:gd name="connsiteY107" fmla="*/ 3898 h 10000"/>
                  <a:gd name="connsiteX108" fmla="*/ 888 w 10000"/>
                  <a:gd name="connsiteY108" fmla="*/ 3898 h 10000"/>
                  <a:gd name="connsiteX109" fmla="*/ 860 w 10000"/>
                  <a:gd name="connsiteY109" fmla="*/ 4067 h 10000"/>
                  <a:gd name="connsiteX110" fmla="*/ 802 w 10000"/>
                  <a:gd name="connsiteY110" fmla="*/ 4067 h 10000"/>
                  <a:gd name="connsiteX111" fmla="*/ 745 w 10000"/>
                  <a:gd name="connsiteY111" fmla="*/ 4322 h 10000"/>
                  <a:gd name="connsiteX112" fmla="*/ 716 w 10000"/>
                  <a:gd name="connsiteY112" fmla="*/ 4493 h 10000"/>
                  <a:gd name="connsiteX113" fmla="*/ 315 w 10000"/>
                  <a:gd name="connsiteY113" fmla="*/ 4493 h 10000"/>
                  <a:gd name="connsiteX114" fmla="*/ 287 w 10000"/>
                  <a:gd name="connsiteY114" fmla="*/ 4322 h 10000"/>
                  <a:gd name="connsiteX115" fmla="*/ 172 w 10000"/>
                  <a:gd name="connsiteY115" fmla="*/ 4238 h 10000"/>
                  <a:gd name="connsiteX116" fmla="*/ 143 w 10000"/>
                  <a:gd name="connsiteY116" fmla="*/ 4067 h 10000"/>
                  <a:gd name="connsiteX117" fmla="*/ 29 w 10000"/>
                  <a:gd name="connsiteY117" fmla="*/ 3898 h 10000"/>
                  <a:gd name="connsiteX118" fmla="*/ 0 w 10000"/>
                  <a:gd name="connsiteY118" fmla="*/ 3645 h 10000"/>
                  <a:gd name="connsiteX119" fmla="*/ 0 w 10000"/>
                  <a:gd name="connsiteY119" fmla="*/ 2969 h 10000"/>
                  <a:gd name="connsiteX120" fmla="*/ 29 w 10000"/>
                  <a:gd name="connsiteY120" fmla="*/ 2797 h 10000"/>
                  <a:gd name="connsiteX121" fmla="*/ 315 w 10000"/>
                  <a:gd name="connsiteY121" fmla="*/ 2797 h 10000"/>
                  <a:gd name="connsiteX122" fmla="*/ 745 w 10000"/>
                  <a:gd name="connsiteY122" fmla="*/ 1525 h 10000"/>
                  <a:gd name="connsiteX123" fmla="*/ 802 w 10000"/>
                  <a:gd name="connsiteY123" fmla="*/ 1698 h 10000"/>
                  <a:gd name="connsiteX124" fmla="*/ 888 w 10000"/>
                  <a:gd name="connsiteY124" fmla="*/ 1780 h 10000"/>
                  <a:gd name="connsiteX125" fmla="*/ 1003 w 10000"/>
                  <a:gd name="connsiteY125" fmla="*/ 1780 h 10000"/>
                  <a:gd name="connsiteX126" fmla="*/ 1089 w 10000"/>
                  <a:gd name="connsiteY126" fmla="*/ 1525 h 10000"/>
                  <a:gd name="connsiteX127" fmla="*/ 1891 w 10000"/>
                  <a:gd name="connsiteY127" fmla="*/ 1525 h 10000"/>
                  <a:gd name="connsiteX128" fmla="*/ 2092 w 10000"/>
                  <a:gd name="connsiteY128" fmla="*/ 1698 h 10000"/>
                  <a:gd name="connsiteX129" fmla="*/ 2149 w 10000"/>
                  <a:gd name="connsiteY129" fmla="*/ 1950 h 10000"/>
                  <a:gd name="connsiteX130" fmla="*/ 2292 w 10000"/>
                  <a:gd name="connsiteY130" fmla="*/ 2373 h 10000"/>
                  <a:gd name="connsiteX131" fmla="*/ 2321 w 10000"/>
                  <a:gd name="connsiteY131" fmla="*/ 2628 h 10000"/>
                  <a:gd name="connsiteX0" fmla="*/ 2321 w 10000"/>
                  <a:gd name="connsiteY0" fmla="*/ 2628 h 10000"/>
                  <a:gd name="connsiteX1" fmla="*/ 8138 w 10000"/>
                  <a:gd name="connsiteY1" fmla="*/ 0 h 10000"/>
                  <a:gd name="connsiteX2" fmla="*/ 8510 w 10000"/>
                  <a:gd name="connsiteY2" fmla="*/ 678 h 10000"/>
                  <a:gd name="connsiteX3" fmla="*/ 8625 w 10000"/>
                  <a:gd name="connsiteY3" fmla="*/ 678 h 10000"/>
                  <a:gd name="connsiteX4" fmla="*/ 8711 w 10000"/>
                  <a:gd name="connsiteY4" fmla="*/ 254 h 10000"/>
                  <a:gd name="connsiteX5" fmla="*/ 8768 w 10000"/>
                  <a:gd name="connsiteY5" fmla="*/ 86 h 10000"/>
                  <a:gd name="connsiteX6" fmla="*/ 8797 w 10000"/>
                  <a:gd name="connsiteY6" fmla="*/ 86 h 10000"/>
                  <a:gd name="connsiteX7" fmla="*/ 8940 w 10000"/>
                  <a:gd name="connsiteY7" fmla="*/ 509 h 10000"/>
                  <a:gd name="connsiteX8" fmla="*/ 8997 w 10000"/>
                  <a:gd name="connsiteY8" fmla="*/ 848 h 10000"/>
                  <a:gd name="connsiteX9" fmla="*/ 9054 w 10000"/>
                  <a:gd name="connsiteY9" fmla="*/ 934 h 10000"/>
                  <a:gd name="connsiteX10" fmla="*/ 9140 w 10000"/>
                  <a:gd name="connsiteY10" fmla="*/ 934 h 10000"/>
                  <a:gd name="connsiteX11" fmla="*/ 9198 w 10000"/>
                  <a:gd name="connsiteY11" fmla="*/ 848 h 10000"/>
                  <a:gd name="connsiteX12" fmla="*/ 9341 w 10000"/>
                  <a:gd name="connsiteY12" fmla="*/ 848 h 10000"/>
                  <a:gd name="connsiteX13" fmla="*/ 9484 w 10000"/>
                  <a:gd name="connsiteY13" fmla="*/ 1273 h 10000"/>
                  <a:gd name="connsiteX14" fmla="*/ 9570 w 10000"/>
                  <a:gd name="connsiteY14" fmla="*/ 1273 h 10000"/>
                  <a:gd name="connsiteX15" fmla="*/ 9628 w 10000"/>
                  <a:gd name="connsiteY15" fmla="*/ 1101 h 10000"/>
                  <a:gd name="connsiteX16" fmla="*/ 9656 w 10000"/>
                  <a:gd name="connsiteY16" fmla="*/ 1101 h 10000"/>
                  <a:gd name="connsiteX17" fmla="*/ 9771 w 10000"/>
                  <a:gd name="connsiteY17" fmla="*/ 1357 h 10000"/>
                  <a:gd name="connsiteX18" fmla="*/ 9857 w 10000"/>
                  <a:gd name="connsiteY18" fmla="*/ 1525 h 10000"/>
                  <a:gd name="connsiteX19" fmla="*/ 10000 w 10000"/>
                  <a:gd name="connsiteY19" fmla="*/ 1950 h 10000"/>
                  <a:gd name="connsiteX20" fmla="*/ 10000 w 10000"/>
                  <a:gd name="connsiteY20" fmla="*/ 2205 h 10000"/>
                  <a:gd name="connsiteX21" fmla="*/ 9943 w 10000"/>
                  <a:gd name="connsiteY21" fmla="*/ 2205 h 10000"/>
                  <a:gd name="connsiteX22" fmla="*/ 9857 w 10000"/>
                  <a:gd name="connsiteY22" fmla="*/ 2373 h 10000"/>
                  <a:gd name="connsiteX23" fmla="*/ 9799 w 10000"/>
                  <a:gd name="connsiteY23" fmla="*/ 2542 h 10000"/>
                  <a:gd name="connsiteX24" fmla="*/ 9914 w 10000"/>
                  <a:gd name="connsiteY24" fmla="*/ 2797 h 10000"/>
                  <a:gd name="connsiteX25" fmla="*/ 9943 w 10000"/>
                  <a:gd name="connsiteY25" fmla="*/ 2797 h 10000"/>
                  <a:gd name="connsiteX26" fmla="*/ 9914 w 10000"/>
                  <a:gd name="connsiteY26" fmla="*/ 2969 h 10000"/>
                  <a:gd name="connsiteX27" fmla="*/ 9799 w 10000"/>
                  <a:gd name="connsiteY27" fmla="*/ 2969 h 10000"/>
                  <a:gd name="connsiteX28" fmla="*/ 9771 w 10000"/>
                  <a:gd name="connsiteY28" fmla="*/ 3050 h 10000"/>
                  <a:gd name="connsiteX29" fmla="*/ 9771 w 10000"/>
                  <a:gd name="connsiteY29" fmla="*/ 3222 h 10000"/>
                  <a:gd name="connsiteX30" fmla="*/ 9799 w 10000"/>
                  <a:gd name="connsiteY30" fmla="*/ 3222 h 10000"/>
                  <a:gd name="connsiteX31" fmla="*/ 9914 w 10000"/>
                  <a:gd name="connsiteY31" fmla="*/ 3476 h 10000"/>
                  <a:gd name="connsiteX32" fmla="*/ 9914 w 10000"/>
                  <a:gd name="connsiteY32" fmla="*/ 3815 h 10000"/>
                  <a:gd name="connsiteX33" fmla="*/ 9857 w 10000"/>
                  <a:gd name="connsiteY33" fmla="*/ 4067 h 10000"/>
                  <a:gd name="connsiteX34" fmla="*/ 9799 w 10000"/>
                  <a:gd name="connsiteY34" fmla="*/ 4238 h 10000"/>
                  <a:gd name="connsiteX35" fmla="*/ 9799 w 10000"/>
                  <a:gd name="connsiteY35" fmla="*/ 4322 h 10000"/>
                  <a:gd name="connsiteX36" fmla="*/ 9484 w 10000"/>
                  <a:gd name="connsiteY36" fmla="*/ 4322 h 10000"/>
                  <a:gd name="connsiteX37" fmla="*/ 9370 w 10000"/>
                  <a:gd name="connsiteY37" fmla="*/ 4493 h 10000"/>
                  <a:gd name="connsiteX38" fmla="*/ 9198 w 10000"/>
                  <a:gd name="connsiteY38" fmla="*/ 5085 h 10000"/>
                  <a:gd name="connsiteX39" fmla="*/ 9140 w 10000"/>
                  <a:gd name="connsiteY39" fmla="*/ 5339 h 10000"/>
                  <a:gd name="connsiteX40" fmla="*/ 9140 w 10000"/>
                  <a:gd name="connsiteY40" fmla="*/ 5595 h 10000"/>
                  <a:gd name="connsiteX41" fmla="*/ 8997 w 10000"/>
                  <a:gd name="connsiteY41" fmla="*/ 5595 h 10000"/>
                  <a:gd name="connsiteX42" fmla="*/ 8711 w 10000"/>
                  <a:gd name="connsiteY42" fmla="*/ 5933 h 10000"/>
                  <a:gd name="connsiteX43" fmla="*/ 8625 w 10000"/>
                  <a:gd name="connsiteY43" fmla="*/ 6020 h 10000"/>
                  <a:gd name="connsiteX44" fmla="*/ 8481 w 10000"/>
                  <a:gd name="connsiteY44" fmla="*/ 6187 h 10000"/>
                  <a:gd name="connsiteX45" fmla="*/ 8281 w 10000"/>
                  <a:gd name="connsiteY45" fmla="*/ 6358 h 10000"/>
                  <a:gd name="connsiteX46" fmla="*/ 8138 w 10000"/>
                  <a:gd name="connsiteY46" fmla="*/ 6358 h 10000"/>
                  <a:gd name="connsiteX47" fmla="*/ 8052 w 10000"/>
                  <a:gd name="connsiteY47" fmla="*/ 6440 h 10000"/>
                  <a:gd name="connsiteX48" fmla="*/ 7937 w 10000"/>
                  <a:gd name="connsiteY48" fmla="*/ 6779 h 10000"/>
                  <a:gd name="connsiteX49" fmla="*/ 7851 w 10000"/>
                  <a:gd name="connsiteY49" fmla="*/ 6863 h 10000"/>
                  <a:gd name="connsiteX50" fmla="*/ 7765 w 10000"/>
                  <a:gd name="connsiteY50" fmla="*/ 7204 h 10000"/>
                  <a:gd name="connsiteX51" fmla="*/ 7708 w 10000"/>
                  <a:gd name="connsiteY51" fmla="*/ 7458 h 10000"/>
                  <a:gd name="connsiteX52" fmla="*/ 7708 w 10000"/>
                  <a:gd name="connsiteY52" fmla="*/ 7883 h 10000"/>
                  <a:gd name="connsiteX53" fmla="*/ 7794 w 10000"/>
                  <a:gd name="connsiteY53" fmla="*/ 8050 h 10000"/>
                  <a:gd name="connsiteX54" fmla="*/ 7851 w 10000"/>
                  <a:gd name="connsiteY54" fmla="*/ 8304 h 10000"/>
                  <a:gd name="connsiteX55" fmla="*/ 7937 w 10000"/>
                  <a:gd name="connsiteY55" fmla="*/ 8474 h 10000"/>
                  <a:gd name="connsiteX56" fmla="*/ 8080 w 10000"/>
                  <a:gd name="connsiteY56" fmla="*/ 8474 h 10000"/>
                  <a:gd name="connsiteX57" fmla="*/ 8195 w 10000"/>
                  <a:gd name="connsiteY57" fmla="*/ 8304 h 10000"/>
                  <a:gd name="connsiteX58" fmla="*/ 8567 w 10000"/>
                  <a:gd name="connsiteY58" fmla="*/ 8304 h 10000"/>
                  <a:gd name="connsiteX59" fmla="*/ 8510 w 10000"/>
                  <a:gd name="connsiteY59" fmla="*/ 8474 h 10000"/>
                  <a:gd name="connsiteX60" fmla="*/ 8510 w 10000"/>
                  <a:gd name="connsiteY60" fmla="*/ 8728 h 10000"/>
                  <a:gd name="connsiteX61" fmla="*/ 8481 w 10000"/>
                  <a:gd name="connsiteY61" fmla="*/ 8728 h 10000"/>
                  <a:gd name="connsiteX62" fmla="*/ 8424 w 10000"/>
                  <a:gd name="connsiteY62" fmla="*/ 8897 h 10000"/>
                  <a:gd name="connsiteX63" fmla="*/ 7937 w 10000"/>
                  <a:gd name="connsiteY63" fmla="*/ 8897 h 10000"/>
                  <a:gd name="connsiteX64" fmla="*/ 7794 w 10000"/>
                  <a:gd name="connsiteY64" fmla="*/ 8985 h 10000"/>
                  <a:gd name="connsiteX65" fmla="*/ 7708 w 10000"/>
                  <a:gd name="connsiteY65" fmla="*/ 9323 h 10000"/>
                  <a:gd name="connsiteX66" fmla="*/ 7622 w 10000"/>
                  <a:gd name="connsiteY66" fmla="*/ 9323 h 10000"/>
                  <a:gd name="connsiteX67" fmla="*/ 7507 w 10000"/>
                  <a:gd name="connsiteY67" fmla="*/ 9409 h 10000"/>
                  <a:gd name="connsiteX68" fmla="*/ 7364 w 10000"/>
                  <a:gd name="connsiteY68" fmla="*/ 9830 h 10000"/>
                  <a:gd name="connsiteX69" fmla="*/ 7278 w 10000"/>
                  <a:gd name="connsiteY69" fmla="*/ 10000 h 10000"/>
                  <a:gd name="connsiteX70" fmla="*/ 7221 w 10000"/>
                  <a:gd name="connsiteY70" fmla="*/ 10000 h 10000"/>
                  <a:gd name="connsiteX71" fmla="*/ 7192 w 10000"/>
                  <a:gd name="connsiteY71" fmla="*/ 9830 h 10000"/>
                  <a:gd name="connsiteX72" fmla="*/ 7106 w 10000"/>
                  <a:gd name="connsiteY72" fmla="*/ 9747 h 10000"/>
                  <a:gd name="connsiteX73" fmla="*/ 7049 w 10000"/>
                  <a:gd name="connsiteY73" fmla="*/ 9577 h 10000"/>
                  <a:gd name="connsiteX74" fmla="*/ 7049 w 10000"/>
                  <a:gd name="connsiteY74" fmla="*/ 9152 h 10000"/>
                  <a:gd name="connsiteX75" fmla="*/ 7106 w 10000"/>
                  <a:gd name="connsiteY75" fmla="*/ 8985 h 10000"/>
                  <a:gd name="connsiteX76" fmla="*/ 7106 w 10000"/>
                  <a:gd name="connsiteY76" fmla="*/ 8897 h 10000"/>
                  <a:gd name="connsiteX77" fmla="*/ 6991 w 10000"/>
                  <a:gd name="connsiteY77" fmla="*/ 8562 h 10000"/>
                  <a:gd name="connsiteX78" fmla="*/ 6848 w 10000"/>
                  <a:gd name="connsiteY78" fmla="*/ 8474 h 10000"/>
                  <a:gd name="connsiteX79" fmla="*/ 6762 w 10000"/>
                  <a:gd name="connsiteY79" fmla="*/ 8304 h 10000"/>
                  <a:gd name="connsiteX80" fmla="*/ 6705 w 10000"/>
                  <a:gd name="connsiteY80" fmla="*/ 8304 h 10000"/>
                  <a:gd name="connsiteX81" fmla="*/ 6705 w 10000"/>
                  <a:gd name="connsiteY81" fmla="*/ 8136 h 10000"/>
                  <a:gd name="connsiteX82" fmla="*/ 6762 w 10000"/>
                  <a:gd name="connsiteY82" fmla="*/ 8050 h 10000"/>
                  <a:gd name="connsiteX83" fmla="*/ 6819 w 10000"/>
                  <a:gd name="connsiteY83" fmla="*/ 8050 h 10000"/>
                  <a:gd name="connsiteX84" fmla="*/ 6905 w 10000"/>
                  <a:gd name="connsiteY84" fmla="*/ 7883 h 10000"/>
                  <a:gd name="connsiteX85" fmla="*/ 7049 w 10000"/>
                  <a:gd name="connsiteY85" fmla="*/ 7712 h 10000"/>
                  <a:gd name="connsiteX86" fmla="*/ 7135 w 10000"/>
                  <a:gd name="connsiteY86" fmla="*/ 7626 h 10000"/>
                  <a:gd name="connsiteX87" fmla="*/ 7221 w 10000"/>
                  <a:gd name="connsiteY87" fmla="*/ 7289 h 10000"/>
                  <a:gd name="connsiteX88" fmla="*/ 7192 w 10000"/>
                  <a:gd name="connsiteY88" fmla="*/ 7204 h 10000"/>
                  <a:gd name="connsiteX89" fmla="*/ 7106 w 10000"/>
                  <a:gd name="connsiteY89" fmla="*/ 7204 h 10000"/>
                  <a:gd name="connsiteX90" fmla="*/ 6963 w 10000"/>
                  <a:gd name="connsiteY90" fmla="*/ 7289 h 10000"/>
                  <a:gd name="connsiteX91" fmla="*/ 6762 w 10000"/>
                  <a:gd name="connsiteY91" fmla="*/ 7289 h 10000"/>
                  <a:gd name="connsiteX92" fmla="*/ 6562 w 10000"/>
                  <a:gd name="connsiteY92" fmla="*/ 7034 h 10000"/>
                  <a:gd name="connsiteX93" fmla="*/ 6390 w 10000"/>
                  <a:gd name="connsiteY93" fmla="*/ 7034 h 10000"/>
                  <a:gd name="connsiteX94" fmla="*/ 6332 w 10000"/>
                  <a:gd name="connsiteY94" fmla="*/ 6863 h 10000"/>
                  <a:gd name="connsiteX95" fmla="*/ 6332 w 10000"/>
                  <a:gd name="connsiteY95" fmla="*/ 6779 h 10000"/>
                  <a:gd name="connsiteX96" fmla="*/ 2372 w 10000"/>
                  <a:gd name="connsiteY96" fmla="*/ 2216 h 10000"/>
                  <a:gd name="connsiteX97" fmla="*/ 2235 w 10000"/>
                  <a:gd name="connsiteY97" fmla="*/ 3391 h 10000"/>
                  <a:gd name="connsiteX98" fmla="*/ 1891 w 10000"/>
                  <a:gd name="connsiteY98" fmla="*/ 3391 h 10000"/>
                  <a:gd name="connsiteX99" fmla="*/ 1805 w 10000"/>
                  <a:gd name="connsiteY99" fmla="*/ 3222 h 10000"/>
                  <a:gd name="connsiteX100" fmla="*/ 1719 w 10000"/>
                  <a:gd name="connsiteY100" fmla="*/ 3222 h 10000"/>
                  <a:gd name="connsiteX101" fmla="*/ 1605 w 10000"/>
                  <a:gd name="connsiteY101" fmla="*/ 3050 h 10000"/>
                  <a:gd name="connsiteX102" fmla="*/ 1519 w 10000"/>
                  <a:gd name="connsiteY102" fmla="*/ 3050 h 10000"/>
                  <a:gd name="connsiteX103" fmla="*/ 1433 w 10000"/>
                  <a:gd name="connsiteY103" fmla="*/ 3391 h 10000"/>
                  <a:gd name="connsiteX104" fmla="*/ 1433 w 10000"/>
                  <a:gd name="connsiteY104" fmla="*/ 3815 h 10000"/>
                  <a:gd name="connsiteX105" fmla="*/ 1089 w 10000"/>
                  <a:gd name="connsiteY105" fmla="*/ 3815 h 10000"/>
                  <a:gd name="connsiteX106" fmla="*/ 1003 w 10000"/>
                  <a:gd name="connsiteY106" fmla="*/ 3898 h 10000"/>
                  <a:gd name="connsiteX107" fmla="*/ 888 w 10000"/>
                  <a:gd name="connsiteY107" fmla="*/ 3898 h 10000"/>
                  <a:gd name="connsiteX108" fmla="*/ 860 w 10000"/>
                  <a:gd name="connsiteY108" fmla="*/ 4067 h 10000"/>
                  <a:gd name="connsiteX109" fmla="*/ 802 w 10000"/>
                  <a:gd name="connsiteY109" fmla="*/ 4067 h 10000"/>
                  <a:gd name="connsiteX110" fmla="*/ 745 w 10000"/>
                  <a:gd name="connsiteY110" fmla="*/ 4322 h 10000"/>
                  <a:gd name="connsiteX111" fmla="*/ 716 w 10000"/>
                  <a:gd name="connsiteY111" fmla="*/ 4493 h 10000"/>
                  <a:gd name="connsiteX112" fmla="*/ 315 w 10000"/>
                  <a:gd name="connsiteY112" fmla="*/ 4493 h 10000"/>
                  <a:gd name="connsiteX113" fmla="*/ 287 w 10000"/>
                  <a:gd name="connsiteY113" fmla="*/ 4322 h 10000"/>
                  <a:gd name="connsiteX114" fmla="*/ 172 w 10000"/>
                  <a:gd name="connsiteY114" fmla="*/ 4238 h 10000"/>
                  <a:gd name="connsiteX115" fmla="*/ 143 w 10000"/>
                  <a:gd name="connsiteY115" fmla="*/ 4067 h 10000"/>
                  <a:gd name="connsiteX116" fmla="*/ 29 w 10000"/>
                  <a:gd name="connsiteY116" fmla="*/ 3898 h 10000"/>
                  <a:gd name="connsiteX117" fmla="*/ 0 w 10000"/>
                  <a:gd name="connsiteY117" fmla="*/ 3645 h 10000"/>
                  <a:gd name="connsiteX118" fmla="*/ 0 w 10000"/>
                  <a:gd name="connsiteY118" fmla="*/ 2969 h 10000"/>
                  <a:gd name="connsiteX119" fmla="*/ 29 w 10000"/>
                  <a:gd name="connsiteY119" fmla="*/ 2797 h 10000"/>
                  <a:gd name="connsiteX120" fmla="*/ 315 w 10000"/>
                  <a:gd name="connsiteY120" fmla="*/ 2797 h 10000"/>
                  <a:gd name="connsiteX121" fmla="*/ 745 w 10000"/>
                  <a:gd name="connsiteY121" fmla="*/ 1525 h 10000"/>
                  <a:gd name="connsiteX122" fmla="*/ 802 w 10000"/>
                  <a:gd name="connsiteY122" fmla="*/ 1698 h 10000"/>
                  <a:gd name="connsiteX123" fmla="*/ 888 w 10000"/>
                  <a:gd name="connsiteY123" fmla="*/ 1780 h 10000"/>
                  <a:gd name="connsiteX124" fmla="*/ 1003 w 10000"/>
                  <a:gd name="connsiteY124" fmla="*/ 1780 h 10000"/>
                  <a:gd name="connsiteX125" fmla="*/ 1089 w 10000"/>
                  <a:gd name="connsiteY125" fmla="*/ 1525 h 10000"/>
                  <a:gd name="connsiteX126" fmla="*/ 1891 w 10000"/>
                  <a:gd name="connsiteY126" fmla="*/ 1525 h 10000"/>
                  <a:gd name="connsiteX127" fmla="*/ 2092 w 10000"/>
                  <a:gd name="connsiteY127" fmla="*/ 1698 h 10000"/>
                  <a:gd name="connsiteX128" fmla="*/ 2149 w 10000"/>
                  <a:gd name="connsiteY128" fmla="*/ 1950 h 10000"/>
                  <a:gd name="connsiteX129" fmla="*/ 2292 w 10000"/>
                  <a:gd name="connsiteY129" fmla="*/ 2373 h 10000"/>
                  <a:gd name="connsiteX130" fmla="*/ 2321 w 10000"/>
                  <a:gd name="connsiteY130" fmla="*/ 2628 h 10000"/>
                  <a:gd name="connsiteX0" fmla="*/ 2321 w 10000"/>
                  <a:gd name="connsiteY0" fmla="*/ 2628 h 10000"/>
                  <a:gd name="connsiteX1" fmla="*/ 8138 w 10000"/>
                  <a:gd name="connsiteY1" fmla="*/ 0 h 10000"/>
                  <a:gd name="connsiteX2" fmla="*/ 8510 w 10000"/>
                  <a:gd name="connsiteY2" fmla="*/ 678 h 10000"/>
                  <a:gd name="connsiteX3" fmla="*/ 8711 w 10000"/>
                  <a:gd name="connsiteY3" fmla="*/ 254 h 10000"/>
                  <a:gd name="connsiteX4" fmla="*/ 8768 w 10000"/>
                  <a:gd name="connsiteY4" fmla="*/ 86 h 10000"/>
                  <a:gd name="connsiteX5" fmla="*/ 8797 w 10000"/>
                  <a:gd name="connsiteY5" fmla="*/ 86 h 10000"/>
                  <a:gd name="connsiteX6" fmla="*/ 8940 w 10000"/>
                  <a:gd name="connsiteY6" fmla="*/ 509 h 10000"/>
                  <a:gd name="connsiteX7" fmla="*/ 8997 w 10000"/>
                  <a:gd name="connsiteY7" fmla="*/ 848 h 10000"/>
                  <a:gd name="connsiteX8" fmla="*/ 9054 w 10000"/>
                  <a:gd name="connsiteY8" fmla="*/ 934 h 10000"/>
                  <a:gd name="connsiteX9" fmla="*/ 9140 w 10000"/>
                  <a:gd name="connsiteY9" fmla="*/ 934 h 10000"/>
                  <a:gd name="connsiteX10" fmla="*/ 9198 w 10000"/>
                  <a:gd name="connsiteY10" fmla="*/ 848 h 10000"/>
                  <a:gd name="connsiteX11" fmla="*/ 9341 w 10000"/>
                  <a:gd name="connsiteY11" fmla="*/ 848 h 10000"/>
                  <a:gd name="connsiteX12" fmla="*/ 9484 w 10000"/>
                  <a:gd name="connsiteY12" fmla="*/ 1273 h 10000"/>
                  <a:gd name="connsiteX13" fmla="*/ 9570 w 10000"/>
                  <a:gd name="connsiteY13" fmla="*/ 1273 h 10000"/>
                  <a:gd name="connsiteX14" fmla="*/ 9628 w 10000"/>
                  <a:gd name="connsiteY14" fmla="*/ 1101 h 10000"/>
                  <a:gd name="connsiteX15" fmla="*/ 9656 w 10000"/>
                  <a:gd name="connsiteY15" fmla="*/ 1101 h 10000"/>
                  <a:gd name="connsiteX16" fmla="*/ 9771 w 10000"/>
                  <a:gd name="connsiteY16" fmla="*/ 1357 h 10000"/>
                  <a:gd name="connsiteX17" fmla="*/ 9857 w 10000"/>
                  <a:gd name="connsiteY17" fmla="*/ 1525 h 10000"/>
                  <a:gd name="connsiteX18" fmla="*/ 10000 w 10000"/>
                  <a:gd name="connsiteY18" fmla="*/ 1950 h 10000"/>
                  <a:gd name="connsiteX19" fmla="*/ 10000 w 10000"/>
                  <a:gd name="connsiteY19" fmla="*/ 2205 h 10000"/>
                  <a:gd name="connsiteX20" fmla="*/ 9943 w 10000"/>
                  <a:gd name="connsiteY20" fmla="*/ 2205 h 10000"/>
                  <a:gd name="connsiteX21" fmla="*/ 9857 w 10000"/>
                  <a:gd name="connsiteY21" fmla="*/ 2373 h 10000"/>
                  <a:gd name="connsiteX22" fmla="*/ 9799 w 10000"/>
                  <a:gd name="connsiteY22" fmla="*/ 2542 h 10000"/>
                  <a:gd name="connsiteX23" fmla="*/ 9914 w 10000"/>
                  <a:gd name="connsiteY23" fmla="*/ 2797 h 10000"/>
                  <a:gd name="connsiteX24" fmla="*/ 9943 w 10000"/>
                  <a:gd name="connsiteY24" fmla="*/ 2797 h 10000"/>
                  <a:gd name="connsiteX25" fmla="*/ 9914 w 10000"/>
                  <a:gd name="connsiteY25" fmla="*/ 2969 h 10000"/>
                  <a:gd name="connsiteX26" fmla="*/ 9799 w 10000"/>
                  <a:gd name="connsiteY26" fmla="*/ 2969 h 10000"/>
                  <a:gd name="connsiteX27" fmla="*/ 9771 w 10000"/>
                  <a:gd name="connsiteY27" fmla="*/ 3050 h 10000"/>
                  <a:gd name="connsiteX28" fmla="*/ 9771 w 10000"/>
                  <a:gd name="connsiteY28" fmla="*/ 3222 h 10000"/>
                  <a:gd name="connsiteX29" fmla="*/ 9799 w 10000"/>
                  <a:gd name="connsiteY29" fmla="*/ 3222 h 10000"/>
                  <a:gd name="connsiteX30" fmla="*/ 9914 w 10000"/>
                  <a:gd name="connsiteY30" fmla="*/ 3476 h 10000"/>
                  <a:gd name="connsiteX31" fmla="*/ 9914 w 10000"/>
                  <a:gd name="connsiteY31" fmla="*/ 3815 h 10000"/>
                  <a:gd name="connsiteX32" fmla="*/ 9857 w 10000"/>
                  <a:gd name="connsiteY32" fmla="*/ 4067 h 10000"/>
                  <a:gd name="connsiteX33" fmla="*/ 9799 w 10000"/>
                  <a:gd name="connsiteY33" fmla="*/ 4238 h 10000"/>
                  <a:gd name="connsiteX34" fmla="*/ 9799 w 10000"/>
                  <a:gd name="connsiteY34" fmla="*/ 4322 h 10000"/>
                  <a:gd name="connsiteX35" fmla="*/ 9484 w 10000"/>
                  <a:gd name="connsiteY35" fmla="*/ 4322 h 10000"/>
                  <a:gd name="connsiteX36" fmla="*/ 9370 w 10000"/>
                  <a:gd name="connsiteY36" fmla="*/ 4493 h 10000"/>
                  <a:gd name="connsiteX37" fmla="*/ 9198 w 10000"/>
                  <a:gd name="connsiteY37" fmla="*/ 5085 h 10000"/>
                  <a:gd name="connsiteX38" fmla="*/ 9140 w 10000"/>
                  <a:gd name="connsiteY38" fmla="*/ 5339 h 10000"/>
                  <a:gd name="connsiteX39" fmla="*/ 9140 w 10000"/>
                  <a:gd name="connsiteY39" fmla="*/ 5595 h 10000"/>
                  <a:gd name="connsiteX40" fmla="*/ 8997 w 10000"/>
                  <a:gd name="connsiteY40" fmla="*/ 5595 h 10000"/>
                  <a:gd name="connsiteX41" fmla="*/ 8711 w 10000"/>
                  <a:gd name="connsiteY41" fmla="*/ 5933 h 10000"/>
                  <a:gd name="connsiteX42" fmla="*/ 8625 w 10000"/>
                  <a:gd name="connsiteY42" fmla="*/ 6020 h 10000"/>
                  <a:gd name="connsiteX43" fmla="*/ 8481 w 10000"/>
                  <a:gd name="connsiteY43" fmla="*/ 6187 h 10000"/>
                  <a:gd name="connsiteX44" fmla="*/ 8281 w 10000"/>
                  <a:gd name="connsiteY44" fmla="*/ 6358 h 10000"/>
                  <a:gd name="connsiteX45" fmla="*/ 8138 w 10000"/>
                  <a:gd name="connsiteY45" fmla="*/ 6358 h 10000"/>
                  <a:gd name="connsiteX46" fmla="*/ 8052 w 10000"/>
                  <a:gd name="connsiteY46" fmla="*/ 6440 h 10000"/>
                  <a:gd name="connsiteX47" fmla="*/ 7937 w 10000"/>
                  <a:gd name="connsiteY47" fmla="*/ 6779 h 10000"/>
                  <a:gd name="connsiteX48" fmla="*/ 7851 w 10000"/>
                  <a:gd name="connsiteY48" fmla="*/ 6863 h 10000"/>
                  <a:gd name="connsiteX49" fmla="*/ 7765 w 10000"/>
                  <a:gd name="connsiteY49" fmla="*/ 7204 h 10000"/>
                  <a:gd name="connsiteX50" fmla="*/ 7708 w 10000"/>
                  <a:gd name="connsiteY50" fmla="*/ 7458 h 10000"/>
                  <a:gd name="connsiteX51" fmla="*/ 7708 w 10000"/>
                  <a:gd name="connsiteY51" fmla="*/ 7883 h 10000"/>
                  <a:gd name="connsiteX52" fmla="*/ 7794 w 10000"/>
                  <a:gd name="connsiteY52" fmla="*/ 8050 h 10000"/>
                  <a:gd name="connsiteX53" fmla="*/ 7851 w 10000"/>
                  <a:gd name="connsiteY53" fmla="*/ 8304 h 10000"/>
                  <a:gd name="connsiteX54" fmla="*/ 7937 w 10000"/>
                  <a:gd name="connsiteY54" fmla="*/ 8474 h 10000"/>
                  <a:gd name="connsiteX55" fmla="*/ 8080 w 10000"/>
                  <a:gd name="connsiteY55" fmla="*/ 8474 h 10000"/>
                  <a:gd name="connsiteX56" fmla="*/ 8195 w 10000"/>
                  <a:gd name="connsiteY56" fmla="*/ 8304 h 10000"/>
                  <a:gd name="connsiteX57" fmla="*/ 8567 w 10000"/>
                  <a:gd name="connsiteY57" fmla="*/ 8304 h 10000"/>
                  <a:gd name="connsiteX58" fmla="*/ 8510 w 10000"/>
                  <a:gd name="connsiteY58" fmla="*/ 8474 h 10000"/>
                  <a:gd name="connsiteX59" fmla="*/ 8510 w 10000"/>
                  <a:gd name="connsiteY59" fmla="*/ 8728 h 10000"/>
                  <a:gd name="connsiteX60" fmla="*/ 8481 w 10000"/>
                  <a:gd name="connsiteY60" fmla="*/ 8728 h 10000"/>
                  <a:gd name="connsiteX61" fmla="*/ 8424 w 10000"/>
                  <a:gd name="connsiteY61" fmla="*/ 8897 h 10000"/>
                  <a:gd name="connsiteX62" fmla="*/ 7937 w 10000"/>
                  <a:gd name="connsiteY62" fmla="*/ 8897 h 10000"/>
                  <a:gd name="connsiteX63" fmla="*/ 7794 w 10000"/>
                  <a:gd name="connsiteY63" fmla="*/ 8985 h 10000"/>
                  <a:gd name="connsiteX64" fmla="*/ 7708 w 10000"/>
                  <a:gd name="connsiteY64" fmla="*/ 9323 h 10000"/>
                  <a:gd name="connsiteX65" fmla="*/ 7622 w 10000"/>
                  <a:gd name="connsiteY65" fmla="*/ 9323 h 10000"/>
                  <a:gd name="connsiteX66" fmla="*/ 7507 w 10000"/>
                  <a:gd name="connsiteY66" fmla="*/ 9409 h 10000"/>
                  <a:gd name="connsiteX67" fmla="*/ 7364 w 10000"/>
                  <a:gd name="connsiteY67" fmla="*/ 9830 h 10000"/>
                  <a:gd name="connsiteX68" fmla="*/ 7278 w 10000"/>
                  <a:gd name="connsiteY68" fmla="*/ 10000 h 10000"/>
                  <a:gd name="connsiteX69" fmla="*/ 7221 w 10000"/>
                  <a:gd name="connsiteY69" fmla="*/ 10000 h 10000"/>
                  <a:gd name="connsiteX70" fmla="*/ 7192 w 10000"/>
                  <a:gd name="connsiteY70" fmla="*/ 9830 h 10000"/>
                  <a:gd name="connsiteX71" fmla="*/ 7106 w 10000"/>
                  <a:gd name="connsiteY71" fmla="*/ 9747 h 10000"/>
                  <a:gd name="connsiteX72" fmla="*/ 7049 w 10000"/>
                  <a:gd name="connsiteY72" fmla="*/ 9577 h 10000"/>
                  <a:gd name="connsiteX73" fmla="*/ 7049 w 10000"/>
                  <a:gd name="connsiteY73" fmla="*/ 9152 h 10000"/>
                  <a:gd name="connsiteX74" fmla="*/ 7106 w 10000"/>
                  <a:gd name="connsiteY74" fmla="*/ 8985 h 10000"/>
                  <a:gd name="connsiteX75" fmla="*/ 7106 w 10000"/>
                  <a:gd name="connsiteY75" fmla="*/ 8897 h 10000"/>
                  <a:gd name="connsiteX76" fmla="*/ 6991 w 10000"/>
                  <a:gd name="connsiteY76" fmla="*/ 8562 h 10000"/>
                  <a:gd name="connsiteX77" fmla="*/ 6848 w 10000"/>
                  <a:gd name="connsiteY77" fmla="*/ 8474 h 10000"/>
                  <a:gd name="connsiteX78" fmla="*/ 6762 w 10000"/>
                  <a:gd name="connsiteY78" fmla="*/ 8304 h 10000"/>
                  <a:gd name="connsiteX79" fmla="*/ 6705 w 10000"/>
                  <a:gd name="connsiteY79" fmla="*/ 8304 h 10000"/>
                  <a:gd name="connsiteX80" fmla="*/ 6705 w 10000"/>
                  <a:gd name="connsiteY80" fmla="*/ 8136 h 10000"/>
                  <a:gd name="connsiteX81" fmla="*/ 6762 w 10000"/>
                  <a:gd name="connsiteY81" fmla="*/ 8050 h 10000"/>
                  <a:gd name="connsiteX82" fmla="*/ 6819 w 10000"/>
                  <a:gd name="connsiteY82" fmla="*/ 8050 h 10000"/>
                  <a:gd name="connsiteX83" fmla="*/ 6905 w 10000"/>
                  <a:gd name="connsiteY83" fmla="*/ 7883 h 10000"/>
                  <a:gd name="connsiteX84" fmla="*/ 7049 w 10000"/>
                  <a:gd name="connsiteY84" fmla="*/ 7712 h 10000"/>
                  <a:gd name="connsiteX85" fmla="*/ 7135 w 10000"/>
                  <a:gd name="connsiteY85" fmla="*/ 7626 h 10000"/>
                  <a:gd name="connsiteX86" fmla="*/ 7221 w 10000"/>
                  <a:gd name="connsiteY86" fmla="*/ 7289 h 10000"/>
                  <a:gd name="connsiteX87" fmla="*/ 7192 w 10000"/>
                  <a:gd name="connsiteY87" fmla="*/ 7204 h 10000"/>
                  <a:gd name="connsiteX88" fmla="*/ 7106 w 10000"/>
                  <a:gd name="connsiteY88" fmla="*/ 7204 h 10000"/>
                  <a:gd name="connsiteX89" fmla="*/ 6963 w 10000"/>
                  <a:gd name="connsiteY89" fmla="*/ 7289 h 10000"/>
                  <a:gd name="connsiteX90" fmla="*/ 6762 w 10000"/>
                  <a:gd name="connsiteY90" fmla="*/ 7289 h 10000"/>
                  <a:gd name="connsiteX91" fmla="*/ 6562 w 10000"/>
                  <a:gd name="connsiteY91" fmla="*/ 7034 h 10000"/>
                  <a:gd name="connsiteX92" fmla="*/ 6390 w 10000"/>
                  <a:gd name="connsiteY92" fmla="*/ 7034 h 10000"/>
                  <a:gd name="connsiteX93" fmla="*/ 6332 w 10000"/>
                  <a:gd name="connsiteY93" fmla="*/ 6863 h 10000"/>
                  <a:gd name="connsiteX94" fmla="*/ 6332 w 10000"/>
                  <a:gd name="connsiteY94" fmla="*/ 6779 h 10000"/>
                  <a:gd name="connsiteX95" fmla="*/ 2372 w 10000"/>
                  <a:gd name="connsiteY95" fmla="*/ 2216 h 10000"/>
                  <a:gd name="connsiteX96" fmla="*/ 2235 w 10000"/>
                  <a:gd name="connsiteY96" fmla="*/ 3391 h 10000"/>
                  <a:gd name="connsiteX97" fmla="*/ 1891 w 10000"/>
                  <a:gd name="connsiteY97" fmla="*/ 3391 h 10000"/>
                  <a:gd name="connsiteX98" fmla="*/ 1805 w 10000"/>
                  <a:gd name="connsiteY98" fmla="*/ 3222 h 10000"/>
                  <a:gd name="connsiteX99" fmla="*/ 1719 w 10000"/>
                  <a:gd name="connsiteY99" fmla="*/ 3222 h 10000"/>
                  <a:gd name="connsiteX100" fmla="*/ 1605 w 10000"/>
                  <a:gd name="connsiteY100" fmla="*/ 3050 h 10000"/>
                  <a:gd name="connsiteX101" fmla="*/ 1519 w 10000"/>
                  <a:gd name="connsiteY101" fmla="*/ 3050 h 10000"/>
                  <a:gd name="connsiteX102" fmla="*/ 1433 w 10000"/>
                  <a:gd name="connsiteY102" fmla="*/ 3391 h 10000"/>
                  <a:gd name="connsiteX103" fmla="*/ 1433 w 10000"/>
                  <a:gd name="connsiteY103" fmla="*/ 3815 h 10000"/>
                  <a:gd name="connsiteX104" fmla="*/ 1089 w 10000"/>
                  <a:gd name="connsiteY104" fmla="*/ 3815 h 10000"/>
                  <a:gd name="connsiteX105" fmla="*/ 1003 w 10000"/>
                  <a:gd name="connsiteY105" fmla="*/ 3898 h 10000"/>
                  <a:gd name="connsiteX106" fmla="*/ 888 w 10000"/>
                  <a:gd name="connsiteY106" fmla="*/ 3898 h 10000"/>
                  <a:gd name="connsiteX107" fmla="*/ 860 w 10000"/>
                  <a:gd name="connsiteY107" fmla="*/ 4067 h 10000"/>
                  <a:gd name="connsiteX108" fmla="*/ 802 w 10000"/>
                  <a:gd name="connsiteY108" fmla="*/ 4067 h 10000"/>
                  <a:gd name="connsiteX109" fmla="*/ 745 w 10000"/>
                  <a:gd name="connsiteY109" fmla="*/ 4322 h 10000"/>
                  <a:gd name="connsiteX110" fmla="*/ 716 w 10000"/>
                  <a:gd name="connsiteY110" fmla="*/ 4493 h 10000"/>
                  <a:gd name="connsiteX111" fmla="*/ 315 w 10000"/>
                  <a:gd name="connsiteY111" fmla="*/ 4493 h 10000"/>
                  <a:gd name="connsiteX112" fmla="*/ 287 w 10000"/>
                  <a:gd name="connsiteY112" fmla="*/ 4322 h 10000"/>
                  <a:gd name="connsiteX113" fmla="*/ 172 w 10000"/>
                  <a:gd name="connsiteY113" fmla="*/ 4238 h 10000"/>
                  <a:gd name="connsiteX114" fmla="*/ 143 w 10000"/>
                  <a:gd name="connsiteY114" fmla="*/ 4067 h 10000"/>
                  <a:gd name="connsiteX115" fmla="*/ 29 w 10000"/>
                  <a:gd name="connsiteY115" fmla="*/ 3898 h 10000"/>
                  <a:gd name="connsiteX116" fmla="*/ 0 w 10000"/>
                  <a:gd name="connsiteY116" fmla="*/ 3645 h 10000"/>
                  <a:gd name="connsiteX117" fmla="*/ 0 w 10000"/>
                  <a:gd name="connsiteY117" fmla="*/ 2969 h 10000"/>
                  <a:gd name="connsiteX118" fmla="*/ 29 w 10000"/>
                  <a:gd name="connsiteY118" fmla="*/ 2797 h 10000"/>
                  <a:gd name="connsiteX119" fmla="*/ 315 w 10000"/>
                  <a:gd name="connsiteY119" fmla="*/ 2797 h 10000"/>
                  <a:gd name="connsiteX120" fmla="*/ 745 w 10000"/>
                  <a:gd name="connsiteY120" fmla="*/ 1525 h 10000"/>
                  <a:gd name="connsiteX121" fmla="*/ 802 w 10000"/>
                  <a:gd name="connsiteY121" fmla="*/ 1698 h 10000"/>
                  <a:gd name="connsiteX122" fmla="*/ 888 w 10000"/>
                  <a:gd name="connsiteY122" fmla="*/ 1780 h 10000"/>
                  <a:gd name="connsiteX123" fmla="*/ 1003 w 10000"/>
                  <a:gd name="connsiteY123" fmla="*/ 1780 h 10000"/>
                  <a:gd name="connsiteX124" fmla="*/ 1089 w 10000"/>
                  <a:gd name="connsiteY124" fmla="*/ 1525 h 10000"/>
                  <a:gd name="connsiteX125" fmla="*/ 1891 w 10000"/>
                  <a:gd name="connsiteY125" fmla="*/ 1525 h 10000"/>
                  <a:gd name="connsiteX126" fmla="*/ 2092 w 10000"/>
                  <a:gd name="connsiteY126" fmla="*/ 1698 h 10000"/>
                  <a:gd name="connsiteX127" fmla="*/ 2149 w 10000"/>
                  <a:gd name="connsiteY127" fmla="*/ 1950 h 10000"/>
                  <a:gd name="connsiteX128" fmla="*/ 2292 w 10000"/>
                  <a:gd name="connsiteY128" fmla="*/ 2373 h 10000"/>
                  <a:gd name="connsiteX129" fmla="*/ 2321 w 10000"/>
                  <a:gd name="connsiteY129" fmla="*/ 2628 h 10000"/>
                  <a:gd name="connsiteX0" fmla="*/ 2321 w 10000"/>
                  <a:gd name="connsiteY0" fmla="*/ 2628 h 10000"/>
                  <a:gd name="connsiteX1" fmla="*/ 8138 w 10000"/>
                  <a:gd name="connsiteY1" fmla="*/ 0 h 10000"/>
                  <a:gd name="connsiteX2" fmla="*/ 8510 w 10000"/>
                  <a:gd name="connsiteY2" fmla="*/ 678 h 10000"/>
                  <a:gd name="connsiteX3" fmla="*/ 8768 w 10000"/>
                  <a:gd name="connsiteY3" fmla="*/ 86 h 10000"/>
                  <a:gd name="connsiteX4" fmla="*/ 8797 w 10000"/>
                  <a:gd name="connsiteY4" fmla="*/ 86 h 10000"/>
                  <a:gd name="connsiteX5" fmla="*/ 8940 w 10000"/>
                  <a:gd name="connsiteY5" fmla="*/ 509 h 10000"/>
                  <a:gd name="connsiteX6" fmla="*/ 8997 w 10000"/>
                  <a:gd name="connsiteY6" fmla="*/ 848 h 10000"/>
                  <a:gd name="connsiteX7" fmla="*/ 9054 w 10000"/>
                  <a:gd name="connsiteY7" fmla="*/ 934 h 10000"/>
                  <a:gd name="connsiteX8" fmla="*/ 9140 w 10000"/>
                  <a:gd name="connsiteY8" fmla="*/ 934 h 10000"/>
                  <a:gd name="connsiteX9" fmla="*/ 9198 w 10000"/>
                  <a:gd name="connsiteY9" fmla="*/ 848 h 10000"/>
                  <a:gd name="connsiteX10" fmla="*/ 9341 w 10000"/>
                  <a:gd name="connsiteY10" fmla="*/ 848 h 10000"/>
                  <a:gd name="connsiteX11" fmla="*/ 9484 w 10000"/>
                  <a:gd name="connsiteY11" fmla="*/ 1273 h 10000"/>
                  <a:gd name="connsiteX12" fmla="*/ 9570 w 10000"/>
                  <a:gd name="connsiteY12" fmla="*/ 1273 h 10000"/>
                  <a:gd name="connsiteX13" fmla="*/ 9628 w 10000"/>
                  <a:gd name="connsiteY13" fmla="*/ 1101 h 10000"/>
                  <a:gd name="connsiteX14" fmla="*/ 9656 w 10000"/>
                  <a:gd name="connsiteY14" fmla="*/ 1101 h 10000"/>
                  <a:gd name="connsiteX15" fmla="*/ 9771 w 10000"/>
                  <a:gd name="connsiteY15" fmla="*/ 1357 h 10000"/>
                  <a:gd name="connsiteX16" fmla="*/ 9857 w 10000"/>
                  <a:gd name="connsiteY16" fmla="*/ 1525 h 10000"/>
                  <a:gd name="connsiteX17" fmla="*/ 10000 w 10000"/>
                  <a:gd name="connsiteY17" fmla="*/ 1950 h 10000"/>
                  <a:gd name="connsiteX18" fmla="*/ 10000 w 10000"/>
                  <a:gd name="connsiteY18" fmla="*/ 2205 h 10000"/>
                  <a:gd name="connsiteX19" fmla="*/ 9943 w 10000"/>
                  <a:gd name="connsiteY19" fmla="*/ 2205 h 10000"/>
                  <a:gd name="connsiteX20" fmla="*/ 9857 w 10000"/>
                  <a:gd name="connsiteY20" fmla="*/ 2373 h 10000"/>
                  <a:gd name="connsiteX21" fmla="*/ 9799 w 10000"/>
                  <a:gd name="connsiteY21" fmla="*/ 2542 h 10000"/>
                  <a:gd name="connsiteX22" fmla="*/ 9914 w 10000"/>
                  <a:gd name="connsiteY22" fmla="*/ 2797 h 10000"/>
                  <a:gd name="connsiteX23" fmla="*/ 9943 w 10000"/>
                  <a:gd name="connsiteY23" fmla="*/ 2797 h 10000"/>
                  <a:gd name="connsiteX24" fmla="*/ 9914 w 10000"/>
                  <a:gd name="connsiteY24" fmla="*/ 2969 h 10000"/>
                  <a:gd name="connsiteX25" fmla="*/ 9799 w 10000"/>
                  <a:gd name="connsiteY25" fmla="*/ 2969 h 10000"/>
                  <a:gd name="connsiteX26" fmla="*/ 9771 w 10000"/>
                  <a:gd name="connsiteY26" fmla="*/ 3050 h 10000"/>
                  <a:gd name="connsiteX27" fmla="*/ 9771 w 10000"/>
                  <a:gd name="connsiteY27" fmla="*/ 3222 h 10000"/>
                  <a:gd name="connsiteX28" fmla="*/ 9799 w 10000"/>
                  <a:gd name="connsiteY28" fmla="*/ 3222 h 10000"/>
                  <a:gd name="connsiteX29" fmla="*/ 9914 w 10000"/>
                  <a:gd name="connsiteY29" fmla="*/ 3476 h 10000"/>
                  <a:gd name="connsiteX30" fmla="*/ 9914 w 10000"/>
                  <a:gd name="connsiteY30" fmla="*/ 3815 h 10000"/>
                  <a:gd name="connsiteX31" fmla="*/ 9857 w 10000"/>
                  <a:gd name="connsiteY31" fmla="*/ 4067 h 10000"/>
                  <a:gd name="connsiteX32" fmla="*/ 9799 w 10000"/>
                  <a:gd name="connsiteY32" fmla="*/ 4238 h 10000"/>
                  <a:gd name="connsiteX33" fmla="*/ 9799 w 10000"/>
                  <a:gd name="connsiteY33" fmla="*/ 4322 h 10000"/>
                  <a:gd name="connsiteX34" fmla="*/ 9484 w 10000"/>
                  <a:gd name="connsiteY34" fmla="*/ 4322 h 10000"/>
                  <a:gd name="connsiteX35" fmla="*/ 9370 w 10000"/>
                  <a:gd name="connsiteY35" fmla="*/ 4493 h 10000"/>
                  <a:gd name="connsiteX36" fmla="*/ 9198 w 10000"/>
                  <a:gd name="connsiteY36" fmla="*/ 5085 h 10000"/>
                  <a:gd name="connsiteX37" fmla="*/ 9140 w 10000"/>
                  <a:gd name="connsiteY37" fmla="*/ 5339 h 10000"/>
                  <a:gd name="connsiteX38" fmla="*/ 9140 w 10000"/>
                  <a:gd name="connsiteY38" fmla="*/ 5595 h 10000"/>
                  <a:gd name="connsiteX39" fmla="*/ 8997 w 10000"/>
                  <a:gd name="connsiteY39" fmla="*/ 5595 h 10000"/>
                  <a:gd name="connsiteX40" fmla="*/ 8711 w 10000"/>
                  <a:gd name="connsiteY40" fmla="*/ 5933 h 10000"/>
                  <a:gd name="connsiteX41" fmla="*/ 8625 w 10000"/>
                  <a:gd name="connsiteY41" fmla="*/ 6020 h 10000"/>
                  <a:gd name="connsiteX42" fmla="*/ 8481 w 10000"/>
                  <a:gd name="connsiteY42" fmla="*/ 6187 h 10000"/>
                  <a:gd name="connsiteX43" fmla="*/ 8281 w 10000"/>
                  <a:gd name="connsiteY43" fmla="*/ 6358 h 10000"/>
                  <a:gd name="connsiteX44" fmla="*/ 8138 w 10000"/>
                  <a:gd name="connsiteY44" fmla="*/ 6358 h 10000"/>
                  <a:gd name="connsiteX45" fmla="*/ 8052 w 10000"/>
                  <a:gd name="connsiteY45" fmla="*/ 6440 h 10000"/>
                  <a:gd name="connsiteX46" fmla="*/ 7937 w 10000"/>
                  <a:gd name="connsiteY46" fmla="*/ 6779 h 10000"/>
                  <a:gd name="connsiteX47" fmla="*/ 7851 w 10000"/>
                  <a:gd name="connsiteY47" fmla="*/ 6863 h 10000"/>
                  <a:gd name="connsiteX48" fmla="*/ 7765 w 10000"/>
                  <a:gd name="connsiteY48" fmla="*/ 7204 h 10000"/>
                  <a:gd name="connsiteX49" fmla="*/ 7708 w 10000"/>
                  <a:gd name="connsiteY49" fmla="*/ 7458 h 10000"/>
                  <a:gd name="connsiteX50" fmla="*/ 7708 w 10000"/>
                  <a:gd name="connsiteY50" fmla="*/ 7883 h 10000"/>
                  <a:gd name="connsiteX51" fmla="*/ 7794 w 10000"/>
                  <a:gd name="connsiteY51" fmla="*/ 8050 h 10000"/>
                  <a:gd name="connsiteX52" fmla="*/ 7851 w 10000"/>
                  <a:gd name="connsiteY52" fmla="*/ 8304 h 10000"/>
                  <a:gd name="connsiteX53" fmla="*/ 7937 w 10000"/>
                  <a:gd name="connsiteY53" fmla="*/ 8474 h 10000"/>
                  <a:gd name="connsiteX54" fmla="*/ 8080 w 10000"/>
                  <a:gd name="connsiteY54" fmla="*/ 8474 h 10000"/>
                  <a:gd name="connsiteX55" fmla="*/ 8195 w 10000"/>
                  <a:gd name="connsiteY55" fmla="*/ 8304 h 10000"/>
                  <a:gd name="connsiteX56" fmla="*/ 8567 w 10000"/>
                  <a:gd name="connsiteY56" fmla="*/ 8304 h 10000"/>
                  <a:gd name="connsiteX57" fmla="*/ 8510 w 10000"/>
                  <a:gd name="connsiteY57" fmla="*/ 8474 h 10000"/>
                  <a:gd name="connsiteX58" fmla="*/ 8510 w 10000"/>
                  <a:gd name="connsiteY58" fmla="*/ 8728 h 10000"/>
                  <a:gd name="connsiteX59" fmla="*/ 8481 w 10000"/>
                  <a:gd name="connsiteY59" fmla="*/ 8728 h 10000"/>
                  <a:gd name="connsiteX60" fmla="*/ 8424 w 10000"/>
                  <a:gd name="connsiteY60" fmla="*/ 8897 h 10000"/>
                  <a:gd name="connsiteX61" fmla="*/ 7937 w 10000"/>
                  <a:gd name="connsiteY61" fmla="*/ 8897 h 10000"/>
                  <a:gd name="connsiteX62" fmla="*/ 7794 w 10000"/>
                  <a:gd name="connsiteY62" fmla="*/ 8985 h 10000"/>
                  <a:gd name="connsiteX63" fmla="*/ 7708 w 10000"/>
                  <a:gd name="connsiteY63" fmla="*/ 9323 h 10000"/>
                  <a:gd name="connsiteX64" fmla="*/ 7622 w 10000"/>
                  <a:gd name="connsiteY64" fmla="*/ 9323 h 10000"/>
                  <a:gd name="connsiteX65" fmla="*/ 7507 w 10000"/>
                  <a:gd name="connsiteY65" fmla="*/ 9409 h 10000"/>
                  <a:gd name="connsiteX66" fmla="*/ 7364 w 10000"/>
                  <a:gd name="connsiteY66" fmla="*/ 9830 h 10000"/>
                  <a:gd name="connsiteX67" fmla="*/ 7278 w 10000"/>
                  <a:gd name="connsiteY67" fmla="*/ 10000 h 10000"/>
                  <a:gd name="connsiteX68" fmla="*/ 7221 w 10000"/>
                  <a:gd name="connsiteY68" fmla="*/ 10000 h 10000"/>
                  <a:gd name="connsiteX69" fmla="*/ 7192 w 10000"/>
                  <a:gd name="connsiteY69" fmla="*/ 9830 h 10000"/>
                  <a:gd name="connsiteX70" fmla="*/ 7106 w 10000"/>
                  <a:gd name="connsiteY70" fmla="*/ 9747 h 10000"/>
                  <a:gd name="connsiteX71" fmla="*/ 7049 w 10000"/>
                  <a:gd name="connsiteY71" fmla="*/ 9577 h 10000"/>
                  <a:gd name="connsiteX72" fmla="*/ 7049 w 10000"/>
                  <a:gd name="connsiteY72" fmla="*/ 9152 h 10000"/>
                  <a:gd name="connsiteX73" fmla="*/ 7106 w 10000"/>
                  <a:gd name="connsiteY73" fmla="*/ 8985 h 10000"/>
                  <a:gd name="connsiteX74" fmla="*/ 7106 w 10000"/>
                  <a:gd name="connsiteY74" fmla="*/ 8897 h 10000"/>
                  <a:gd name="connsiteX75" fmla="*/ 6991 w 10000"/>
                  <a:gd name="connsiteY75" fmla="*/ 8562 h 10000"/>
                  <a:gd name="connsiteX76" fmla="*/ 6848 w 10000"/>
                  <a:gd name="connsiteY76" fmla="*/ 8474 h 10000"/>
                  <a:gd name="connsiteX77" fmla="*/ 6762 w 10000"/>
                  <a:gd name="connsiteY77" fmla="*/ 8304 h 10000"/>
                  <a:gd name="connsiteX78" fmla="*/ 6705 w 10000"/>
                  <a:gd name="connsiteY78" fmla="*/ 8304 h 10000"/>
                  <a:gd name="connsiteX79" fmla="*/ 6705 w 10000"/>
                  <a:gd name="connsiteY79" fmla="*/ 8136 h 10000"/>
                  <a:gd name="connsiteX80" fmla="*/ 6762 w 10000"/>
                  <a:gd name="connsiteY80" fmla="*/ 8050 h 10000"/>
                  <a:gd name="connsiteX81" fmla="*/ 6819 w 10000"/>
                  <a:gd name="connsiteY81" fmla="*/ 8050 h 10000"/>
                  <a:gd name="connsiteX82" fmla="*/ 6905 w 10000"/>
                  <a:gd name="connsiteY82" fmla="*/ 7883 h 10000"/>
                  <a:gd name="connsiteX83" fmla="*/ 7049 w 10000"/>
                  <a:gd name="connsiteY83" fmla="*/ 7712 h 10000"/>
                  <a:gd name="connsiteX84" fmla="*/ 7135 w 10000"/>
                  <a:gd name="connsiteY84" fmla="*/ 7626 h 10000"/>
                  <a:gd name="connsiteX85" fmla="*/ 7221 w 10000"/>
                  <a:gd name="connsiteY85" fmla="*/ 7289 h 10000"/>
                  <a:gd name="connsiteX86" fmla="*/ 7192 w 10000"/>
                  <a:gd name="connsiteY86" fmla="*/ 7204 h 10000"/>
                  <a:gd name="connsiteX87" fmla="*/ 7106 w 10000"/>
                  <a:gd name="connsiteY87" fmla="*/ 7204 h 10000"/>
                  <a:gd name="connsiteX88" fmla="*/ 6963 w 10000"/>
                  <a:gd name="connsiteY88" fmla="*/ 7289 h 10000"/>
                  <a:gd name="connsiteX89" fmla="*/ 6762 w 10000"/>
                  <a:gd name="connsiteY89" fmla="*/ 7289 h 10000"/>
                  <a:gd name="connsiteX90" fmla="*/ 6562 w 10000"/>
                  <a:gd name="connsiteY90" fmla="*/ 7034 h 10000"/>
                  <a:gd name="connsiteX91" fmla="*/ 6390 w 10000"/>
                  <a:gd name="connsiteY91" fmla="*/ 7034 h 10000"/>
                  <a:gd name="connsiteX92" fmla="*/ 6332 w 10000"/>
                  <a:gd name="connsiteY92" fmla="*/ 6863 h 10000"/>
                  <a:gd name="connsiteX93" fmla="*/ 6332 w 10000"/>
                  <a:gd name="connsiteY93" fmla="*/ 6779 h 10000"/>
                  <a:gd name="connsiteX94" fmla="*/ 2372 w 10000"/>
                  <a:gd name="connsiteY94" fmla="*/ 2216 h 10000"/>
                  <a:gd name="connsiteX95" fmla="*/ 2235 w 10000"/>
                  <a:gd name="connsiteY95" fmla="*/ 3391 h 10000"/>
                  <a:gd name="connsiteX96" fmla="*/ 1891 w 10000"/>
                  <a:gd name="connsiteY96" fmla="*/ 3391 h 10000"/>
                  <a:gd name="connsiteX97" fmla="*/ 1805 w 10000"/>
                  <a:gd name="connsiteY97" fmla="*/ 3222 h 10000"/>
                  <a:gd name="connsiteX98" fmla="*/ 1719 w 10000"/>
                  <a:gd name="connsiteY98" fmla="*/ 3222 h 10000"/>
                  <a:gd name="connsiteX99" fmla="*/ 1605 w 10000"/>
                  <a:gd name="connsiteY99" fmla="*/ 3050 h 10000"/>
                  <a:gd name="connsiteX100" fmla="*/ 1519 w 10000"/>
                  <a:gd name="connsiteY100" fmla="*/ 3050 h 10000"/>
                  <a:gd name="connsiteX101" fmla="*/ 1433 w 10000"/>
                  <a:gd name="connsiteY101" fmla="*/ 3391 h 10000"/>
                  <a:gd name="connsiteX102" fmla="*/ 1433 w 10000"/>
                  <a:gd name="connsiteY102" fmla="*/ 3815 h 10000"/>
                  <a:gd name="connsiteX103" fmla="*/ 1089 w 10000"/>
                  <a:gd name="connsiteY103" fmla="*/ 3815 h 10000"/>
                  <a:gd name="connsiteX104" fmla="*/ 1003 w 10000"/>
                  <a:gd name="connsiteY104" fmla="*/ 3898 h 10000"/>
                  <a:gd name="connsiteX105" fmla="*/ 888 w 10000"/>
                  <a:gd name="connsiteY105" fmla="*/ 3898 h 10000"/>
                  <a:gd name="connsiteX106" fmla="*/ 860 w 10000"/>
                  <a:gd name="connsiteY106" fmla="*/ 4067 h 10000"/>
                  <a:gd name="connsiteX107" fmla="*/ 802 w 10000"/>
                  <a:gd name="connsiteY107" fmla="*/ 4067 h 10000"/>
                  <a:gd name="connsiteX108" fmla="*/ 745 w 10000"/>
                  <a:gd name="connsiteY108" fmla="*/ 4322 h 10000"/>
                  <a:gd name="connsiteX109" fmla="*/ 716 w 10000"/>
                  <a:gd name="connsiteY109" fmla="*/ 4493 h 10000"/>
                  <a:gd name="connsiteX110" fmla="*/ 315 w 10000"/>
                  <a:gd name="connsiteY110" fmla="*/ 4493 h 10000"/>
                  <a:gd name="connsiteX111" fmla="*/ 287 w 10000"/>
                  <a:gd name="connsiteY111" fmla="*/ 4322 h 10000"/>
                  <a:gd name="connsiteX112" fmla="*/ 172 w 10000"/>
                  <a:gd name="connsiteY112" fmla="*/ 4238 h 10000"/>
                  <a:gd name="connsiteX113" fmla="*/ 143 w 10000"/>
                  <a:gd name="connsiteY113" fmla="*/ 4067 h 10000"/>
                  <a:gd name="connsiteX114" fmla="*/ 29 w 10000"/>
                  <a:gd name="connsiteY114" fmla="*/ 3898 h 10000"/>
                  <a:gd name="connsiteX115" fmla="*/ 0 w 10000"/>
                  <a:gd name="connsiteY115" fmla="*/ 3645 h 10000"/>
                  <a:gd name="connsiteX116" fmla="*/ 0 w 10000"/>
                  <a:gd name="connsiteY116" fmla="*/ 2969 h 10000"/>
                  <a:gd name="connsiteX117" fmla="*/ 29 w 10000"/>
                  <a:gd name="connsiteY117" fmla="*/ 2797 h 10000"/>
                  <a:gd name="connsiteX118" fmla="*/ 315 w 10000"/>
                  <a:gd name="connsiteY118" fmla="*/ 2797 h 10000"/>
                  <a:gd name="connsiteX119" fmla="*/ 745 w 10000"/>
                  <a:gd name="connsiteY119" fmla="*/ 1525 h 10000"/>
                  <a:gd name="connsiteX120" fmla="*/ 802 w 10000"/>
                  <a:gd name="connsiteY120" fmla="*/ 1698 h 10000"/>
                  <a:gd name="connsiteX121" fmla="*/ 888 w 10000"/>
                  <a:gd name="connsiteY121" fmla="*/ 1780 h 10000"/>
                  <a:gd name="connsiteX122" fmla="*/ 1003 w 10000"/>
                  <a:gd name="connsiteY122" fmla="*/ 1780 h 10000"/>
                  <a:gd name="connsiteX123" fmla="*/ 1089 w 10000"/>
                  <a:gd name="connsiteY123" fmla="*/ 1525 h 10000"/>
                  <a:gd name="connsiteX124" fmla="*/ 1891 w 10000"/>
                  <a:gd name="connsiteY124" fmla="*/ 1525 h 10000"/>
                  <a:gd name="connsiteX125" fmla="*/ 2092 w 10000"/>
                  <a:gd name="connsiteY125" fmla="*/ 1698 h 10000"/>
                  <a:gd name="connsiteX126" fmla="*/ 2149 w 10000"/>
                  <a:gd name="connsiteY126" fmla="*/ 1950 h 10000"/>
                  <a:gd name="connsiteX127" fmla="*/ 2292 w 10000"/>
                  <a:gd name="connsiteY127" fmla="*/ 2373 h 10000"/>
                  <a:gd name="connsiteX128" fmla="*/ 2321 w 10000"/>
                  <a:gd name="connsiteY128" fmla="*/ 2628 h 10000"/>
                  <a:gd name="connsiteX0" fmla="*/ 2321 w 10000"/>
                  <a:gd name="connsiteY0" fmla="*/ 2628 h 10000"/>
                  <a:gd name="connsiteX1" fmla="*/ 8138 w 10000"/>
                  <a:gd name="connsiteY1" fmla="*/ 0 h 10000"/>
                  <a:gd name="connsiteX2" fmla="*/ 8510 w 10000"/>
                  <a:gd name="connsiteY2" fmla="*/ 678 h 10000"/>
                  <a:gd name="connsiteX3" fmla="*/ 8768 w 10000"/>
                  <a:gd name="connsiteY3" fmla="*/ 86 h 10000"/>
                  <a:gd name="connsiteX4" fmla="*/ 8797 w 10000"/>
                  <a:gd name="connsiteY4" fmla="*/ 86 h 10000"/>
                  <a:gd name="connsiteX5" fmla="*/ 8940 w 10000"/>
                  <a:gd name="connsiteY5" fmla="*/ 509 h 10000"/>
                  <a:gd name="connsiteX6" fmla="*/ 8997 w 10000"/>
                  <a:gd name="connsiteY6" fmla="*/ 848 h 10000"/>
                  <a:gd name="connsiteX7" fmla="*/ 9054 w 10000"/>
                  <a:gd name="connsiteY7" fmla="*/ 934 h 10000"/>
                  <a:gd name="connsiteX8" fmla="*/ 9140 w 10000"/>
                  <a:gd name="connsiteY8" fmla="*/ 934 h 10000"/>
                  <a:gd name="connsiteX9" fmla="*/ 9198 w 10000"/>
                  <a:gd name="connsiteY9" fmla="*/ 848 h 10000"/>
                  <a:gd name="connsiteX10" fmla="*/ 9341 w 10000"/>
                  <a:gd name="connsiteY10" fmla="*/ 848 h 10000"/>
                  <a:gd name="connsiteX11" fmla="*/ 9484 w 10000"/>
                  <a:gd name="connsiteY11" fmla="*/ 1273 h 10000"/>
                  <a:gd name="connsiteX12" fmla="*/ 9570 w 10000"/>
                  <a:gd name="connsiteY12" fmla="*/ 1273 h 10000"/>
                  <a:gd name="connsiteX13" fmla="*/ 9628 w 10000"/>
                  <a:gd name="connsiteY13" fmla="*/ 1101 h 10000"/>
                  <a:gd name="connsiteX14" fmla="*/ 9656 w 10000"/>
                  <a:gd name="connsiteY14" fmla="*/ 1101 h 10000"/>
                  <a:gd name="connsiteX15" fmla="*/ 9771 w 10000"/>
                  <a:gd name="connsiteY15" fmla="*/ 1357 h 10000"/>
                  <a:gd name="connsiteX16" fmla="*/ 9857 w 10000"/>
                  <a:gd name="connsiteY16" fmla="*/ 1525 h 10000"/>
                  <a:gd name="connsiteX17" fmla="*/ 10000 w 10000"/>
                  <a:gd name="connsiteY17" fmla="*/ 1950 h 10000"/>
                  <a:gd name="connsiteX18" fmla="*/ 10000 w 10000"/>
                  <a:gd name="connsiteY18" fmla="*/ 2205 h 10000"/>
                  <a:gd name="connsiteX19" fmla="*/ 9943 w 10000"/>
                  <a:gd name="connsiteY19" fmla="*/ 2205 h 10000"/>
                  <a:gd name="connsiteX20" fmla="*/ 9857 w 10000"/>
                  <a:gd name="connsiteY20" fmla="*/ 2373 h 10000"/>
                  <a:gd name="connsiteX21" fmla="*/ 9799 w 10000"/>
                  <a:gd name="connsiteY21" fmla="*/ 2542 h 10000"/>
                  <a:gd name="connsiteX22" fmla="*/ 9914 w 10000"/>
                  <a:gd name="connsiteY22" fmla="*/ 2797 h 10000"/>
                  <a:gd name="connsiteX23" fmla="*/ 9943 w 10000"/>
                  <a:gd name="connsiteY23" fmla="*/ 2797 h 10000"/>
                  <a:gd name="connsiteX24" fmla="*/ 9914 w 10000"/>
                  <a:gd name="connsiteY24" fmla="*/ 2969 h 10000"/>
                  <a:gd name="connsiteX25" fmla="*/ 9799 w 10000"/>
                  <a:gd name="connsiteY25" fmla="*/ 2969 h 10000"/>
                  <a:gd name="connsiteX26" fmla="*/ 9771 w 10000"/>
                  <a:gd name="connsiteY26" fmla="*/ 3050 h 10000"/>
                  <a:gd name="connsiteX27" fmla="*/ 9771 w 10000"/>
                  <a:gd name="connsiteY27" fmla="*/ 3222 h 10000"/>
                  <a:gd name="connsiteX28" fmla="*/ 9799 w 10000"/>
                  <a:gd name="connsiteY28" fmla="*/ 3222 h 10000"/>
                  <a:gd name="connsiteX29" fmla="*/ 9914 w 10000"/>
                  <a:gd name="connsiteY29" fmla="*/ 3476 h 10000"/>
                  <a:gd name="connsiteX30" fmla="*/ 9914 w 10000"/>
                  <a:gd name="connsiteY30" fmla="*/ 3815 h 10000"/>
                  <a:gd name="connsiteX31" fmla="*/ 9857 w 10000"/>
                  <a:gd name="connsiteY31" fmla="*/ 4067 h 10000"/>
                  <a:gd name="connsiteX32" fmla="*/ 9799 w 10000"/>
                  <a:gd name="connsiteY32" fmla="*/ 4238 h 10000"/>
                  <a:gd name="connsiteX33" fmla="*/ 9799 w 10000"/>
                  <a:gd name="connsiteY33" fmla="*/ 4322 h 10000"/>
                  <a:gd name="connsiteX34" fmla="*/ 9484 w 10000"/>
                  <a:gd name="connsiteY34" fmla="*/ 4322 h 10000"/>
                  <a:gd name="connsiteX35" fmla="*/ 9370 w 10000"/>
                  <a:gd name="connsiteY35" fmla="*/ 4493 h 10000"/>
                  <a:gd name="connsiteX36" fmla="*/ 9198 w 10000"/>
                  <a:gd name="connsiteY36" fmla="*/ 5085 h 10000"/>
                  <a:gd name="connsiteX37" fmla="*/ 9140 w 10000"/>
                  <a:gd name="connsiteY37" fmla="*/ 5339 h 10000"/>
                  <a:gd name="connsiteX38" fmla="*/ 9140 w 10000"/>
                  <a:gd name="connsiteY38" fmla="*/ 5595 h 10000"/>
                  <a:gd name="connsiteX39" fmla="*/ 8997 w 10000"/>
                  <a:gd name="connsiteY39" fmla="*/ 5595 h 10000"/>
                  <a:gd name="connsiteX40" fmla="*/ 8711 w 10000"/>
                  <a:gd name="connsiteY40" fmla="*/ 5933 h 10000"/>
                  <a:gd name="connsiteX41" fmla="*/ 8625 w 10000"/>
                  <a:gd name="connsiteY41" fmla="*/ 6020 h 10000"/>
                  <a:gd name="connsiteX42" fmla="*/ 8481 w 10000"/>
                  <a:gd name="connsiteY42" fmla="*/ 6187 h 10000"/>
                  <a:gd name="connsiteX43" fmla="*/ 8281 w 10000"/>
                  <a:gd name="connsiteY43" fmla="*/ 6358 h 10000"/>
                  <a:gd name="connsiteX44" fmla="*/ 8138 w 10000"/>
                  <a:gd name="connsiteY44" fmla="*/ 6358 h 10000"/>
                  <a:gd name="connsiteX45" fmla="*/ 8052 w 10000"/>
                  <a:gd name="connsiteY45" fmla="*/ 6440 h 10000"/>
                  <a:gd name="connsiteX46" fmla="*/ 7937 w 10000"/>
                  <a:gd name="connsiteY46" fmla="*/ 6779 h 10000"/>
                  <a:gd name="connsiteX47" fmla="*/ 8125 w 10000"/>
                  <a:gd name="connsiteY47" fmla="*/ 6234 h 10000"/>
                  <a:gd name="connsiteX48" fmla="*/ 7765 w 10000"/>
                  <a:gd name="connsiteY48" fmla="*/ 7204 h 10000"/>
                  <a:gd name="connsiteX49" fmla="*/ 7708 w 10000"/>
                  <a:gd name="connsiteY49" fmla="*/ 7458 h 10000"/>
                  <a:gd name="connsiteX50" fmla="*/ 7708 w 10000"/>
                  <a:gd name="connsiteY50" fmla="*/ 7883 h 10000"/>
                  <a:gd name="connsiteX51" fmla="*/ 7794 w 10000"/>
                  <a:gd name="connsiteY51" fmla="*/ 8050 h 10000"/>
                  <a:gd name="connsiteX52" fmla="*/ 7851 w 10000"/>
                  <a:gd name="connsiteY52" fmla="*/ 8304 h 10000"/>
                  <a:gd name="connsiteX53" fmla="*/ 7937 w 10000"/>
                  <a:gd name="connsiteY53" fmla="*/ 8474 h 10000"/>
                  <a:gd name="connsiteX54" fmla="*/ 8080 w 10000"/>
                  <a:gd name="connsiteY54" fmla="*/ 8474 h 10000"/>
                  <a:gd name="connsiteX55" fmla="*/ 8195 w 10000"/>
                  <a:gd name="connsiteY55" fmla="*/ 8304 h 10000"/>
                  <a:gd name="connsiteX56" fmla="*/ 8567 w 10000"/>
                  <a:gd name="connsiteY56" fmla="*/ 8304 h 10000"/>
                  <a:gd name="connsiteX57" fmla="*/ 8510 w 10000"/>
                  <a:gd name="connsiteY57" fmla="*/ 8474 h 10000"/>
                  <a:gd name="connsiteX58" fmla="*/ 8510 w 10000"/>
                  <a:gd name="connsiteY58" fmla="*/ 8728 h 10000"/>
                  <a:gd name="connsiteX59" fmla="*/ 8481 w 10000"/>
                  <a:gd name="connsiteY59" fmla="*/ 8728 h 10000"/>
                  <a:gd name="connsiteX60" fmla="*/ 8424 w 10000"/>
                  <a:gd name="connsiteY60" fmla="*/ 8897 h 10000"/>
                  <a:gd name="connsiteX61" fmla="*/ 7937 w 10000"/>
                  <a:gd name="connsiteY61" fmla="*/ 8897 h 10000"/>
                  <a:gd name="connsiteX62" fmla="*/ 7794 w 10000"/>
                  <a:gd name="connsiteY62" fmla="*/ 8985 h 10000"/>
                  <a:gd name="connsiteX63" fmla="*/ 7708 w 10000"/>
                  <a:gd name="connsiteY63" fmla="*/ 9323 h 10000"/>
                  <a:gd name="connsiteX64" fmla="*/ 7622 w 10000"/>
                  <a:gd name="connsiteY64" fmla="*/ 9323 h 10000"/>
                  <a:gd name="connsiteX65" fmla="*/ 7507 w 10000"/>
                  <a:gd name="connsiteY65" fmla="*/ 9409 h 10000"/>
                  <a:gd name="connsiteX66" fmla="*/ 7364 w 10000"/>
                  <a:gd name="connsiteY66" fmla="*/ 9830 h 10000"/>
                  <a:gd name="connsiteX67" fmla="*/ 7278 w 10000"/>
                  <a:gd name="connsiteY67" fmla="*/ 10000 h 10000"/>
                  <a:gd name="connsiteX68" fmla="*/ 7221 w 10000"/>
                  <a:gd name="connsiteY68" fmla="*/ 10000 h 10000"/>
                  <a:gd name="connsiteX69" fmla="*/ 7192 w 10000"/>
                  <a:gd name="connsiteY69" fmla="*/ 9830 h 10000"/>
                  <a:gd name="connsiteX70" fmla="*/ 7106 w 10000"/>
                  <a:gd name="connsiteY70" fmla="*/ 9747 h 10000"/>
                  <a:gd name="connsiteX71" fmla="*/ 7049 w 10000"/>
                  <a:gd name="connsiteY71" fmla="*/ 9577 h 10000"/>
                  <a:gd name="connsiteX72" fmla="*/ 7049 w 10000"/>
                  <a:gd name="connsiteY72" fmla="*/ 9152 h 10000"/>
                  <a:gd name="connsiteX73" fmla="*/ 7106 w 10000"/>
                  <a:gd name="connsiteY73" fmla="*/ 8985 h 10000"/>
                  <a:gd name="connsiteX74" fmla="*/ 7106 w 10000"/>
                  <a:gd name="connsiteY74" fmla="*/ 8897 h 10000"/>
                  <a:gd name="connsiteX75" fmla="*/ 6991 w 10000"/>
                  <a:gd name="connsiteY75" fmla="*/ 8562 h 10000"/>
                  <a:gd name="connsiteX76" fmla="*/ 6848 w 10000"/>
                  <a:gd name="connsiteY76" fmla="*/ 8474 h 10000"/>
                  <a:gd name="connsiteX77" fmla="*/ 6762 w 10000"/>
                  <a:gd name="connsiteY77" fmla="*/ 8304 h 10000"/>
                  <a:gd name="connsiteX78" fmla="*/ 6705 w 10000"/>
                  <a:gd name="connsiteY78" fmla="*/ 8304 h 10000"/>
                  <a:gd name="connsiteX79" fmla="*/ 6705 w 10000"/>
                  <a:gd name="connsiteY79" fmla="*/ 8136 h 10000"/>
                  <a:gd name="connsiteX80" fmla="*/ 6762 w 10000"/>
                  <a:gd name="connsiteY80" fmla="*/ 8050 h 10000"/>
                  <a:gd name="connsiteX81" fmla="*/ 6819 w 10000"/>
                  <a:gd name="connsiteY81" fmla="*/ 8050 h 10000"/>
                  <a:gd name="connsiteX82" fmla="*/ 6905 w 10000"/>
                  <a:gd name="connsiteY82" fmla="*/ 7883 h 10000"/>
                  <a:gd name="connsiteX83" fmla="*/ 7049 w 10000"/>
                  <a:gd name="connsiteY83" fmla="*/ 7712 h 10000"/>
                  <a:gd name="connsiteX84" fmla="*/ 7135 w 10000"/>
                  <a:gd name="connsiteY84" fmla="*/ 7626 h 10000"/>
                  <a:gd name="connsiteX85" fmla="*/ 7221 w 10000"/>
                  <a:gd name="connsiteY85" fmla="*/ 7289 h 10000"/>
                  <a:gd name="connsiteX86" fmla="*/ 7192 w 10000"/>
                  <a:gd name="connsiteY86" fmla="*/ 7204 h 10000"/>
                  <a:gd name="connsiteX87" fmla="*/ 7106 w 10000"/>
                  <a:gd name="connsiteY87" fmla="*/ 7204 h 10000"/>
                  <a:gd name="connsiteX88" fmla="*/ 6963 w 10000"/>
                  <a:gd name="connsiteY88" fmla="*/ 7289 h 10000"/>
                  <a:gd name="connsiteX89" fmla="*/ 6762 w 10000"/>
                  <a:gd name="connsiteY89" fmla="*/ 7289 h 10000"/>
                  <a:gd name="connsiteX90" fmla="*/ 6562 w 10000"/>
                  <a:gd name="connsiteY90" fmla="*/ 7034 h 10000"/>
                  <a:gd name="connsiteX91" fmla="*/ 6390 w 10000"/>
                  <a:gd name="connsiteY91" fmla="*/ 7034 h 10000"/>
                  <a:gd name="connsiteX92" fmla="*/ 6332 w 10000"/>
                  <a:gd name="connsiteY92" fmla="*/ 6863 h 10000"/>
                  <a:gd name="connsiteX93" fmla="*/ 6332 w 10000"/>
                  <a:gd name="connsiteY93" fmla="*/ 6779 h 10000"/>
                  <a:gd name="connsiteX94" fmla="*/ 2372 w 10000"/>
                  <a:gd name="connsiteY94" fmla="*/ 2216 h 10000"/>
                  <a:gd name="connsiteX95" fmla="*/ 2235 w 10000"/>
                  <a:gd name="connsiteY95" fmla="*/ 3391 h 10000"/>
                  <a:gd name="connsiteX96" fmla="*/ 1891 w 10000"/>
                  <a:gd name="connsiteY96" fmla="*/ 3391 h 10000"/>
                  <a:gd name="connsiteX97" fmla="*/ 1805 w 10000"/>
                  <a:gd name="connsiteY97" fmla="*/ 3222 h 10000"/>
                  <a:gd name="connsiteX98" fmla="*/ 1719 w 10000"/>
                  <a:gd name="connsiteY98" fmla="*/ 3222 h 10000"/>
                  <a:gd name="connsiteX99" fmla="*/ 1605 w 10000"/>
                  <a:gd name="connsiteY99" fmla="*/ 3050 h 10000"/>
                  <a:gd name="connsiteX100" fmla="*/ 1519 w 10000"/>
                  <a:gd name="connsiteY100" fmla="*/ 3050 h 10000"/>
                  <a:gd name="connsiteX101" fmla="*/ 1433 w 10000"/>
                  <a:gd name="connsiteY101" fmla="*/ 3391 h 10000"/>
                  <a:gd name="connsiteX102" fmla="*/ 1433 w 10000"/>
                  <a:gd name="connsiteY102" fmla="*/ 3815 h 10000"/>
                  <a:gd name="connsiteX103" fmla="*/ 1089 w 10000"/>
                  <a:gd name="connsiteY103" fmla="*/ 3815 h 10000"/>
                  <a:gd name="connsiteX104" fmla="*/ 1003 w 10000"/>
                  <a:gd name="connsiteY104" fmla="*/ 3898 h 10000"/>
                  <a:gd name="connsiteX105" fmla="*/ 888 w 10000"/>
                  <a:gd name="connsiteY105" fmla="*/ 3898 h 10000"/>
                  <a:gd name="connsiteX106" fmla="*/ 860 w 10000"/>
                  <a:gd name="connsiteY106" fmla="*/ 4067 h 10000"/>
                  <a:gd name="connsiteX107" fmla="*/ 802 w 10000"/>
                  <a:gd name="connsiteY107" fmla="*/ 4067 h 10000"/>
                  <a:gd name="connsiteX108" fmla="*/ 745 w 10000"/>
                  <a:gd name="connsiteY108" fmla="*/ 4322 h 10000"/>
                  <a:gd name="connsiteX109" fmla="*/ 716 w 10000"/>
                  <a:gd name="connsiteY109" fmla="*/ 4493 h 10000"/>
                  <a:gd name="connsiteX110" fmla="*/ 315 w 10000"/>
                  <a:gd name="connsiteY110" fmla="*/ 4493 h 10000"/>
                  <a:gd name="connsiteX111" fmla="*/ 287 w 10000"/>
                  <a:gd name="connsiteY111" fmla="*/ 4322 h 10000"/>
                  <a:gd name="connsiteX112" fmla="*/ 172 w 10000"/>
                  <a:gd name="connsiteY112" fmla="*/ 4238 h 10000"/>
                  <a:gd name="connsiteX113" fmla="*/ 143 w 10000"/>
                  <a:gd name="connsiteY113" fmla="*/ 4067 h 10000"/>
                  <a:gd name="connsiteX114" fmla="*/ 29 w 10000"/>
                  <a:gd name="connsiteY114" fmla="*/ 3898 h 10000"/>
                  <a:gd name="connsiteX115" fmla="*/ 0 w 10000"/>
                  <a:gd name="connsiteY115" fmla="*/ 3645 h 10000"/>
                  <a:gd name="connsiteX116" fmla="*/ 0 w 10000"/>
                  <a:gd name="connsiteY116" fmla="*/ 2969 h 10000"/>
                  <a:gd name="connsiteX117" fmla="*/ 29 w 10000"/>
                  <a:gd name="connsiteY117" fmla="*/ 2797 h 10000"/>
                  <a:gd name="connsiteX118" fmla="*/ 315 w 10000"/>
                  <a:gd name="connsiteY118" fmla="*/ 2797 h 10000"/>
                  <a:gd name="connsiteX119" fmla="*/ 745 w 10000"/>
                  <a:gd name="connsiteY119" fmla="*/ 1525 h 10000"/>
                  <a:gd name="connsiteX120" fmla="*/ 802 w 10000"/>
                  <a:gd name="connsiteY120" fmla="*/ 1698 h 10000"/>
                  <a:gd name="connsiteX121" fmla="*/ 888 w 10000"/>
                  <a:gd name="connsiteY121" fmla="*/ 1780 h 10000"/>
                  <a:gd name="connsiteX122" fmla="*/ 1003 w 10000"/>
                  <a:gd name="connsiteY122" fmla="*/ 1780 h 10000"/>
                  <a:gd name="connsiteX123" fmla="*/ 1089 w 10000"/>
                  <a:gd name="connsiteY123" fmla="*/ 1525 h 10000"/>
                  <a:gd name="connsiteX124" fmla="*/ 1891 w 10000"/>
                  <a:gd name="connsiteY124" fmla="*/ 1525 h 10000"/>
                  <a:gd name="connsiteX125" fmla="*/ 2092 w 10000"/>
                  <a:gd name="connsiteY125" fmla="*/ 1698 h 10000"/>
                  <a:gd name="connsiteX126" fmla="*/ 2149 w 10000"/>
                  <a:gd name="connsiteY126" fmla="*/ 1950 h 10000"/>
                  <a:gd name="connsiteX127" fmla="*/ 2292 w 10000"/>
                  <a:gd name="connsiteY127" fmla="*/ 2373 h 10000"/>
                  <a:gd name="connsiteX128" fmla="*/ 2321 w 10000"/>
                  <a:gd name="connsiteY128" fmla="*/ 2628 h 10000"/>
                  <a:gd name="connsiteX0" fmla="*/ 2321 w 10000"/>
                  <a:gd name="connsiteY0" fmla="*/ 2628 h 10000"/>
                  <a:gd name="connsiteX1" fmla="*/ 8138 w 10000"/>
                  <a:gd name="connsiteY1" fmla="*/ 0 h 10000"/>
                  <a:gd name="connsiteX2" fmla="*/ 8510 w 10000"/>
                  <a:gd name="connsiteY2" fmla="*/ 678 h 10000"/>
                  <a:gd name="connsiteX3" fmla="*/ 8768 w 10000"/>
                  <a:gd name="connsiteY3" fmla="*/ 86 h 10000"/>
                  <a:gd name="connsiteX4" fmla="*/ 8797 w 10000"/>
                  <a:gd name="connsiteY4" fmla="*/ 86 h 10000"/>
                  <a:gd name="connsiteX5" fmla="*/ 8940 w 10000"/>
                  <a:gd name="connsiteY5" fmla="*/ 509 h 10000"/>
                  <a:gd name="connsiteX6" fmla="*/ 8997 w 10000"/>
                  <a:gd name="connsiteY6" fmla="*/ 848 h 10000"/>
                  <a:gd name="connsiteX7" fmla="*/ 9054 w 10000"/>
                  <a:gd name="connsiteY7" fmla="*/ 934 h 10000"/>
                  <a:gd name="connsiteX8" fmla="*/ 9140 w 10000"/>
                  <a:gd name="connsiteY8" fmla="*/ 934 h 10000"/>
                  <a:gd name="connsiteX9" fmla="*/ 9198 w 10000"/>
                  <a:gd name="connsiteY9" fmla="*/ 848 h 10000"/>
                  <a:gd name="connsiteX10" fmla="*/ 9341 w 10000"/>
                  <a:gd name="connsiteY10" fmla="*/ 848 h 10000"/>
                  <a:gd name="connsiteX11" fmla="*/ 9484 w 10000"/>
                  <a:gd name="connsiteY11" fmla="*/ 1273 h 10000"/>
                  <a:gd name="connsiteX12" fmla="*/ 9570 w 10000"/>
                  <a:gd name="connsiteY12" fmla="*/ 1273 h 10000"/>
                  <a:gd name="connsiteX13" fmla="*/ 9628 w 10000"/>
                  <a:gd name="connsiteY13" fmla="*/ 1101 h 10000"/>
                  <a:gd name="connsiteX14" fmla="*/ 9656 w 10000"/>
                  <a:gd name="connsiteY14" fmla="*/ 1101 h 10000"/>
                  <a:gd name="connsiteX15" fmla="*/ 9771 w 10000"/>
                  <a:gd name="connsiteY15" fmla="*/ 1357 h 10000"/>
                  <a:gd name="connsiteX16" fmla="*/ 9857 w 10000"/>
                  <a:gd name="connsiteY16" fmla="*/ 1525 h 10000"/>
                  <a:gd name="connsiteX17" fmla="*/ 10000 w 10000"/>
                  <a:gd name="connsiteY17" fmla="*/ 1950 h 10000"/>
                  <a:gd name="connsiteX18" fmla="*/ 10000 w 10000"/>
                  <a:gd name="connsiteY18" fmla="*/ 2205 h 10000"/>
                  <a:gd name="connsiteX19" fmla="*/ 9943 w 10000"/>
                  <a:gd name="connsiteY19" fmla="*/ 2205 h 10000"/>
                  <a:gd name="connsiteX20" fmla="*/ 9857 w 10000"/>
                  <a:gd name="connsiteY20" fmla="*/ 2373 h 10000"/>
                  <a:gd name="connsiteX21" fmla="*/ 9799 w 10000"/>
                  <a:gd name="connsiteY21" fmla="*/ 2542 h 10000"/>
                  <a:gd name="connsiteX22" fmla="*/ 9914 w 10000"/>
                  <a:gd name="connsiteY22" fmla="*/ 2797 h 10000"/>
                  <a:gd name="connsiteX23" fmla="*/ 9943 w 10000"/>
                  <a:gd name="connsiteY23" fmla="*/ 2797 h 10000"/>
                  <a:gd name="connsiteX24" fmla="*/ 9914 w 10000"/>
                  <a:gd name="connsiteY24" fmla="*/ 2969 h 10000"/>
                  <a:gd name="connsiteX25" fmla="*/ 9799 w 10000"/>
                  <a:gd name="connsiteY25" fmla="*/ 2969 h 10000"/>
                  <a:gd name="connsiteX26" fmla="*/ 9771 w 10000"/>
                  <a:gd name="connsiteY26" fmla="*/ 3050 h 10000"/>
                  <a:gd name="connsiteX27" fmla="*/ 9771 w 10000"/>
                  <a:gd name="connsiteY27" fmla="*/ 3222 h 10000"/>
                  <a:gd name="connsiteX28" fmla="*/ 9799 w 10000"/>
                  <a:gd name="connsiteY28" fmla="*/ 3222 h 10000"/>
                  <a:gd name="connsiteX29" fmla="*/ 9914 w 10000"/>
                  <a:gd name="connsiteY29" fmla="*/ 3476 h 10000"/>
                  <a:gd name="connsiteX30" fmla="*/ 9914 w 10000"/>
                  <a:gd name="connsiteY30" fmla="*/ 3815 h 10000"/>
                  <a:gd name="connsiteX31" fmla="*/ 9857 w 10000"/>
                  <a:gd name="connsiteY31" fmla="*/ 4067 h 10000"/>
                  <a:gd name="connsiteX32" fmla="*/ 9799 w 10000"/>
                  <a:gd name="connsiteY32" fmla="*/ 4238 h 10000"/>
                  <a:gd name="connsiteX33" fmla="*/ 9799 w 10000"/>
                  <a:gd name="connsiteY33" fmla="*/ 4322 h 10000"/>
                  <a:gd name="connsiteX34" fmla="*/ 9484 w 10000"/>
                  <a:gd name="connsiteY34" fmla="*/ 4322 h 10000"/>
                  <a:gd name="connsiteX35" fmla="*/ 9370 w 10000"/>
                  <a:gd name="connsiteY35" fmla="*/ 4493 h 10000"/>
                  <a:gd name="connsiteX36" fmla="*/ 9198 w 10000"/>
                  <a:gd name="connsiteY36" fmla="*/ 5085 h 10000"/>
                  <a:gd name="connsiteX37" fmla="*/ 9140 w 10000"/>
                  <a:gd name="connsiteY37" fmla="*/ 5339 h 10000"/>
                  <a:gd name="connsiteX38" fmla="*/ 9140 w 10000"/>
                  <a:gd name="connsiteY38" fmla="*/ 5595 h 10000"/>
                  <a:gd name="connsiteX39" fmla="*/ 8997 w 10000"/>
                  <a:gd name="connsiteY39" fmla="*/ 5595 h 10000"/>
                  <a:gd name="connsiteX40" fmla="*/ 8711 w 10000"/>
                  <a:gd name="connsiteY40" fmla="*/ 5933 h 10000"/>
                  <a:gd name="connsiteX41" fmla="*/ 8625 w 10000"/>
                  <a:gd name="connsiteY41" fmla="*/ 6020 h 10000"/>
                  <a:gd name="connsiteX42" fmla="*/ 8481 w 10000"/>
                  <a:gd name="connsiteY42" fmla="*/ 6187 h 10000"/>
                  <a:gd name="connsiteX43" fmla="*/ 8281 w 10000"/>
                  <a:gd name="connsiteY43" fmla="*/ 6358 h 10000"/>
                  <a:gd name="connsiteX44" fmla="*/ 8138 w 10000"/>
                  <a:gd name="connsiteY44" fmla="*/ 6358 h 10000"/>
                  <a:gd name="connsiteX45" fmla="*/ 8052 w 10000"/>
                  <a:gd name="connsiteY45" fmla="*/ 6440 h 10000"/>
                  <a:gd name="connsiteX46" fmla="*/ 7937 w 10000"/>
                  <a:gd name="connsiteY46" fmla="*/ 6779 h 10000"/>
                  <a:gd name="connsiteX47" fmla="*/ 7765 w 10000"/>
                  <a:gd name="connsiteY47" fmla="*/ 7204 h 10000"/>
                  <a:gd name="connsiteX48" fmla="*/ 7708 w 10000"/>
                  <a:gd name="connsiteY48" fmla="*/ 7458 h 10000"/>
                  <a:gd name="connsiteX49" fmla="*/ 7708 w 10000"/>
                  <a:gd name="connsiteY49" fmla="*/ 7883 h 10000"/>
                  <a:gd name="connsiteX50" fmla="*/ 7794 w 10000"/>
                  <a:gd name="connsiteY50" fmla="*/ 8050 h 10000"/>
                  <a:gd name="connsiteX51" fmla="*/ 7851 w 10000"/>
                  <a:gd name="connsiteY51" fmla="*/ 8304 h 10000"/>
                  <a:gd name="connsiteX52" fmla="*/ 7937 w 10000"/>
                  <a:gd name="connsiteY52" fmla="*/ 8474 h 10000"/>
                  <a:gd name="connsiteX53" fmla="*/ 8080 w 10000"/>
                  <a:gd name="connsiteY53" fmla="*/ 8474 h 10000"/>
                  <a:gd name="connsiteX54" fmla="*/ 8195 w 10000"/>
                  <a:gd name="connsiteY54" fmla="*/ 8304 h 10000"/>
                  <a:gd name="connsiteX55" fmla="*/ 8567 w 10000"/>
                  <a:gd name="connsiteY55" fmla="*/ 8304 h 10000"/>
                  <a:gd name="connsiteX56" fmla="*/ 8510 w 10000"/>
                  <a:gd name="connsiteY56" fmla="*/ 8474 h 10000"/>
                  <a:gd name="connsiteX57" fmla="*/ 8510 w 10000"/>
                  <a:gd name="connsiteY57" fmla="*/ 8728 h 10000"/>
                  <a:gd name="connsiteX58" fmla="*/ 8481 w 10000"/>
                  <a:gd name="connsiteY58" fmla="*/ 8728 h 10000"/>
                  <a:gd name="connsiteX59" fmla="*/ 8424 w 10000"/>
                  <a:gd name="connsiteY59" fmla="*/ 8897 h 10000"/>
                  <a:gd name="connsiteX60" fmla="*/ 7937 w 10000"/>
                  <a:gd name="connsiteY60" fmla="*/ 8897 h 10000"/>
                  <a:gd name="connsiteX61" fmla="*/ 7794 w 10000"/>
                  <a:gd name="connsiteY61" fmla="*/ 8985 h 10000"/>
                  <a:gd name="connsiteX62" fmla="*/ 7708 w 10000"/>
                  <a:gd name="connsiteY62" fmla="*/ 9323 h 10000"/>
                  <a:gd name="connsiteX63" fmla="*/ 7622 w 10000"/>
                  <a:gd name="connsiteY63" fmla="*/ 9323 h 10000"/>
                  <a:gd name="connsiteX64" fmla="*/ 7507 w 10000"/>
                  <a:gd name="connsiteY64" fmla="*/ 9409 h 10000"/>
                  <a:gd name="connsiteX65" fmla="*/ 7364 w 10000"/>
                  <a:gd name="connsiteY65" fmla="*/ 9830 h 10000"/>
                  <a:gd name="connsiteX66" fmla="*/ 7278 w 10000"/>
                  <a:gd name="connsiteY66" fmla="*/ 10000 h 10000"/>
                  <a:gd name="connsiteX67" fmla="*/ 7221 w 10000"/>
                  <a:gd name="connsiteY67" fmla="*/ 10000 h 10000"/>
                  <a:gd name="connsiteX68" fmla="*/ 7192 w 10000"/>
                  <a:gd name="connsiteY68" fmla="*/ 9830 h 10000"/>
                  <a:gd name="connsiteX69" fmla="*/ 7106 w 10000"/>
                  <a:gd name="connsiteY69" fmla="*/ 9747 h 10000"/>
                  <a:gd name="connsiteX70" fmla="*/ 7049 w 10000"/>
                  <a:gd name="connsiteY70" fmla="*/ 9577 h 10000"/>
                  <a:gd name="connsiteX71" fmla="*/ 7049 w 10000"/>
                  <a:gd name="connsiteY71" fmla="*/ 9152 h 10000"/>
                  <a:gd name="connsiteX72" fmla="*/ 7106 w 10000"/>
                  <a:gd name="connsiteY72" fmla="*/ 8985 h 10000"/>
                  <a:gd name="connsiteX73" fmla="*/ 7106 w 10000"/>
                  <a:gd name="connsiteY73" fmla="*/ 8897 h 10000"/>
                  <a:gd name="connsiteX74" fmla="*/ 6991 w 10000"/>
                  <a:gd name="connsiteY74" fmla="*/ 8562 h 10000"/>
                  <a:gd name="connsiteX75" fmla="*/ 6848 w 10000"/>
                  <a:gd name="connsiteY75" fmla="*/ 8474 h 10000"/>
                  <a:gd name="connsiteX76" fmla="*/ 6762 w 10000"/>
                  <a:gd name="connsiteY76" fmla="*/ 8304 h 10000"/>
                  <a:gd name="connsiteX77" fmla="*/ 6705 w 10000"/>
                  <a:gd name="connsiteY77" fmla="*/ 8304 h 10000"/>
                  <a:gd name="connsiteX78" fmla="*/ 6705 w 10000"/>
                  <a:gd name="connsiteY78" fmla="*/ 8136 h 10000"/>
                  <a:gd name="connsiteX79" fmla="*/ 6762 w 10000"/>
                  <a:gd name="connsiteY79" fmla="*/ 8050 h 10000"/>
                  <a:gd name="connsiteX80" fmla="*/ 6819 w 10000"/>
                  <a:gd name="connsiteY80" fmla="*/ 8050 h 10000"/>
                  <a:gd name="connsiteX81" fmla="*/ 6905 w 10000"/>
                  <a:gd name="connsiteY81" fmla="*/ 7883 h 10000"/>
                  <a:gd name="connsiteX82" fmla="*/ 7049 w 10000"/>
                  <a:gd name="connsiteY82" fmla="*/ 7712 h 10000"/>
                  <a:gd name="connsiteX83" fmla="*/ 7135 w 10000"/>
                  <a:gd name="connsiteY83" fmla="*/ 7626 h 10000"/>
                  <a:gd name="connsiteX84" fmla="*/ 7221 w 10000"/>
                  <a:gd name="connsiteY84" fmla="*/ 7289 h 10000"/>
                  <a:gd name="connsiteX85" fmla="*/ 7192 w 10000"/>
                  <a:gd name="connsiteY85" fmla="*/ 7204 h 10000"/>
                  <a:gd name="connsiteX86" fmla="*/ 7106 w 10000"/>
                  <a:gd name="connsiteY86" fmla="*/ 7204 h 10000"/>
                  <a:gd name="connsiteX87" fmla="*/ 6963 w 10000"/>
                  <a:gd name="connsiteY87" fmla="*/ 7289 h 10000"/>
                  <a:gd name="connsiteX88" fmla="*/ 6762 w 10000"/>
                  <a:gd name="connsiteY88" fmla="*/ 7289 h 10000"/>
                  <a:gd name="connsiteX89" fmla="*/ 6562 w 10000"/>
                  <a:gd name="connsiteY89" fmla="*/ 7034 h 10000"/>
                  <a:gd name="connsiteX90" fmla="*/ 6390 w 10000"/>
                  <a:gd name="connsiteY90" fmla="*/ 7034 h 10000"/>
                  <a:gd name="connsiteX91" fmla="*/ 6332 w 10000"/>
                  <a:gd name="connsiteY91" fmla="*/ 6863 h 10000"/>
                  <a:gd name="connsiteX92" fmla="*/ 6332 w 10000"/>
                  <a:gd name="connsiteY92" fmla="*/ 6779 h 10000"/>
                  <a:gd name="connsiteX93" fmla="*/ 2372 w 10000"/>
                  <a:gd name="connsiteY93" fmla="*/ 2216 h 10000"/>
                  <a:gd name="connsiteX94" fmla="*/ 2235 w 10000"/>
                  <a:gd name="connsiteY94" fmla="*/ 3391 h 10000"/>
                  <a:gd name="connsiteX95" fmla="*/ 1891 w 10000"/>
                  <a:gd name="connsiteY95" fmla="*/ 3391 h 10000"/>
                  <a:gd name="connsiteX96" fmla="*/ 1805 w 10000"/>
                  <a:gd name="connsiteY96" fmla="*/ 3222 h 10000"/>
                  <a:gd name="connsiteX97" fmla="*/ 1719 w 10000"/>
                  <a:gd name="connsiteY97" fmla="*/ 3222 h 10000"/>
                  <a:gd name="connsiteX98" fmla="*/ 1605 w 10000"/>
                  <a:gd name="connsiteY98" fmla="*/ 3050 h 10000"/>
                  <a:gd name="connsiteX99" fmla="*/ 1519 w 10000"/>
                  <a:gd name="connsiteY99" fmla="*/ 3050 h 10000"/>
                  <a:gd name="connsiteX100" fmla="*/ 1433 w 10000"/>
                  <a:gd name="connsiteY100" fmla="*/ 3391 h 10000"/>
                  <a:gd name="connsiteX101" fmla="*/ 1433 w 10000"/>
                  <a:gd name="connsiteY101" fmla="*/ 3815 h 10000"/>
                  <a:gd name="connsiteX102" fmla="*/ 1089 w 10000"/>
                  <a:gd name="connsiteY102" fmla="*/ 3815 h 10000"/>
                  <a:gd name="connsiteX103" fmla="*/ 1003 w 10000"/>
                  <a:gd name="connsiteY103" fmla="*/ 3898 h 10000"/>
                  <a:gd name="connsiteX104" fmla="*/ 888 w 10000"/>
                  <a:gd name="connsiteY104" fmla="*/ 3898 h 10000"/>
                  <a:gd name="connsiteX105" fmla="*/ 860 w 10000"/>
                  <a:gd name="connsiteY105" fmla="*/ 4067 h 10000"/>
                  <a:gd name="connsiteX106" fmla="*/ 802 w 10000"/>
                  <a:gd name="connsiteY106" fmla="*/ 4067 h 10000"/>
                  <a:gd name="connsiteX107" fmla="*/ 745 w 10000"/>
                  <a:gd name="connsiteY107" fmla="*/ 4322 h 10000"/>
                  <a:gd name="connsiteX108" fmla="*/ 716 w 10000"/>
                  <a:gd name="connsiteY108" fmla="*/ 4493 h 10000"/>
                  <a:gd name="connsiteX109" fmla="*/ 315 w 10000"/>
                  <a:gd name="connsiteY109" fmla="*/ 4493 h 10000"/>
                  <a:gd name="connsiteX110" fmla="*/ 287 w 10000"/>
                  <a:gd name="connsiteY110" fmla="*/ 4322 h 10000"/>
                  <a:gd name="connsiteX111" fmla="*/ 172 w 10000"/>
                  <a:gd name="connsiteY111" fmla="*/ 4238 h 10000"/>
                  <a:gd name="connsiteX112" fmla="*/ 143 w 10000"/>
                  <a:gd name="connsiteY112" fmla="*/ 4067 h 10000"/>
                  <a:gd name="connsiteX113" fmla="*/ 29 w 10000"/>
                  <a:gd name="connsiteY113" fmla="*/ 3898 h 10000"/>
                  <a:gd name="connsiteX114" fmla="*/ 0 w 10000"/>
                  <a:gd name="connsiteY114" fmla="*/ 3645 h 10000"/>
                  <a:gd name="connsiteX115" fmla="*/ 0 w 10000"/>
                  <a:gd name="connsiteY115" fmla="*/ 2969 h 10000"/>
                  <a:gd name="connsiteX116" fmla="*/ 29 w 10000"/>
                  <a:gd name="connsiteY116" fmla="*/ 2797 h 10000"/>
                  <a:gd name="connsiteX117" fmla="*/ 315 w 10000"/>
                  <a:gd name="connsiteY117" fmla="*/ 2797 h 10000"/>
                  <a:gd name="connsiteX118" fmla="*/ 745 w 10000"/>
                  <a:gd name="connsiteY118" fmla="*/ 1525 h 10000"/>
                  <a:gd name="connsiteX119" fmla="*/ 802 w 10000"/>
                  <a:gd name="connsiteY119" fmla="*/ 1698 h 10000"/>
                  <a:gd name="connsiteX120" fmla="*/ 888 w 10000"/>
                  <a:gd name="connsiteY120" fmla="*/ 1780 h 10000"/>
                  <a:gd name="connsiteX121" fmla="*/ 1003 w 10000"/>
                  <a:gd name="connsiteY121" fmla="*/ 1780 h 10000"/>
                  <a:gd name="connsiteX122" fmla="*/ 1089 w 10000"/>
                  <a:gd name="connsiteY122" fmla="*/ 1525 h 10000"/>
                  <a:gd name="connsiteX123" fmla="*/ 1891 w 10000"/>
                  <a:gd name="connsiteY123" fmla="*/ 1525 h 10000"/>
                  <a:gd name="connsiteX124" fmla="*/ 2092 w 10000"/>
                  <a:gd name="connsiteY124" fmla="*/ 1698 h 10000"/>
                  <a:gd name="connsiteX125" fmla="*/ 2149 w 10000"/>
                  <a:gd name="connsiteY125" fmla="*/ 1950 h 10000"/>
                  <a:gd name="connsiteX126" fmla="*/ 2292 w 10000"/>
                  <a:gd name="connsiteY126" fmla="*/ 2373 h 10000"/>
                  <a:gd name="connsiteX127" fmla="*/ 2321 w 10000"/>
                  <a:gd name="connsiteY127" fmla="*/ 2628 h 10000"/>
                  <a:gd name="connsiteX0" fmla="*/ 8138 w 10000"/>
                  <a:gd name="connsiteY0" fmla="*/ 6358 h 10000"/>
                  <a:gd name="connsiteX1" fmla="*/ 8052 w 10000"/>
                  <a:gd name="connsiteY1" fmla="*/ 6440 h 10000"/>
                  <a:gd name="connsiteX2" fmla="*/ 7937 w 10000"/>
                  <a:gd name="connsiteY2" fmla="*/ 6779 h 10000"/>
                  <a:gd name="connsiteX3" fmla="*/ 7765 w 10000"/>
                  <a:gd name="connsiteY3" fmla="*/ 7204 h 10000"/>
                  <a:gd name="connsiteX4" fmla="*/ 7708 w 10000"/>
                  <a:gd name="connsiteY4" fmla="*/ 7458 h 10000"/>
                  <a:gd name="connsiteX5" fmla="*/ 7708 w 10000"/>
                  <a:gd name="connsiteY5" fmla="*/ 7883 h 10000"/>
                  <a:gd name="connsiteX6" fmla="*/ 7794 w 10000"/>
                  <a:gd name="connsiteY6" fmla="*/ 8050 h 10000"/>
                  <a:gd name="connsiteX7" fmla="*/ 7851 w 10000"/>
                  <a:gd name="connsiteY7" fmla="*/ 8304 h 10000"/>
                  <a:gd name="connsiteX8" fmla="*/ 7937 w 10000"/>
                  <a:gd name="connsiteY8" fmla="*/ 8474 h 10000"/>
                  <a:gd name="connsiteX9" fmla="*/ 8080 w 10000"/>
                  <a:gd name="connsiteY9" fmla="*/ 8474 h 10000"/>
                  <a:gd name="connsiteX10" fmla="*/ 8195 w 10000"/>
                  <a:gd name="connsiteY10" fmla="*/ 8304 h 10000"/>
                  <a:gd name="connsiteX11" fmla="*/ 8567 w 10000"/>
                  <a:gd name="connsiteY11" fmla="*/ 8304 h 10000"/>
                  <a:gd name="connsiteX12" fmla="*/ 8510 w 10000"/>
                  <a:gd name="connsiteY12" fmla="*/ 8474 h 10000"/>
                  <a:gd name="connsiteX13" fmla="*/ 8510 w 10000"/>
                  <a:gd name="connsiteY13" fmla="*/ 8728 h 10000"/>
                  <a:gd name="connsiteX14" fmla="*/ 8481 w 10000"/>
                  <a:gd name="connsiteY14" fmla="*/ 8728 h 10000"/>
                  <a:gd name="connsiteX15" fmla="*/ 8424 w 10000"/>
                  <a:gd name="connsiteY15" fmla="*/ 8897 h 10000"/>
                  <a:gd name="connsiteX16" fmla="*/ 7937 w 10000"/>
                  <a:gd name="connsiteY16" fmla="*/ 8897 h 10000"/>
                  <a:gd name="connsiteX17" fmla="*/ 7794 w 10000"/>
                  <a:gd name="connsiteY17" fmla="*/ 8985 h 10000"/>
                  <a:gd name="connsiteX18" fmla="*/ 7708 w 10000"/>
                  <a:gd name="connsiteY18" fmla="*/ 9323 h 10000"/>
                  <a:gd name="connsiteX19" fmla="*/ 7622 w 10000"/>
                  <a:gd name="connsiteY19" fmla="*/ 9323 h 10000"/>
                  <a:gd name="connsiteX20" fmla="*/ 7507 w 10000"/>
                  <a:gd name="connsiteY20" fmla="*/ 9409 h 10000"/>
                  <a:gd name="connsiteX21" fmla="*/ 7364 w 10000"/>
                  <a:gd name="connsiteY21" fmla="*/ 9830 h 10000"/>
                  <a:gd name="connsiteX22" fmla="*/ 7278 w 10000"/>
                  <a:gd name="connsiteY22" fmla="*/ 10000 h 10000"/>
                  <a:gd name="connsiteX23" fmla="*/ 7221 w 10000"/>
                  <a:gd name="connsiteY23" fmla="*/ 10000 h 10000"/>
                  <a:gd name="connsiteX24" fmla="*/ 7192 w 10000"/>
                  <a:gd name="connsiteY24" fmla="*/ 9830 h 10000"/>
                  <a:gd name="connsiteX25" fmla="*/ 7106 w 10000"/>
                  <a:gd name="connsiteY25" fmla="*/ 9747 h 10000"/>
                  <a:gd name="connsiteX26" fmla="*/ 7049 w 10000"/>
                  <a:gd name="connsiteY26" fmla="*/ 9577 h 10000"/>
                  <a:gd name="connsiteX27" fmla="*/ 7049 w 10000"/>
                  <a:gd name="connsiteY27" fmla="*/ 9152 h 10000"/>
                  <a:gd name="connsiteX28" fmla="*/ 7106 w 10000"/>
                  <a:gd name="connsiteY28" fmla="*/ 8985 h 10000"/>
                  <a:gd name="connsiteX29" fmla="*/ 7106 w 10000"/>
                  <a:gd name="connsiteY29" fmla="*/ 8897 h 10000"/>
                  <a:gd name="connsiteX30" fmla="*/ 6991 w 10000"/>
                  <a:gd name="connsiteY30" fmla="*/ 8562 h 10000"/>
                  <a:gd name="connsiteX31" fmla="*/ 6848 w 10000"/>
                  <a:gd name="connsiteY31" fmla="*/ 8474 h 10000"/>
                  <a:gd name="connsiteX32" fmla="*/ 6762 w 10000"/>
                  <a:gd name="connsiteY32" fmla="*/ 8304 h 10000"/>
                  <a:gd name="connsiteX33" fmla="*/ 6705 w 10000"/>
                  <a:gd name="connsiteY33" fmla="*/ 8304 h 10000"/>
                  <a:gd name="connsiteX34" fmla="*/ 6705 w 10000"/>
                  <a:gd name="connsiteY34" fmla="*/ 8136 h 10000"/>
                  <a:gd name="connsiteX35" fmla="*/ 6762 w 10000"/>
                  <a:gd name="connsiteY35" fmla="*/ 8050 h 10000"/>
                  <a:gd name="connsiteX36" fmla="*/ 6819 w 10000"/>
                  <a:gd name="connsiteY36" fmla="*/ 8050 h 10000"/>
                  <a:gd name="connsiteX37" fmla="*/ 6905 w 10000"/>
                  <a:gd name="connsiteY37" fmla="*/ 7883 h 10000"/>
                  <a:gd name="connsiteX38" fmla="*/ 7049 w 10000"/>
                  <a:gd name="connsiteY38" fmla="*/ 7712 h 10000"/>
                  <a:gd name="connsiteX39" fmla="*/ 7135 w 10000"/>
                  <a:gd name="connsiteY39" fmla="*/ 7626 h 10000"/>
                  <a:gd name="connsiteX40" fmla="*/ 7221 w 10000"/>
                  <a:gd name="connsiteY40" fmla="*/ 7289 h 10000"/>
                  <a:gd name="connsiteX41" fmla="*/ 7192 w 10000"/>
                  <a:gd name="connsiteY41" fmla="*/ 7204 h 10000"/>
                  <a:gd name="connsiteX42" fmla="*/ 7106 w 10000"/>
                  <a:gd name="connsiteY42" fmla="*/ 7204 h 10000"/>
                  <a:gd name="connsiteX43" fmla="*/ 6963 w 10000"/>
                  <a:gd name="connsiteY43" fmla="*/ 7289 h 10000"/>
                  <a:gd name="connsiteX44" fmla="*/ 6762 w 10000"/>
                  <a:gd name="connsiteY44" fmla="*/ 7289 h 10000"/>
                  <a:gd name="connsiteX45" fmla="*/ 6562 w 10000"/>
                  <a:gd name="connsiteY45" fmla="*/ 7034 h 10000"/>
                  <a:gd name="connsiteX46" fmla="*/ 6390 w 10000"/>
                  <a:gd name="connsiteY46" fmla="*/ 7034 h 10000"/>
                  <a:gd name="connsiteX47" fmla="*/ 6332 w 10000"/>
                  <a:gd name="connsiteY47" fmla="*/ 6863 h 10000"/>
                  <a:gd name="connsiteX48" fmla="*/ 6332 w 10000"/>
                  <a:gd name="connsiteY48" fmla="*/ 6779 h 10000"/>
                  <a:gd name="connsiteX49" fmla="*/ 2372 w 10000"/>
                  <a:gd name="connsiteY49" fmla="*/ 2216 h 10000"/>
                  <a:gd name="connsiteX50" fmla="*/ 2235 w 10000"/>
                  <a:gd name="connsiteY50" fmla="*/ 3391 h 10000"/>
                  <a:gd name="connsiteX51" fmla="*/ 1891 w 10000"/>
                  <a:gd name="connsiteY51" fmla="*/ 3391 h 10000"/>
                  <a:gd name="connsiteX52" fmla="*/ 1805 w 10000"/>
                  <a:gd name="connsiteY52" fmla="*/ 3222 h 10000"/>
                  <a:gd name="connsiteX53" fmla="*/ 1719 w 10000"/>
                  <a:gd name="connsiteY53" fmla="*/ 3222 h 10000"/>
                  <a:gd name="connsiteX54" fmla="*/ 1605 w 10000"/>
                  <a:gd name="connsiteY54" fmla="*/ 3050 h 10000"/>
                  <a:gd name="connsiteX55" fmla="*/ 1519 w 10000"/>
                  <a:gd name="connsiteY55" fmla="*/ 3050 h 10000"/>
                  <a:gd name="connsiteX56" fmla="*/ 1433 w 10000"/>
                  <a:gd name="connsiteY56" fmla="*/ 3391 h 10000"/>
                  <a:gd name="connsiteX57" fmla="*/ 1433 w 10000"/>
                  <a:gd name="connsiteY57" fmla="*/ 3815 h 10000"/>
                  <a:gd name="connsiteX58" fmla="*/ 1089 w 10000"/>
                  <a:gd name="connsiteY58" fmla="*/ 3815 h 10000"/>
                  <a:gd name="connsiteX59" fmla="*/ 1003 w 10000"/>
                  <a:gd name="connsiteY59" fmla="*/ 3898 h 10000"/>
                  <a:gd name="connsiteX60" fmla="*/ 888 w 10000"/>
                  <a:gd name="connsiteY60" fmla="*/ 3898 h 10000"/>
                  <a:gd name="connsiteX61" fmla="*/ 860 w 10000"/>
                  <a:gd name="connsiteY61" fmla="*/ 4067 h 10000"/>
                  <a:gd name="connsiteX62" fmla="*/ 802 w 10000"/>
                  <a:gd name="connsiteY62" fmla="*/ 4067 h 10000"/>
                  <a:gd name="connsiteX63" fmla="*/ 745 w 10000"/>
                  <a:gd name="connsiteY63" fmla="*/ 4322 h 10000"/>
                  <a:gd name="connsiteX64" fmla="*/ 716 w 10000"/>
                  <a:gd name="connsiteY64" fmla="*/ 4493 h 10000"/>
                  <a:gd name="connsiteX65" fmla="*/ 315 w 10000"/>
                  <a:gd name="connsiteY65" fmla="*/ 4493 h 10000"/>
                  <a:gd name="connsiteX66" fmla="*/ 287 w 10000"/>
                  <a:gd name="connsiteY66" fmla="*/ 4322 h 10000"/>
                  <a:gd name="connsiteX67" fmla="*/ 172 w 10000"/>
                  <a:gd name="connsiteY67" fmla="*/ 4238 h 10000"/>
                  <a:gd name="connsiteX68" fmla="*/ 143 w 10000"/>
                  <a:gd name="connsiteY68" fmla="*/ 4067 h 10000"/>
                  <a:gd name="connsiteX69" fmla="*/ 29 w 10000"/>
                  <a:gd name="connsiteY69" fmla="*/ 3898 h 10000"/>
                  <a:gd name="connsiteX70" fmla="*/ 0 w 10000"/>
                  <a:gd name="connsiteY70" fmla="*/ 3645 h 10000"/>
                  <a:gd name="connsiteX71" fmla="*/ 0 w 10000"/>
                  <a:gd name="connsiteY71" fmla="*/ 2969 h 10000"/>
                  <a:gd name="connsiteX72" fmla="*/ 29 w 10000"/>
                  <a:gd name="connsiteY72" fmla="*/ 2797 h 10000"/>
                  <a:gd name="connsiteX73" fmla="*/ 315 w 10000"/>
                  <a:gd name="connsiteY73" fmla="*/ 2797 h 10000"/>
                  <a:gd name="connsiteX74" fmla="*/ 745 w 10000"/>
                  <a:gd name="connsiteY74" fmla="*/ 1525 h 10000"/>
                  <a:gd name="connsiteX75" fmla="*/ 802 w 10000"/>
                  <a:gd name="connsiteY75" fmla="*/ 1698 h 10000"/>
                  <a:gd name="connsiteX76" fmla="*/ 888 w 10000"/>
                  <a:gd name="connsiteY76" fmla="*/ 1780 h 10000"/>
                  <a:gd name="connsiteX77" fmla="*/ 1003 w 10000"/>
                  <a:gd name="connsiteY77" fmla="*/ 1780 h 10000"/>
                  <a:gd name="connsiteX78" fmla="*/ 1089 w 10000"/>
                  <a:gd name="connsiteY78" fmla="*/ 1525 h 10000"/>
                  <a:gd name="connsiteX79" fmla="*/ 1891 w 10000"/>
                  <a:gd name="connsiteY79" fmla="*/ 1525 h 10000"/>
                  <a:gd name="connsiteX80" fmla="*/ 2092 w 10000"/>
                  <a:gd name="connsiteY80" fmla="*/ 1698 h 10000"/>
                  <a:gd name="connsiteX81" fmla="*/ 2149 w 10000"/>
                  <a:gd name="connsiteY81" fmla="*/ 1950 h 10000"/>
                  <a:gd name="connsiteX82" fmla="*/ 2292 w 10000"/>
                  <a:gd name="connsiteY82" fmla="*/ 2373 h 10000"/>
                  <a:gd name="connsiteX83" fmla="*/ 2321 w 10000"/>
                  <a:gd name="connsiteY83" fmla="*/ 2628 h 10000"/>
                  <a:gd name="connsiteX84" fmla="*/ 8138 w 10000"/>
                  <a:gd name="connsiteY84" fmla="*/ 0 h 10000"/>
                  <a:gd name="connsiteX85" fmla="*/ 8510 w 10000"/>
                  <a:gd name="connsiteY85" fmla="*/ 678 h 10000"/>
                  <a:gd name="connsiteX86" fmla="*/ 8768 w 10000"/>
                  <a:gd name="connsiteY86" fmla="*/ 86 h 10000"/>
                  <a:gd name="connsiteX87" fmla="*/ 8797 w 10000"/>
                  <a:gd name="connsiteY87" fmla="*/ 86 h 10000"/>
                  <a:gd name="connsiteX88" fmla="*/ 8940 w 10000"/>
                  <a:gd name="connsiteY88" fmla="*/ 509 h 10000"/>
                  <a:gd name="connsiteX89" fmla="*/ 8997 w 10000"/>
                  <a:gd name="connsiteY89" fmla="*/ 848 h 10000"/>
                  <a:gd name="connsiteX90" fmla="*/ 9054 w 10000"/>
                  <a:gd name="connsiteY90" fmla="*/ 934 h 10000"/>
                  <a:gd name="connsiteX91" fmla="*/ 9140 w 10000"/>
                  <a:gd name="connsiteY91" fmla="*/ 934 h 10000"/>
                  <a:gd name="connsiteX92" fmla="*/ 9198 w 10000"/>
                  <a:gd name="connsiteY92" fmla="*/ 848 h 10000"/>
                  <a:gd name="connsiteX93" fmla="*/ 9341 w 10000"/>
                  <a:gd name="connsiteY93" fmla="*/ 848 h 10000"/>
                  <a:gd name="connsiteX94" fmla="*/ 9484 w 10000"/>
                  <a:gd name="connsiteY94" fmla="*/ 1273 h 10000"/>
                  <a:gd name="connsiteX95" fmla="*/ 9570 w 10000"/>
                  <a:gd name="connsiteY95" fmla="*/ 1273 h 10000"/>
                  <a:gd name="connsiteX96" fmla="*/ 9628 w 10000"/>
                  <a:gd name="connsiteY96" fmla="*/ 1101 h 10000"/>
                  <a:gd name="connsiteX97" fmla="*/ 9656 w 10000"/>
                  <a:gd name="connsiteY97" fmla="*/ 1101 h 10000"/>
                  <a:gd name="connsiteX98" fmla="*/ 9771 w 10000"/>
                  <a:gd name="connsiteY98" fmla="*/ 1357 h 10000"/>
                  <a:gd name="connsiteX99" fmla="*/ 9857 w 10000"/>
                  <a:gd name="connsiteY99" fmla="*/ 1525 h 10000"/>
                  <a:gd name="connsiteX100" fmla="*/ 10000 w 10000"/>
                  <a:gd name="connsiteY100" fmla="*/ 1950 h 10000"/>
                  <a:gd name="connsiteX101" fmla="*/ 10000 w 10000"/>
                  <a:gd name="connsiteY101" fmla="*/ 2205 h 10000"/>
                  <a:gd name="connsiteX102" fmla="*/ 9943 w 10000"/>
                  <a:gd name="connsiteY102" fmla="*/ 2205 h 10000"/>
                  <a:gd name="connsiteX103" fmla="*/ 9857 w 10000"/>
                  <a:gd name="connsiteY103" fmla="*/ 2373 h 10000"/>
                  <a:gd name="connsiteX104" fmla="*/ 9799 w 10000"/>
                  <a:gd name="connsiteY104" fmla="*/ 2542 h 10000"/>
                  <a:gd name="connsiteX105" fmla="*/ 9914 w 10000"/>
                  <a:gd name="connsiteY105" fmla="*/ 2797 h 10000"/>
                  <a:gd name="connsiteX106" fmla="*/ 9943 w 10000"/>
                  <a:gd name="connsiteY106" fmla="*/ 2797 h 10000"/>
                  <a:gd name="connsiteX107" fmla="*/ 9914 w 10000"/>
                  <a:gd name="connsiteY107" fmla="*/ 2969 h 10000"/>
                  <a:gd name="connsiteX108" fmla="*/ 9799 w 10000"/>
                  <a:gd name="connsiteY108" fmla="*/ 2969 h 10000"/>
                  <a:gd name="connsiteX109" fmla="*/ 9771 w 10000"/>
                  <a:gd name="connsiteY109" fmla="*/ 3050 h 10000"/>
                  <a:gd name="connsiteX110" fmla="*/ 9771 w 10000"/>
                  <a:gd name="connsiteY110" fmla="*/ 3222 h 10000"/>
                  <a:gd name="connsiteX111" fmla="*/ 9799 w 10000"/>
                  <a:gd name="connsiteY111" fmla="*/ 3222 h 10000"/>
                  <a:gd name="connsiteX112" fmla="*/ 9914 w 10000"/>
                  <a:gd name="connsiteY112" fmla="*/ 3476 h 10000"/>
                  <a:gd name="connsiteX113" fmla="*/ 9914 w 10000"/>
                  <a:gd name="connsiteY113" fmla="*/ 3815 h 10000"/>
                  <a:gd name="connsiteX114" fmla="*/ 9857 w 10000"/>
                  <a:gd name="connsiteY114" fmla="*/ 4067 h 10000"/>
                  <a:gd name="connsiteX115" fmla="*/ 9799 w 10000"/>
                  <a:gd name="connsiteY115" fmla="*/ 4238 h 10000"/>
                  <a:gd name="connsiteX116" fmla="*/ 9799 w 10000"/>
                  <a:gd name="connsiteY116" fmla="*/ 4322 h 10000"/>
                  <a:gd name="connsiteX117" fmla="*/ 9484 w 10000"/>
                  <a:gd name="connsiteY117" fmla="*/ 4322 h 10000"/>
                  <a:gd name="connsiteX118" fmla="*/ 9370 w 10000"/>
                  <a:gd name="connsiteY118" fmla="*/ 4493 h 10000"/>
                  <a:gd name="connsiteX119" fmla="*/ 9198 w 10000"/>
                  <a:gd name="connsiteY119" fmla="*/ 5085 h 10000"/>
                  <a:gd name="connsiteX120" fmla="*/ 9140 w 10000"/>
                  <a:gd name="connsiteY120" fmla="*/ 5339 h 10000"/>
                  <a:gd name="connsiteX121" fmla="*/ 9140 w 10000"/>
                  <a:gd name="connsiteY121" fmla="*/ 5595 h 10000"/>
                  <a:gd name="connsiteX122" fmla="*/ 8997 w 10000"/>
                  <a:gd name="connsiteY122" fmla="*/ 5595 h 10000"/>
                  <a:gd name="connsiteX123" fmla="*/ 8711 w 10000"/>
                  <a:gd name="connsiteY123" fmla="*/ 5933 h 10000"/>
                  <a:gd name="connsiteX124" fmla="*/ 8625 w 10000"/>
                  <a:gd name="connsiteY124" fmla="*/ 6020 h 10000"/>
                  <a:gd name="connsiteX125" fmla="*/ 8481 w 10000"/>
                  <a:gd name="connsiteY125" fmla="*/ 6187 h 10000"/>
                  <a:gd name="connsiteX126" fmla="*/ 8865 w 10000"/>
                  <a:gd name="connsiteY126" fmla="*/ 8085 h 10000"/>
                  <a:gd name="connsiteX0" fmla="*/ 8138 w 10000"/>
                  <a:gd name="connsiteY0" fmla="*/ 6358 h 10000"/>
                  <a:gd name="connsiteX1" fmla="*/ 8052 w 10000"/>
                  <a:gd name="connsiteY1" fmla="*/ 6440 h 10000"/>
                  <a:gd name="connsiteX2" fmla="*/ 7937 w 10000"/>
                  <a:gd name="connsiteY2" fmla="*/ 6779 h 10000"/>
                  <a:gd name="connsiteX3" fmla="*/ 7765 w 10000"/>
                  <a:gd name="connsiteY3" fmla="*/ 7204 h 10000"/>
                  <a:gd name="connsiteX4" fmla="*/ 7708 w 10000"/>
                  <a:gd name="connsiteY4" fmla="*/ 7458 h 10000"/>
                  <a:gd name="connsiteX5" fmla="*/ 7708 w 10000"/>
                  <a:gd name="connsiteY5" fmla="*/ 7883 h 10000"/>
                  <a:gd name="connsiteX6" fmla="*/ 7794 w 10000"/>
                  <a:gd name="connsiteY6" fmla="*/ 8050 h 10000"/>
                  <a:gd name="connsiteX7" fmla="*/ 7851 w 10000"/>
                  <a:gd name="connsiteY7" fmla="*/ 8304 h 10000"/>
                  <a:gd name="connsiteX8" fmla="*/ 7937 w 10000"/>
                  <a:gd name="connsiteY8" fmla="*/ 8474 h 10000"/>
                  <a:gd name="connsiteX9" fmla="*/ 8080 w 10000"/>
                  <a:gd name="connsiteY9" fmla="*/ 8474 h 10000"/>
                  <a:gd name="connsiteX10" fmla="*/ 8195 w 10000"/>
                  <a:gd name="connsiteY10" fmla="*/ 8304 h 10000"/>
                  <a:gd name="connsiteX11" fmla="*/ 8567 w 10000"/>
                  <a:gd name="connsiteY11" fmla="*/ 8304 h 10000"/>
                  <a:gd name="connsiteX12" fmla="*/ 8510 w 10000"/>
                  <a:gd name="connsiteY12" fmla="*/ 8474 h 10000"/>
                  <a:gd name="connsiteX13" fmla="*/ 8510 w 10000"/>
                  <a:gd name="connsiteY13" fmla="*/ 8728 h 10000"/>
                  <a:gd name="connsiteX14" fmla="*/ 8481 w 10000"/>
                  <a:gd name="connsiteY14" fmla="*/ 8728 h 10000"/>
                  <a:gd name="connsiteX15" fmla="*/ 8424 w 10000"/>
                  <a:gd name="connsiteY15" fmla="*/ 8897 h 10000"/>
                  <a:gd name="connsiteX16" fmla="*/ 7937 w 10000"/>
                  <a:gd name="connsiteY16" fmla="*/ 8897 h 10000"/>
                  <a:gd name="connsiteX17" fmla="*/ 7794 w 10000"/>
                  <a:gd name="connsiteY17" fmla="*/ 8985 h 10000"/>
                  <a:gd name="connsiteX18" fmla="*/ 7708 w 10000"/>
                  <a:gd name="connsiteY18" fmla="*/ 9323 h 10000"/>
                  <a:gd name="connsiteX19" fmla="*/ 7622 w 10000"/>
                  <a:gd name="connsiteY19" fmla="*/ 9323 h 10000"/>
                  <a:gd name="connsiteX20" fmla="*/ 7507 w 10000"/>
                  <a:gd name="connsiteY20" fmla="*/ 9409 h 10000"/>
                  <a:gd name="connsiteX21" fmla="*/ 7364 w 10000"/>
                  <a:gd name="connsiteY21" fmla="*/ 9830 h 10000"/>
                  <a:gd name="connsiteX22" fmla="*/ 7278 w 10000"/>
                  <a:gd name="connsiteY22" fmla="*/ 10000 h 10000"/>
                  <a:gd name="connsiteX23" fmla="*/ 7221 w 10000"/>
                  <a:gd name="connsiteY23" fmla="*/ 10000 h 10000"/>
                  <a:gd name="connsiteX24" fmla="*/ 7192 w 10000"/>
                  <a:gd name="connsiteY24" fmla="*/ 9830 h 10000"/>
                  <a:gd name="connsiteX25" fmla="*/ 7106 w 10000"/>
                  <a:gd name="connsiteY25" fmla="*/ 9747 h 10000"/>
                  <a:gd name="connsiteX26" fmla="*/ 7049 w 10000"/>
                  <a:gd name="connsiteY26" fmla="*/ 9577 h 10000"/>
                  <a:gd name="connsiteX27" fmla="*/ 7049 w 10000"/>
                  <a:gd name="connsiteY27" fmla="*/ 9152 h 10000"/>
                  <a:gd name="connsiteX28" fmla="*/ 7106 w 10000"/>
                  <a:gd name="connsiteY28" fmla="*/ 8985 h 10000"/>
                  <a:gd name="connsiteX29" fmla="*/ 7106 w 10000"/>
                  <a:gd name="connsiteY29" fmla="*/ 8897 h 10000"/>
                  <a:gd name="connsiteX30" fmla="*/ 6991 w 10000"/>
                  <a:gd name="connsiteY30" fmla="*/ 8562 h 10000"/>
                  <a:gd name="connsiteX31" fmla="*/ 6848 w 10000"/>
                  <a:gd name="connsiteY31" fmla="*/ 8474 h 10000"/>
                  <a:gd name="connsiteX32" fmla="*/ 6762 w 10000"/>
                  <a:gd name="connsiteY32" fmla="*/ 8304 h 10000"/>
                  <a:gd name="connsiteX33" fmla="*/ 6705 w 10000"/>
                  <a:gd name="connsiteY33" fmla="*/ 8304 h 10000"/>
                  <a:gd name="connsiteX34" fmla="*/ 6705 w 10000"/>
                  <a:gd name="connsiteY34" fmla="*/ 8136 h 10000"/>
                  <a:gd name="connsiteX35" fmla="*/ 6762 w 10000"/>
                  <a:gd name="connsiteY35" fmla="*/ 8050 h 10000"/>
                  <a:gd name="connsiteX36" fmla="*/ 6819 w 10000"/>
                  <a:gd name="connsiteY36" fmla="*/ 8050 h 10000"/>
                  <a:gd name="connsiteX37" fmla="*/ 6905 w 10000"/>
                  <a:gd name="connsiteY37" fmla="*/ 7883 h 10000"/>
                  <a:gd name="connsiteX38" fmla="*/ 7049 w 10000"/>
                  <a:gd name="connsiteY38" fmla="*/ 7712 h 10000"/>
                  <a:gd name="connsiteX39" fmla="*/ 7135 w 10000"/>
                  <a:gd name="connsiteY39" fmla="*/ 7626 h 10000"/>
                  <a:gd name="connsiteX40" fmla="*/ 7221 w 10000"/>
                  <a:gd name="connsiteY40" fmla="*/ 7289 h 10000"/>
                  <a:gd name="connsiteX41" fmla="*/ 7192 w 10000"/>
                  <a:gd name="connsiteY41" fmla="*/ 7204 h 10000"/>
                  <a:gd name="connsiteX42" fmla="*/ 7106 w 10000"/>
                  <a:gd name="connsiteY42" fmla="*/ 7204 h 10000"/>
                  <a:gd name="connsiteX43" fmla="*/ 6963 w 10000"/>
                  <a:gd name="connsiteY43" fmla="*/ 7289 h 10000"/>
                  <a:gd name="connsiteX44" fmla="*/ 6762 w 10000"/>
                  <a:gd name="connsiteY44" fmla="*/ 7289 h 10000"/>
                  <a:gd name="connsiteX45" fmla="*/ 6562 w 10000"/>
                  <a:gd name="connsiteY45" fmla="*/ 7034 h 10000"/>
                  <a:gd name="connsiteX46" fmla="*/ 6390 w 10000"/>
                  <a:gd name="connsiteY46" fmla="*/ 7034 h 10000"/>
                  <a:gd name="connsiteX47" fmla="*/ 6332 w 10000"/>
                  <a:gd name="connsiteY47" fmla="*/ 6863 h 10000"/>
                  <a:gd name="connsiteX48" fmla="*/ 6332 w 10000"/>
                  <a:gd name="connsiteY48" fmla="*/ 6779 h 10000"/>
                  <a:gd name="connsiteX49" fmla="*/ 2372 w 10000"/>
                  <a:gd name="connsiteY49" fmla="*/ 2216 h 10000"/>
                  <a:gd name="connsiteX50" fmla="*/ 2235 w 10000"/>
                  <a:gd name="connsiteY50" fmla="*/ 3391 h 10000"/>
                  <a:gd name="connsiteX51" fmla="*/ 1891 w 10000"/>
                  <a:gd name="connsiteY51" fmla="*/ 3391 h 10000"/>
                  <a:gd name="connsiteX52" fmla="*/ 1805 w 10000"/>
                  <a:gd name="connsiteY52" fmla="*/ 3222 h 10000"/>
                  <a:gd name="connsiteX53" fmla="*/ 1719 w 10000"/>
                  <a:gd name="connsiteY53" fmla="*/ 3222 h 10000"/>
                  <a:gd name="connsiteX54" fmla="*/ 1605 w 10000"/>
                  <a:gd name="connsiteY54" fmla="*/ 3050 h 10000"/>
                  <a:gd name="connsiteX55" fmla="*/ 1519 w 10000"/>
                  <a:gd name="connsiteY55" fmla="*/ 3050 h 10000"/>
                  <a:gd name="connsiteX56" fmla="*/ 1433 w 10000"/>
                  <a:gd name="connsiteY56" fmla="*/ 3391 h 10000"/>
                  <a:gd name="connsiteX57" fmla="*/ 1433 w 10000"/>
                  <a:gd name="connsiteY57" fmla="*/ 3815 h 10000"/>
                  <a:gd name="connsiteX58" fmla="*/ 1089 w 10000"/>
                  <a:gd name="connsiteY58" fmla="*/ 3815 h 10000"/>
                  <a:gd name="connsiteX59" fmla="*/ 1003 w 10000"/>
                  <a:gd name="connsiteY59" fmla="*/ 3898 h 10000"/>
                  <a:gd name="connsiteX60" fmla="*/ 888 w 10000"/>
                  <a:gd name="connsiteY60" fmla="*/ 3898 h 10000"/>
                  <a:gd name="connsiteX61" fmla="*/ 860 w 10000"/>
                  <a:gd name="connsiteY61" fmla="*/ 4067 h 10000"/>
                  <a:gd name="connsiteX62" fmla="*/ 802 w 10000"/>
                  <a:gd name="connsiteY62" fmla="*/ 4067 h 10000"/>
                  <a:gd name="connsiteX63" fmla="*/ 745 w 10000"/>
                  <a:gd name="connsiteY63" fmla="*/ 4322 h 10000"/>
                  <a:gd name="connsiteX64" fmla="*/ 716 w 10000"/>
                  <a:gd name="connsiteY64" fmla="*/ 4493 h 10000"/>
                  <a:gd name="connsiteX65" fmla="*/ 315 w 10000"/>
                  <a:gd name="connsiteY65" fmla="*/ 4493 h 10000"/>
                  <a:gd name="connsiteX66" fmla="*/ 287 w 10000"/>
                  <a:gd name="connsiteY66" fmla="*/ 4322 h 10000"/>
                  <a:gd name="connsiteX67" fmla="*/ 172 w 10000"/>
                  <a:gd name="connsiteY67" fmla="*/ 4238 h 10000"/>
                  <a:gd name="connsiteX68" fmla="*/ 143 w 10000"/>
                  <a:gd name="connsiteY68" fmla="*/ 4067 h 10000"/>
                  <a:gd name="connsiteX69" fmla="*/ 29 w 10000"/>
                  <a:gd name="connsiteY69" fmla="*/ 3898 h 10000"/>
                  <a:gd name="connsiteX70" fmla="*/ 0 w 10000"/>
                  <a:gd name="connsiteY70" fmla="*/ 3645 h 10000"/>
                  <a:gd name="connsiteX71" fmla="*/ 0 w 10000"/>
                  <a:gd name="connsiteY71" fmla="*/ 2969 h 10000"/>
                  <a:gd name="connsiteX72" fmla="*/ 29 w 10000"/>
                  <a:gd name="connsiteY72" fmla="*/ 2797 h 10000"/>
                  <a:gd name="connsiteX73" fmla="*/ 315 w 10000"/>
                  <a:gd name="connsiteY73" fmla="*/ 2797 h 10000"/>
                  <a:gd name="connsiteX74" fmla="*/ 745 w 10000"/>
                  <a:gd name="connsiteY74" fmla="*/ 1525 h 10000"/>
                  <a:gd name="connsiteX75" fmla="*/ 802 w 10000"/>
                  <a:gd name="connsiteY75" fmla="*/ 1698 h 10000"/>
                  <a:gd name="connsiteX76" fmla="*/ 888 w 10000"/>
                  <a:gd name="connsiteY76" fmla="*/ 1780 h 10000"/>
                  <a:gd name="connsiteX77" fmla="*/ 1003 w 10000"/>
                  <a:gd name="connsiteY77" fmla="*/ 1780 h 10000"/>
                  <a:gd name="connsiteX78" fmla="*/ 1089 w 10000"/>
                  <a:gd name="connsiteY78" fmla="*/ 1525 h 10000"/>
                  <a:gd name="connsiteX79" fmla="*/ 1891 w 10000"/>
                  <a:gd name="connsiteY79" fmla="*/ 1525 h 10000"/>
                  <a:gd name="connsiteX80" fmla="*/ 2092 w 10000"/>
                  <a:gd name="connsiteY80" fmla="*/ 1698 h 10000"/>
                  <a:gd name="connsiteX81" fmla="*/ 2149 w 10000"/>
                  <a:gd name="connsiteY81" fmla="*/ 1950 h 10000"/>
                  <a:gd name="connsiteX82" fmla="*/ 2292 w 10000"/>
                  <a:gd name="connsiteY82" fmla="*/ 2373 h 10000"/>
                  <a:gd name="connsiteX83" fmla="*/ 2321 w 10000"/>
                  <a:gd name="connsiteY83" fmla="*/ 2628 h 10000"/>
                  <a:gd name="connsiteX84" fmla="*/ 8138 w 10000"/>
                  <a:gd name="connsiteY84" fmla="*/ 0 h 10000"/>
                  <a:gd name="connsiteX85" fmla="*/ 8510 w 10000"/>
                  <a:gd name="connsiteY85" fmla="*/ 678 h 10000"/>
                  <a:gd name="connsiteX86" fmla="*/ 8768 w 10000"/>
                  <a:gd name="connsiteY86" fmla="*/ 86 h 10000"/>
                  <a:gd name="connsiteX87" fmla="*/ 8797 w 10000"/>
                  <a:gd name="connsiteY87" fmla="*/ 86 h 10000"/>
                  <a:gd name="connsiteX88" fmla="*/ 8940 w 10000"/>
                  <a:gd name="connsiteY88" fmla="*/ 509 h 10000"/>
                  <a:gd name="connsiteX89" fmla="*/ 8997 w 10000"/>
                  <a:gd name="connsiteY89" fmla="*/ 848 h 10000"/>
                  <a:gd name="connsiteX90" fmla="*/ 9054 w 10000"/>
                  <a:gd name="connsiteY90" fmla="*/ 934 h 10000"/>
                  <a:gd name="connsiteX91" fmla="*/ 9140 w 10000"/>
                  <a:gd name="connsiteY91" fmla="*/ 934 h 10000"/>
                  <a:gd name="connsiteX92" fmla="*/ 9198 w 10000"/>
                  <a:gd name="connsiteY92" fmla="*/ 848 h 10000"/>
                  <a:gd name="connsiteX93" fmla="*/ 9341 w 10000"/>
                  <a:gd name="connsiteY93" fmla="*/ 848 h 10000"/>
                  <a:gd name="connsiteX94" fmla="*/ 9484 w 10000"/>
                  <a:gd name="connsiteY94" fmla="*/ 1273 h 10000"/>
                  <a:gd name="connsiteX95" fmla="*/ 9570 w 10000"/>
                  <a:gd name="connsiteY95" fmla="*/ 1273 h 10000"/>
                  <a:gd name="connsiteX96" fmla="*/ 9628 w 10000"/>
                  <a:gd name="connsiteY96" fmla="*/ 1101 h 10000"/>
                  <a:gd name="connsiteX97" fmla="*/ 9656 w 10000"/>
                  <a:gd name="connsiteY97" fmla="*/ 1101 h 10000"/>
                  <a:gd name="connsiteX98" fmla="*/ 9771 w 10000"/>
                  <a:gd name="connsiteY98" fmla="*/ 1357 h 10000"/>
                  <a:gd name="connsiteX99" fmla="*/ 9857 w 10000"/>
                  <a:gd name="connsiteY99" fmla="*/ 1525 h 10000"/>
                  <a:gd name="connsiteX100" fmla="*/ 10000 w 10000"/>
                  <a:gd name="connsiteY100" fmla="*/ 1950 h 10000"/>
                  <a:gd name="connsiteX101" fmla="*/ 10000 w 10000"/>
                  <a:gd name="connsiteY101" fmla="*/ 2205 h 10000"/>
                  <a:gd name="connsiteX102" fmla="*/ 9943 w 10000"/>
                  <a:gd name="connsiteY102" fmla="*/ 2205 h 10000"/>
                  <a:gd name="connsiteX103" fmla="*/ 9857 w 10000"/>
                  <a:gd name="connsiteY103" fmla="*/ 2373 h 10000"/>
                  <a:gd name="connsiteX104" fmla="*/ 9799 w 10000"/>
                  <a:gd name="connsiteY104" fmla="*/ 2542 h 10000"/>
                  <a:gd name="connsiteX105" fmla="*/ 9914 w 10000"/>
                  <a:gd name="connsiteY105" fmla="*/ 2797 h 10000"/>
                  <a:gd name="connsiteX106" fmla="*/ 9943 w 10000"/>
                  <a:gd name="connsiteY106" fmla="*/ 2797 h 10000"/>
                  <a:gd name="connsiteX107" fmla="*/ 9914 w 10000"/>
                  <a:gd name="connsiteY107" fmla="*/ 2969 h 10000"/>
                  <a:gd name="connsiteX108" fmla="*/ 9799 w 10000"/>
                  <a:gd name="connsiteY108" fmla="*/ 2969 h 10000"/>
                  <a:gd name="connsiteX109" fmla="*/ 9771 w 10000"/>
                  <a:gd name="connsiteY109" fmla="*/ 3050 h 10000"/>
                  <a:gd name="connsiteX110" fmla="*/ 9771 w 10000"/>
                  <a:gd name="connsiteY110" fmla="*/ 3222 h 10000"/>
                  <a:gd name="connsiteX111" fmla="*/ 9799 w 10000"/>
                  <a:gd name="connsiteY111" fmla="*/ 3222 h 10000"/>
                  <a:gd name="connsiteX112" fmla="*/ 9914 w 10000"/>
                  <a:gd name="connsiteY112" fmla="*/ 3476 h 10000"/>
                  <a:gd name="connsiteX113" fmla="*/ 9914 w 10000"/>
                  <a:gd name="connsiteY113" fmla="*/ 3815 h 10000"/>
                  <a:gd name="connsiteX114" fmla="*/ 9857 w 10000"/>
                  <a:gd name="connsiteY114" fmla="*/ 4067 h 10000"/>
                  <a:gd name="connsiteX115" fmla="*/ 9799 w 10000"/>
                  <a:gd name="connsiteY115" fmla="*/ 4238 h 10000"/>
                  <a:gd name="connsiteX116" fmla="*/ 9799 w 10000"/>
                  <a:gd name="connsiteY116" fmla="*/ 4322 h 10000"/>
                  <a:gd name="connsiteX117" fmla="*/ 9484 w 10000"/>
                  <a:gd name="connsiteY117" fmla="*/ 4322 h 10000"/>
                  <a:gd name="connsiteX118" fmla="*/ 9370 w 10000"/>
                  <a:gd name="connsiteY118" fmla="*/ 4493 h 10000"/>
                  <a:gd name="connsiteX119" fmla="*/ 9198 w 10000"/>
                  <a:gd name="connsiteY119" fmla="*/ 5085 h 10000"/>
                  <a:gd name="connsiteX120" fmla="*/ 9140 w 10000"/>
                  <a:gd name="connsiteY120" fmla="*/ 5339 h 10000"/>
                  <a:gd name="connsiteX121" fmla="*/ 9140 w 10000"/>
                  <a:gd name="connsiteY121" fmla="*/ 5595 h 10000"/>
                  <a:gd name="connsiteX122" fmla="*/ 8997 w 10000"/>
                  <a:gd name="connsiteY122" fmla="*/ 5595 h 10000"/>
                  <a:gd name="connsiteX123" fmla="*/ 8711 w 10000"/>
                  <a:gd name="connsiteY123" fmla="*/ 5933 h 10000"/>
                  <a:gd name="connsiteX124" fmla="*/ 8625 w 10000"/>
                  <a:gd name="connsiteY124" fmla="*/ 6020 h 10000"/>
                  <a:gd name="connsiteX125" fmla="*/ 8481 w 10000"/>
                  <a:gd name="connsiteY125" fmla="*/ 6187 h 10000"/>
                  <a:gd name="connsiteX126" fmla="*/ 8865 w 10000"/>
                  <a:gd name="connsiteY126" fmla="*/ 8085 h 10000"/>
                  <a:gd name="connsiteX127" fmla="*/ 8138 w 10000"/>
                  <a:gd name="connsiteY127" fmla="*/ 6358 h 10000"/>
                  <a:gd name="connsiteX0" fmla="*/ 8533 w 10000"/>
                  <a:gd name="connsiteY0" fmla="*/ 5099 h 10000"/>
                  <a:gd name="connsiteX1" fmla="*/ 8052 w 10000"/>
                  <a:gd name="connsiteY1" fmla="*/ 6440 h 10000"/>
                  <a:gd name="connsiteX2" fmla="*/ 7937 w 10000"/>
                  <a:gd name="connsiteY2" fmla="*/ 6779 h 10000"/>
                  <a:gd name="connsiteX3" fmla="*/ 7765 w 10000"/>
                  <a:gd name="connsiteY3" fmla="*/ 7204 h 10000"/>
                  <a:gd name="connsiteX4" fmla="*/ 7708 w 10000"/>
                  <a:gd name="connsiteY4" fmla="*/ 7458 h 10000"/>
                  <a:gd name="connsiteX5" fmla="*/ 7708 w 10000"/>
                  <a:gd name="connsiteY5" fmla="*/ 7883 h 10000"/>
                  <a:gd name="connsiteX6" fmla="*/ 7794 w 10000"/>
                  <a:gd name="connsiteY6" fmla="*/ 8050 h 10000"/>
                  <a:gd name="connsiteX7" fmla="*/ 7851 w 10000"/>
                  <a:gd name="connsiteY7" fmla="*/ 8304 h 10000"/>
                  <a:gd name="connsiteX8" fmla="*/ 7937 w 10000"/>
                  <a:gd name="connsiteY8" fmla="*/ 8474 h 10000"/>
                  <a:gd name="connsiteX9" fmla="*/ 8080 w 10000"/>
                  <a:gd name="connsiteY9" fmla="*/ 8474 h 10000"/>
                  <a:gd name="connsiteX10" fmla="*/ 8195 w 10000"/>
                  <a:gd name="connsiteY10" fmla="*/ 8304 h 10000"/>
                  <a:gd name="connsiteX11" fmla="*/ 8567 w 10000"/>
                  <a:gd name="connsiteY11" fmla="*/ 8304 h 10000"/>
                  <a:gd name="connsiteX12" fmla="*/ 8510 w 10000"/>
                  <a:gd name="connsiteY12" fmla="*/ 8474 h 10000"/>
                  <a:gd name="connsiteX13" fmla="*/ 8510 w 10000"/>
                  <a:gd name="connsiteY13" fmla="*/ 8728 h 10000"/>
                  <a:gd name="connsiteX14" fmla="*/ 8481 w 10000"/>
                  <a:gd name="connsiteY14" fmla="*/ 8728 h 10000"/>
                  <a:gd name="connsiteX15" fmla="*/ 8424 w 10000"/>
                  <a:gd name="connsiteY15" fmla="*/ 8897 h 10000"/>
                  <a:gd name="connsiteX16" fmla="*/ 7937 w 10000"/>
                  <a:gd name="connsiteY16" fmla="*/ 8897 h 10000"/>
                  <a:gd name="connsiteX17" fmla="*/ 7794 w 10000"/>
                  <a:gd name="connsiteY17" fmla="*/ 8985 h 10000"/>
                  <a:gd name="connsiteX18" fmla="*/ 7708 w 10000"/>
                  <a:gd name="connsiteY18" fmla="*/ 9323 h 10000"/>
                  <a:gd name="connsiteX19" fmla="*/ 7622 w 10000"/>
                  <a:gd name="connsiteY19" fmla="*/ 9323 h 10000"/>
                  <a:gd name="connsiteX20" fmla="*/ 7507 w 10000"/>
                  <a:gd name="connsiteY20" fmla="*/ 9409 h 10000"/>
                  <a:gd name="connsiteX21" fmla="*/ 7364 w 10000"/>
                  <a:gd name="connsiteY21" fmla="*/ 9830 h 10000"/>
                  <a:gd name="connsiteX22" fmla="*/ 7278 w 10000"/>
                  <a:gd name="connsiteY22" fmla="*/ 10000 h 10000"/>
                  <a:gd name="connsiteX23" fmla="*/ 7221 w 10000"/>
                  <a:gd name="connsiteY23" fmla="*/ 10000 h 10000"/>
                  <a:gd name="connsiteX24" fmla="*/ 7192 w 10000"/>
                  <a:gd name="connsiteY24" fmla="*/ 9830 h 10000"/>
                  <a:gd name="connsiteX25" fmla="*/ 7106 w 10000"/>
                  <a:gd name="connsiteY25" fmla="*/ 9747 h 10000"/>
                  <a:gd name="connsiteX26" fmla="*/ 7049 w 10000"/>
                  <a:gd name="connsiteY26" fmla="*/ 9577 h 10000"/>
                  <a:gd name="connsiteX27" fmla="*/ 7049 w 10000"/>
                  <a:gd name="connsiteY27" fmla="*/ 9152 h 10000"/>
                  <a:gd name="connsiteX28" fmla="*/ 7106 w 10000"/>
                  <a:gd name="connsiteY28" fmla="*/ 8985 h 10000"/>
                  <a:gd name="connsiteX29" fmla="*/ 7106 w 10000"/>
                  <a:gd name="connsiteY29" fmla="*/ 8897 h 10000"/>
                  <a:gd name="connsiteX30" fmla="*/ 6991 w 10000"/>
                  <a:gd name="connsiteY30" fmla="*/ 8562 h 10000"/>
                  <a:gd name="connsiteX31" fmla="*/ 6848 w 10000"/>
                  <a:gd name="connsiteY31" fmla="*/ 8474 h 10000"/>
                  <a:gd name="connsiteX32" fmla="*/ 6762 w 10000"/>
                  <a:gd name="connsiteY32" fmla="*/ 8304 h 10000"/>
                  <a:gd name="connsiteX33" fmla="*/ 6705 w 10000"/>
                  <a:gd name="connsiteY33" fmla="*/ 8304 h 10000"/>
                  <a:gd name="connsiteX34" fmla="*/ 6705 w 10000"/>
                  <a:gd name="connsiteY34" fmla="*/ 8136 h 10000"/>
                  <a:gd name="connsiteX35" fmla="*/ 6762 w 10000"/>
                  <a:gd name="connsiteY35" fmla="*/ 8050 h 10000"/>
                  <a:gd name="connsiteX36" fmla="*/ 6819 w 10000"/>
                  <a:gd name="connsiteY36" fmla="*/ 8050 h 10000"/>
                  <a:gd name="connsiteX37" fmla="*/ 6905 w 10000"/>
                  <a:gd name="connsiteY37" fmla="*/ 7883 h 10000"/>
                  <a:gd name="connsiteX38" fmla="*/ 7049 w 10000"/>
                  <a:gd name="connsiteY38" fmla="*/ 7712 h 10000"/>
                  <a:gd name="connsiteX39" fmla="*/ 7135 w 10000"/>
                  <a:gd name="connsiteY39" fmla="*/ 7626 h 10000"/>
                  <a:gd name="connsiteX40" fmla="*/ 7221 w 10000"/>
                  <a:gd name="connsiteY40" fmla="*/ 7289 h 10000"/>
                  <a:gd name="connsiteX41" fmla="*/ 7192 w 10000"/>
                  <a:gd name="connsiteY41" fmla="*/ 7204 h 10000"/>
                  <a:gd name="connsiteX42" fmla="*/ 7106 w 10000"/>
                  <a:gd name="connsiteY42" fmla="*/ 7204 h 10000"/>
                  <a:gd name="connsiteX43" fmla="*/ 6963 w 10000"/>
                  <a:gd name="connsiteY43" fmla="*/ 7289 h 10000"/>
                  <a:gd name="connsiteX44" fmla="*/ 6762 w 10000"/>
                  <a:gd name="connsiteY44" fmla="*/ 7289 h 10000"/>
                  <a:gd name="connsiteX45" fmla="*/ 6562 w 10000"/>
                  <a:gd name="connsiteY45" fmla="*/ 7034 h 10000"/>
                  <a:gd name="connsiteX46" fmla="*/ 6390 w 10000"/>
                  <a:gd name="connsiteY46" fmla="*/ 7034 h 10000"/>
                  <a:gd name="connsiteX47" fmla="*/ 6332 w 10000"/>
                  <a:gd name="connsiteY47" fmla="*/ 6863 h 10000"/>
                  <a:gd name="connsiteX48" fmla="*/ 6332 w 10000"/>
                  <a:gd name="connsiteY48" fmla="*/ 6779 h 10000"/>
                  <a:gd name="connsiteX49" fmla="*/ 2372 w 10000"/>
                  <a:gd name="connsiteY49" fmla="*/ 2216 h 10000"/>
                  <a:gd name="connsiteX50" fmla="*/ 2235 w 10000"/>
                  <a:gd name="connsiteY50" fmla="*/ 3391 h 10000"/>
                  <a:gd name="connsiteX51" fmla="*/ 1891 w 10000"/>
                  <a:gd name="connsiteY51" fmla="*/ 3391 h 10000"/>
                  <a:gd name="connsiteX52" fmla="*/ 1805 w 10000"/>
                  <a:gd name="connsiteY52" fmla="*/ 3222 h 10000"/>
                  <a:gd name="connsiteX53" fmla="*/ 1719 w 10000"/>
                  <a:gd name="connsiteY53" fmla="*/ 3222 h 10000"/>
                  <a:gd name="connsiteX54" fmla="*/ 1605 w 10000"/>
                  <a:gd name="connsiteY54" fmla="*/ 3050 h 10000"/>
                  <a:gd name="connsiteX55" fmla="*/ 1519 w 10000"/>
                  <a:gd name="connsiteY55" fmla="*/ 3050 h 10000"/>
                  <a:gd name="connsiteX56" fmla="*/ 1433 w 10000"/>
                  <a:gd name="connsiteY56" fmla="*/ 3391 h 10000"/>
                  <a:gd name="connsiteX57" fmla="*/ 1433 w 10000"/>
                  <a:gd name="connsiteY57" fmla="*/ 3815 h 10000"/>
                  <a:gd name="connsiteX58" fmla="*/ 1089 w 10000"/>
                  <a:gd name="connsiteY58" fmla="*/ 3815 h 10000"/>
                  <a:gd name="connsiteX59" fmla="*/ 1003 w 10000"/>
                  <a:gd name="connsiteY59" fmla="*/ 3898 h 10000"/>
                  <a:gd name="connsiteX60" fmla="*/ 888 w 10000"/>
                  <a:gd name="connsiteY60" fmla="*/ 3898 h 10000"/>
                  <a:gd name="connsiteX61" fmla="*/ 860 w 10000"/>
                  <a:gd name="connsiteY61" fmla="*/ 4067 h 10000"/>
                  <a:gd name="connsiteX62" fmla="*/ 802 w 10000"/>
                  <a:gd name="connsiteY62" fmla="*/ 4067 h 10000"/>
                  <a:gd name="connsiteX63" fmla="*/ 745 w 10000"/>
                  <a:gd name="connsiteY63" fmla="*/ 4322 h 10000"/>
                  <a:gd name="connsiteX64" fmla="*/ 716 w 10000"/>
                  <a:gd name="connsiteY64" fmla="*/ 4493 h 10000"/>
                  <a:gd name="connsiteX65" fmla="*/ 315 w 10000"/>
                  <a:gd name="connsiteY65" fmla="*/ 4493 h 10000"/>
                  <a:gd name="connsiteX66" fmla="*/ 287 w 10000"/>
                  <a:gd name="connsiteY66" fmla="*/ 4322 h 10000"/>
                  <a:gd name="connsiteX67" fmla="*/ 172 w 10000"/>
                  <a:gd name="connsiteY67" fmla="*/ 4238 h 10000"/>
                  <a:gd name="connsiteX68" fmla="*/ 143 w 10000"/>
                  <a:gd name="connsiteY68" fmla="*/ 4067 h 10000"/>
                  <a:gd name="connsiteX69" fmla="*/ 29 w 10000"/>
                  <a:gd name="connsiteY69" fmla="*/ 3898 h 10000"/>
                  <a:gd name="connsiteX70" fmla="*/ 0 w 10000"/>
                  <a:gd name="connsiteY70" fmla="*/ 3645 h 10000"/>
                  <a:gd name="connsiteX71" fmla="*/ 0 w 10000"/>
                  <a:gd name="connsiteY71" fmla="*/ 2969 h 10000"/>
                  <a:gd name="connsiteX72" fmla="*/ 29 w 10000"/>
                  <a:gd name="connsiteY72" fmla="*/ 2797 h 10000"/>
                  <a:gd name="connsiteX73" fmla="*/ 315 w 10000"/>
                  <a:gd name="connsiteY73" fmla="*/ 2797 h 10000"/>
                  <a:gd name="connsiteX74" fmla="*/ 745 w 10000"/>
                  <a:gd name="connsiteY74" fmla="*/ 1525 h 10000"/>
                  <a:gd name="connsiteX75" fmla="*/ 802 w 10000"/>
                  <a:gd name="connsiteY75" fmla="*/ 1698 h 10000"/>
                  <a:gd name="connsiteX76" fmla="*/ 888 w 10000"/>
                  <a:gd name="connsiteY76" fmla="*/ 1780 h 10000"/>
                  <a:gd name="connsiteX77" fmla="*/ 1003 w 10000"/>
                  <a:gd name="connsiteY77" fmla="*/ 1780 h 10000"/>
                  <a:gd name="connsiteX78" fmla="*/ 1089 w 10000"/>
                  <a:gd name="connsiteY78" fmla="*/ 1525 h 10000"/>
                  <a:gd name="connsiteX79" fmla="*/ 1891 w 10000"/>
                  <a:gd name="connsiteY79" fmla="*/ 1525 h 10000"/>
                  <a:gd name="connsiteX80" fmla="*/ 2092 w 10000"/>
                  <a:gd name="connsiteY80" fmla="*/ 1698 h 10000"/>
                  <a:gd name="connsiteX81" fmla="*/ 2149 w 10000"/>
                  <a:gd name="connsiteY81" fmla="*/ 1950 h 10000"/>
                  <a:gd name="connsiteX82" fmla="*/ 2292 w 10000"/>
                  <a:gd name="connsiteY82" fmla="*/ 2373 h 10000"/>
                  <a:gd name="connsiteX83" fmla="*/ 2321 w 10000"/>
                  <a:gd name="connsiteY83" fmla="*/ 2628 h 10000"/>
                  <a:gd name="connsiteX84" fmla="*/ 8138 w 10000"/>
                  <a:gd name="connsiteY84" fmla="*/ 0 h 10000"/>
                  <a:gd name="connsiteX85" fmla="*/ 8510 w 10000"/>
                  <a:gd name="connsiteY85" fmla="*/ 678 h 10000"/>
                  <a:gd name="connsiteX86" fmla="*/ 8768 w 10000"/>
                  <a:gd name="connsiteY86" fmla="*/ 86 h 10000"/>
                  <a:gd name="connsiteX87" fmla="*/ 8797 w 10000"/>
                  <a:gd name="connsiteY87" fmla="*/ 86 h 10000"/>
                  <a:gd name="connsiteX88" fmla="*/ 8940 w 10000"/>
                  <a:gd name="connsiteY88" fmla="*/ 509 h 10000"/>
                  <a:gd name="connsiteX89" fmla="*/ 8997 w 10000"/>
                  <a:gd name="connsiteY89" fmla="*/ 848 h 10000"/>
                  <a:gd name="connsiteX90" fmla="*/ 9054 w 10000"/>
                  <a:gd name="connsiteY90" fmla="*/ 934 h 10000"/>
                  <a:gd name="connsiteX91" fmla="*/ 9140 w 10000"/>
                  <a:gd name="connsiteY91" fmla="*/ 934 h 10000"/>
                  <a:gd name="connsiteX92" fmla="*/ 9198 w 10000"/>
                  <a:gd name="connsiteY92" fmla="*/ 848 h 10000"/>
                  <a:gd name="connsiteX93" fmla="*/ 9341 w 10000"/>
                  <a:gd name="connsiteY93" fmla="*/ 848 h 10000"/>
                  <a:gd name="connsiteX94" fmla="*/ 9484 w 10000"/>
                  <a:gd name="connsiteY94" fmla="*/ 1273 h 10000"/>
                  <a:gd name="connsiteX95" fmla="*/ 9570 w 10000"/>
                  <a:gd name="connsiteY95" fmla="*/ 1273 h 10000"/>
                  <a:gd name="connsiteX96" fmla="*/ 9628 w 10000"/>
                  <a:gd name="connsiteY96" fmla="*/ 1101 h 10000"/>
                  <a:gd name="connsiteX97" fmla="*/ 9656 w 10000"/>
                  <a:gd name="connsiteY97" fmla="*/ 1101 h 10000"/>
                  <a:gd name="connsiteX98" fmla="*/ 9771 w 10000"/>
                  <a:gd name="connsiteY98" fmla="*/ 1357 h 10000"/>
                  <a:gd name="connsiteX99" fmla="*/ 9857 w 10000"/>
                  <a:gd name="connsiteY99" fmla="*/ 1525 h 10000"/>
                  <a:gd name="connsiteX100" fmla="*/ 10000 w 10000"/>
                  <a:gd name="connsiteY100" fmla="*/ 1950 h 10000"/>
                  <a:gd name="connsiteX101" fmla="*/ 10000 w 10000"/>
                  <a:gd name="connsiteY101" fmla="*/ 2205 h 10000"/>
                  <a:gd name="connsiteX102" fmla="*/ 9943 w 10000"/>
                  <a:gd name="connsiteY102" fmla="*/ 2205 h 10000"/>
                  <a:gd name="connsiteX103" fmla="*/ 9857 w 10000"/>
                  <a:gd name="connsiteY103" fmla="*/ 2373 h 10000"/>
                  <a:gd name="connsiteX104" fmla="*/ 9799 w 10000"/>
                  <a:gd name="connsiteY104" fmla="*/ 2542 h 10000"/>
                  <a:gd name="connsiteX105" fmla="*/ 9914 w 10000"/>
                  <a:gd name="connsiteY105" fmla="*/ 2797 h 10000"/>
                  <a:gd name="connsiteX106" fmla="*/ 9943 w 10000"/>
                  <a:gd name="connsiteY106" fmla="*/ 2797 h 10000"/>
                  <a:gd name="connsiteX107" fmla="*/ 9914 w 10000"/>
                  <a:gd name="connsiteY107" fmla="*/ 2969 h 10000"/>
                  <a:gd name="connsiteX108" fmla="*/ 9799 w 10000"/>
                  <a:gd name="connsiteY108" fmla="*/ 2969 h 10000"/>
                  <a:gd name="connsiteX109" fmla="*/ 9771 w 10000"/>
                  <a:gd name="connsiteY109" fmla="*/ 3050 h 10000"/>
                  <a:gd name="connsiteX110" fmla="*/ 9771 w 10000"/>
                  <a:gd name="connsiteY110" fmla="*/ 3222 h 10000"/>
                  <a:gd name="connsiteX111" fmla="*/ 9799 w 10000"/>
                  <a:gd name="connsiteY111" fmla="*/ 3222 h 10000"/>
                  <a:gd name="connsiteX112" fmla="*/ 9914 w 10000"/>
                  <a:gd name="connsiteY112" fmla="*/ 3476 h 10000"/>
                  <a:gd name="connsiteX113" fmla="*/ 9914 w 10000"/>
                  <a:gd name="connsiteY113" fmla="*/ 3815 h 10000"/>
                  <a:gd name="connsiteX114" fmla="*/ 9857 w 10000"/>
                  <a:gd name="connsiteY114" fmla="*/ 4067 h 10000"/>
                  <a:gd name="connsiteX115" fmla="*/ 9799 w 10000"/>
                  <a:gd name="connsiteY115" fmla="*/ 4238 h 10000"/>
                  <a:gd name="connsiteX116" fmla="*/ 9799 w 10000"/>
                  <a:gd name="connsiteY116" fmla="*/ 4322 h 10000"/>
                  <a:gd name="connsiteX117" fmla="*/ 9484 w 10000"/>
                  <a:gd name="connsiteY117" fmla="*/ 4322 h 10000"/>
                  <a:gd name="connsiteX118" fmla="*/ 9370 w 10000"/>
                  <a:gd name="connsiteY118" fmla="*/ 4493 h 10000"/>
                  <a:gd name="connsiteX119" fmla="*/ 9198 w 10000"/>
                  <a:gd name="connsiteY119" fmla="*/ 5085 h 10000"/>
                  <a:gd name="connsiteX120" fmla="*/ 9140 w 10000"/>
                  <a:gd name="connsiteY120" fmla="*/ 5339 h 10000"/>
                  <a:gd name="connsiteX121" fmla="*/ 9140 w 10000"/>
                  <a:gd name="connsiteY121" fmla="*/ 5595 h 10000"/>
                  <a:gd name="connsiteX122" fmla="*/ 8997 w 10000"/>
                  <a:gd name="connsiteY122" fmla="*/ 5595 h 10000"/>
                  <a:gd name="connsiteX123" fmla="*/ 8711 w 10000"/>
                  <a:gd name="connsiteY123" fmla="*/ 5933 h 10000"/>
                  <a:gd name="connsiteX124" fmla="*/ 8625 w 10000"/>
                  <a:gd name="connsiteY124" fmla="*/ 6020 h 10000"/>
                  <a:gd name="connsiteX125" fmla="*/ 8481 w 10000"/>
                  <a:gd name="connsiteY125" fmla="*/ 6187 h 10000"/>
                  <a:gd name="connsiteX126" fmla="*/ 8865 w 10000"/>
                  <a:gd name="connsiteY126" fmla="*/ 8085 h 10000"/>
                  <a:gd name="connsiteX127" fmla="*/ 8533 w 10000"/>
                  <a:gd name="connsiteY127" fmla="*/ 5099 h 10000"/>
                  <a:gd name="connsiteX0" fmla="*/ 8275 w 10000"/>
                  <a:gd name="connsiteY0" fmla="*/ 7707 h 10000"/>
                  <a:gd name="connsiteX1" fmla="*/ 8052 w 10000"/>
                  <a:gd name="connsiteY1" fmla="*/ 6440 h 10000"/>
                  <a:gd name="connsiteX2" fmla="*/ 7937 w 10000"/>
                  <a:gd name="connsiteY2" fmla="*/ 6779 h 10000"/>
                  <a:gd name="connsiteX3" fmla="*/ 7765 w 10000"/>
                  <a:gd name="connsiteY3" fmla="*/ 7204 h 10000"/>
                  <a:gd name="connsiteX4" fmla="*/ 7708 w 10000"/>
                  <a:gd name="connsiteY4" fmla="*/ 7458 h 10000"/>
                  <a:gd name="connsiteX5" fmla="*/ 7708 w 10000"/>
                  <a:gd name="connsiteY5" fmla="*/ 7883 h 10000"/>
                  <a:gd name="connsiteX6" fmla="*/ 7794 w 10000"/>
                  <a:gd name="connsiteY6" fmla="*/ 8050 h 10000"/>
                  <a:gd name="connsiteX7" fmla="*/ 7851 w 10000"/>
                  <a:gd name="connsiteY7" fmla="*/ 8304 h 10000"/>
                  <a:gd name="connsiteX8" fmla="*/ 7937 w 10000"/>
                  <a:gd name="connsiteY8" fmla="*/ 8474 h 10000"/>
                  <a:gd name="connsiteX9" fmla="*/ 8080 w 10000"/>
                  <a:gd name="connsiteY9" fmla="*/ 8474 h 10000"/>
                  <a:gd name="connsiteX10" fmla="*/ 8195 w 10000"/>
                  <a:gd name="connsiteY10" fmla="*/ 8304 h 10000"/>
                  <a:gd name="connsiteX11" fmla="*/ 8567 w 10000"/>
                  <a:gd name="connsiteY11" fmla="*/ 8304 h 10000"/>
                  <a:gd name="connsiteX12" fmla="*/ 8510 w 10000"/>
                  <a:gd name="connsiteY12" fmla="*/ 8474 h 10000"/>
                  <a:gd name="connsiteX13" fmla="*/ 8510 w 10000"/>
                  <a:gd name="connsiteY13" fmla="*/ 8728 h 10000"/>
                  <a:gd name="connsiteX14" fmla="*/ 8481 w 10000"/>
                  <a:gd name="connsiteY14" fmla="*/ 8728 h 10000"/>
                  <a:gd name="connsiteX15" fmla="*/ 8424 w 10000"/>
                  <a:gd name="connsiteY15" fmla="*/ 8897 h 10000"/>
                  <a:gd name="connsiteX16" fmla="*/ 7937 w 10000"/>
                  <a:gd name="connsiteY16" fmla="*/ 8897 h 10000"/>
                  <a:gd name="connsiteX17" fmla="*/ 7794 w 10000"/>
                  <a:gd name="connsiteY17" fmla="*/ 8985 h 10000"/>
                  <a:gd name="connsiteX18" fmla="*/ 7708 w 10000"/>
                  <a:gd name="connsiteY18" fmla="*/ 9323 h 10000"/>
                  <a:gd name="connsiteX19" fmla="*/ 7622 w 10000"/>
                  <a:gd name="connsiteY19" fmla="*/ 9323 h 10000"/>
                  <a:gd name="connsiteX20" fmla="*/ 7507 w 10000"/>
                  <a:gd name="connsiteY20" fmla="*/ 9409 h 10000"/>
                  <a:gd name="connsiteX21" fmla="*/ 7364 w 10000"/>
                  <a:gd name="connsiteY21" fmla="*/ 9830 h 10000"/>
                  <a:gd name="connsiteX22" fmla="*/ 7278 w 10000"/>
                  <a:gd name="connsiteY22" fmla="*/ 10000 h 10000"/>
                  <a:gd name="connsiteX23" fmla="*/ 7221 w 10000"/>
                  <a:gd name="connsiteY23" fmla="*/ 10000 h 10000"/>
                  <a:gd name="connsiteX24" fmla="*/ 7192 w 10000"/>
                  <a:gd name="connsiteY24" fmla="*/ 9830 h 10000"/>
                  <a:gd name="connsiteX25" fmla="*/ 7106 w 10000"/>
                  <a:gd name="connsiteY25" fmla="*/ 9747 h 10000"/>
                  <a:gd name="connsiteX26" fmla="*/ 7049 w 10000"/>
                  <a:gd name="connsiteY26" fmla="*/ 9577 h 10000"/>
                  <a:gd name="connsiteX27" fmla="*/ 7049 w 10000"/>
                  <a:gd name="connsiteY27" fmla="*/ 9152 h 10000"/>
                  <a:gd name="connsiteX28" fmla="*/ 7106 w 10000"/>
                  <a:gd name="connsiteY28" fmla="*/ 8985 h 10000"/>
                  <a:gd name="connsiteX29" fmla="*/ 7106 w 10000"/>
                  <a:gd name="connsiteY29" fmla="*/ 8897 h 10000"/>
                  <a:gd name="connsiteX30" fmla="*/ 6991 w 10000"/>
                  <a:gd name="connsiteY30" fmla="*/ 8562 h 10000"/>
                  <a:gd name="connsiteX31" fmla="*/ 6848 w 10000"/>
                  <a:gd name="connsiteY31" fmla="*/ 8474 h 10000"/>
                  <a:gd name="connsiteX32" fmla="*/ 6762 w 10000"/>
                  <a:gd name="connsiteY32" fmla="*/ 8304 h 10000"/>
                  <a:gd name="connsiteX33" fmla="*/ 6705 w 10000"/>
                  <a:gd name="connsiteY33" fmla="*/ 8304 h 10000"/>
                  <a:gd name="connsiteX34" fmla="*/ 6705 w 10000"/>
                  <a:gd name="connsiteY34" fmla="*/ 8136 h 10000"/>
                  <a:gd name="connsiteX35" fmla="*/ 6762 w 10000"/>
                  <a:gd name="connsiteY35" fmla="*/ 8050 h 10000"/>
                  <a:gd name="connsiteX36" fmla="*/ 6819 w 10000"/>
                  <a:gd name="connsiteY36" fmla="*/ 8050 h 10000"/>
                  <a:gd name="connsiteX37" fmla="*/ 6905 w 10000"/>
                  <a:gd name="connsiteY37" fmla="*/ 7883 h 10000"/>
                  <a:gd name="connsiteX38" fmla="*/ 7049 w 10000"/>
                  <a:gd name="connsiteY38" fmla="*/ 7712 h 10000"/>
                  <a:gd name="connsiteX39" fmla="*/ 7135 w 10000"/>
                  <a:gd name="connsiteY39" fmla="*/ 7626 h 10000"/>
                  <a:gd name="connsiteX40" fmla="*/ 7221 w 10000"/>
                  <a:gd name="connsiteY40" fmla="*/ 7289 h 10000"/>
                  <a:gd name="connsiteX41" fmla="*/ 7192 w 10000"/>
                  <a:gd name="connsiteY41" fmla="*/ 7204 h 10000"/>
                  <a:gd name="connsiteX42" fmla="*/ 7106 w 10000"/>
                  <a:gd name="connsiteY42" fmla="*/ 7204 h 10000"/>
                  <a:gd name="connsiteX43" fmla="*/ 6963 w 10000"/>
                  <a:gd name="connsiteY43" fmla="*/ 7289 h 10000"/>
                  <a:gd name="connsiteX44" fmla="*/ 6762 w 10000"/>
                  <a:gd name="connsiteY44" fmla="*/ 7289 h 10000"/>
                  <a:gd name="connsiteX45" fmla="*/ 6562 w 10000"/>
                  <a:gd name="connsiteY45" fmla="*/ 7034 h 10000"/>
                  <a:gd name="connsiteX46" fmla="*/ 6390 w 10000"/>
                  <a:gd name="connsiteY46" fmla="*/ 7034 h 10000"/>
                  <a:gd name="connsiteX47" fmla="*/ 6332 w 10000"/>
                  <a:gd name="connsiteY47" fmla="*/ 6863 h 10000"/>
                  <a:gd name="connsiteX48" fmla="*/ 6332 w 10000"/>
                  <a:gd name="connsiteY48" fmla="*/ 6779 h 10000"/>
                  <a:gd name="connsiteX49" fmla="*/ 2372 w 10000"/>
                  <a:gd name="connsiteY49" fmla="*/ 2216 h 10000"/>
                  <a:gd name="connsiteX50" fmla="*/ 2235 w 10000"/>
                  <a:gd name="connsiteY50" fmla="*/ 3391 h 10000"/>
                  <a:gd name="connsiteX51" fmla="*/ 1891 w 10000"/>
                  <a:gd name="connsiteY51" fmla="*/ 3391 h 10000"/>
                  <a:gd name="connsiteX52" fmla="*/ 1805 w 10000"/>
                  <a:gd name="connsiteY52" fmla="*/ 3222 h 10000"/>
                  <a:gd name="connsiteX53" fmla="*/ 1719 w 10000"/>
                  <a:gd name="connsiteY53" fmla="*/ 3222 h 10000"/>
                  <a:gd name="connsiteX54" fmla="*/ 1605 w 10000"/>
                  <a:gd name="connsiteY54" fmla="*/ 3050 h 10000"/>
                  <a:gd name="connsiteX55" fmla="*/ 1519 w 10000"/>
                  <a:gd name="connsiteY55" fmla="*/ 3050 h 10000"/>
                  <a:gd name="connsiteX56" fmla="*/ 1433 w 10000"/>
                  <a:gd name="connsiteY56" fmla="*/ 3391 h 10000"/>
                  <a:gd name="connsiteX57" fmla="*/ 1433 w 10000"/>
                  <a:gd name="connsiteY57" fmla="*/ 3815 h 10000"/>
                  <a:gd name="connsiteX58" fmla="*/ 1089 w 10000"/>
                  <a:gd name="connsiteY58" fmla="*/ 3815 h 10000"/>
                  <a:gd name="connsiteX59" fmla="*/ 1003 w 10000"/>
                  <a:gd name="connsiteY59" fmla="*/ 3898 h 10000"/>
                  <a:gd name="connsiteX60" fmla="*/ 888 w 10000"/>
                  <a:gd name="connsiteY60" fmla="*/ 3898 h 10000"/>
                  <a:gd name="connsiteX61" fmla="*/ 860 w 10000"/>
                  <a:gd name="connsiteY61" fmla="*/ 4067 h 10000"/>
                  <a:gd name="connsiteX62" fmla="*/ 802 w 10000"/>
                  <a:gd name="connsiteY62" fmla="*/ 4067 h 10000"/>
                  <a:gd name="connsiteX63" fmla="*/ 745 w 10000"/>
                  <a:gd name="connsiteY63" fmla="*/ 4322 h 10000"/>
                  <a:gd name="connsiteX64" fmla="*/ 716 w 10000"/>
                  <a:gd name="connsiteY64" fmla="*/ 4493 h 10000"/>
                  <a:gd name="connsiteX65" fmla="*/ 315 w 10000"/>
                  <a:gd name="connsiteY65" fmla="*/ 4493 h 10000"/>
                  <a:gd name="connsiteX66" fmla="*/ 287 w 10000"/>
                  <a:gd name="connsiteY66" fmla="*/ 4322 h 10000"/>
                  <a:gd name="connsiteX67" fmla="*/ 172 w 10000"/>
                  <a:gd name="connsiteY67" fmla="*/ 4238 h 10000"/>
                  <a:gd name="connsiteX68" fmla="*/ 143 w 10000"/>
                  <a:gd name="connsiteY68" fmla="*/ 4067 h 10000"/>
                  <a:gd name="connsiteX69" fmla="*/ 29 w 10000"/>
                  <a:gd name="connsiteY69" fmla="*/ 3898 h 10000"/>
                  <a:gd name="connsiteX70" fmla="*/ 0 w 10000"/>
                  <a:gd name="connsiteY70" fmla="*/ 3645 h 10000"/>
                  <a:gd name="connsiteX71" fmla="*/ 0 w 10000"/>
                  <a:gd name="connsiteY71" fmla="*/ 2969 h 10000"/>
                  <a:gd name="connsiteX72" fmla="*/ 29 w 10000"/>
                  <a:gd name="connsiteY72" fmla="*/ 2797 h 10000"/>
                  <a:gd name="connsiteX73" fmla="*/ 315 w 10000"/>
                  <a:gd name="connsiteY73" fmla="*/ 2797 h 10000"/>
                  <a:gd name="connsiteX74" fmla="*/ 745 w 10000"/>
                  <a:gd name="connsiteY74" fmla="*/ 1525 h 10000"/>
                  <a:gd name="connsiteX75" fmla="*/ 802 w 10000"/>
                  <a:gd name="connsiteY75" fmla="*/ 1698 h 10000"/>
                  <a:gd name="connsiteX76" fmla="*/ 888 w 10000"/>
                  <a:gd name="connsiteY76" fmla="*/ 1780 h 10000"/>
                  <a:gd name="connsiteX77" fmla="*/ 1003 w 10000"/>
                  <a:gd name="connsiteY77" fmla="*/ 1780 h 10000"/>
                  <a:gd name="connsiteX78" fmla="*/ 1089 w 10000"/>
                  <a:gd name="connsiteY78" fmla="*/ 1525 h 10000"/>
                  <a:gd name="connsiteX79" fmla="*/ 1891 w 10000"/>
                  <a:gd name="connsiteY79" fmla="*/ 1525 h 10000"/>
                  <a:gd name="connsiteX80" fmla="*/ 2092 w 10000"/>
                  <a:gd name="connsiteY80" fmla="*/ 1698 h 10000"/>
                  <a:gd name="connsiteX81" fmla="*/ 2149 w 10000"/>
                  <a:gd name="connsiteY81" fmla="*/ 1950 h 10000"/>
                  <a:gd name="connsiteX82" fmla="*/ 2292 w 10000"/>
                  <a:gd name="connsiteY82" fmla="*/ 2373 h 10000"/>
                  <a:gd name="connsiteX83" fmla="*/ 2321 w 10000"/>
                  <a:gd name="connsiteY83" fmla="*/ 2628 h 10000"/>
                  <a:gd name="connsiteX84" fmla="*/ 8138 w 10000"/>
                  <a:gd name="connsiteY84" fmla="*/ 0 h 10000"/>
                  <a:gd name="connsiteX85" fmla="*/ 8510 w 10000"/>
                  <a:gd name="connsiteY85" fmla="*/ 678 h 10000"/>
                  <a:gd name="connsiteX86" fmla="*/ 8768 w 10000"/>
                  <a:gd name="connsiteY86" fmla="*/ 86 h 10000"/>
                  <a:gd name="connsiteX87" fmla="*/ 8797 w 10000"/>
                  <a:gd name="connsiteY87" fmla="*/ 86 h 10000"/>
                  <a:gd name="connsiteX88" fmla="*/ 8940 w 10000"/>
                  <a:gd name="connsiteY88" fmla="*/ 509 h 10000"/>
                  <a:gd name="connsiteX89" fmla="*/ 8997 w 10000"/>
                  <a:gd name="connsiteY89" fmla="*/ 848 h 10000"/>
                  <a:gd name="connsiteX90" fmla="*/ 9054 w 10000"/>
                  <a:gd name="connsiteY90" fmla="*/ 934 h 10000"/>
                  <a:gd name="connsiteX91" fmla="*/ 9140 w 10000"/>
                  <a:gd name="connsiteY91" fmla="*/ 934 h 10000"/>
                  <a:gd name="connsiteX92" fmla="*/ 9198 w 10000"/>
                  <a:gd name="connsiteY92" fmla="*/ 848 h 10000"/>
                  <a:gd name="connsiteX93" fmla="*/ 9341 w 10000"/>
                  <a:gd name="connsiteY93" fmla="*/ 848 h 10000"/>
                  <a:gd name="connsiteX94" fmla="*/ 9484 w 10000"/>
                  <a:gd name="connsiteY94" fmla="*/ 1273 h 10000"/>
                  <a:gd name="connsiteX95" fmla="*/ 9570 w 10000"/>
                  <a:gd name="connsiteY95" fmla="*/ 1273 h 10000"/>
                  <a:gd name="connsiteX96" fmla="*/ 9628 w 10000"/>
                  <a:gd name="connsiteY96" fmla="*/ 1101 h 10000"/>
                  <a:gd name="connsiteX97" fmla="*/ 9656 w 10000"/>
                  <a:gd name="connsiteY97" fmla="*/ 1101 h 10000"/>
                  <a:gd name="connsiteX98" fmla="*/ 9771 w 10000"/>
                  <a:gd name="connsiteY98" fmla="*/ 1357 h 10000"/>
                  <a:gd name="connsiteX99" fmla="*/ 9857 w 10000"/>
                  <a:gd name="connsiteY99" fmla="*/ 1525 h 10000"/>
                  <a:gd name="connsiteX100" fmla="*/ 10000 w 10000"/>
                  <a:gd name="connsiteY100" fmla="*/ 1950 h 10000"/>
                  <a:gd name="connsiteX101" fmla="*/ 10000 w 10000"/>
                  <a:gd name="connsiteY101" fmla="*/ 2205 h 10000"/>
                  <a:gd name="connsiteX102" fmla="*/ 9943 w 10000"/>
                  <a:gd name="connsiteY102" fmla="*/ 2205 h 10000"/>
                  <a:gd name="connsiteX103" fmla="*/ 9857 w 10000"/>
                  <a:gd name="connsiteY103" fmla="*/ 2373 h 10000"/>
                  <a:gd name="connsiteX104" fmla="*/ 9799 w 10000"/>
                  <a:gd name="connsiteY104" fmla="*/ 2542 h 10000"/>
                  <a:gd name="connsiteX105" fmla="*/ 9914 w 10000"/>
                  <a:gd name="connsiteY105" fmla="*/ 2797 h 10000"/>
                  <a:gd name="connsiteX106" fmla="*/ 9943 w 10000"/>
                  <a:gd name="connsiteY106" fmla="*/ 2797 h 10000"/>
                  <a:gd name="connsiteX107" fmla="*/ 9914 w 10000"/>
                  <a:gd name="connsiteY107" fmla="*/ 2969 h 10000"/>
                  <a:gd name="connsiteX108" fmla="*/ 9799 w 10000"/>
                  <a:gd name="connsiteY108" fmla="*/ 2969 h 10000"/>
                  <a:gd name="connsiteX109" fmla="*/ 9771 w 10000"/>
                  <a:gd name="connsiteY109" fmla="*/ 3050 h 10000"/>
                  <a:gd name="connsiteX110" fmla="*/ 9771 w 10000"/>
                  <a:gd name="connsiteY110" fmla="*/ 3222 h 10000"/>
                  <a:gd name="connsiteX111" fmla="*/ 9799 w 10000"/>
                  <a:gd name="connsiteY111" fmla="*/ 3222 h 10000"/>
                  <a:gd name="connsiteX112" fmla="*/ 9914 w 10000"/>
                  <a:gd name="connsiteY112" fmla="*/ 3476 h 10000"/>
                  <a:gd name="connsiteX113" fmla="*/ 9914 w 10000"/>
                  <a:gd name="connsiteY113" fmla="*/ 3815 h 10000"/>
                  <a:gd name="connsiteX114" fmla="*/ 9857 w 10000"/>
                  <a:gd name="connsiteY114" fmla="*/ 4067 h 10000"/>
                  <a:gd name="connsiteX115" fmla="*/ 9799 w 10000"/>
                  <a:gd name="connsiteY115" fmla="*/ 4238 h 10000"/>
                  <a:gd name="connsiteX116" fmla="*/ 9799 w 10000"/>
                  <a:gd name="connsiteY116" fmla="*/ 4322 h 10000"/>
                  <a:gd name="connsiteX117" fmla="*/ 9484 w 10000"/>
                  <a:gd name="connsiteY117" fmla="*/ 4322 h 10000"/>
                  <a:gd name="connsiteX118" fmla="*/ 9370 w 10000"/>
                  <a:gd name="connsiteY118" fmla="*/ 4493 h 10000"/>
                  <a:gd name="connsiteX119" fmla="*/ 9198 w 10000"/>
                  <a:gd name="connsiteY119" fmla="*/ 5085 h 10000"/>
                  <a:gd name="connsiteX120" fmla="*/ 9140 w 10000"/>
                  <a:gd name="connsiteY120" fmla="*/ 5339 h 10000"/>
                  <a:gd name="connsiteX121" fmla="*/ 9140 w 10000"/>
                  <a:gd name="connsiteY121" fmla="*/ 5595 h 10000"/>
                  <a:gd name="connsiteX122" fmla="*/ 8997 w 10000"/>
                  <a:gd name="connsiteY122" fmla="*/ 5595 h 10000"/>
                  <a:gd name="connsiteX123" fmla="*/ 8711 w 10000"/>
                  <a:gd name="connsiteY123" fmla="*/ 5933 h 10000"/>
                  <a:gd name="connsiteX124" fmla="*/ 8625 w 10000"/>
                  <a:gd name="connsiteY124" fmla="*/ 6020 h 10000"/>
                  <a:gd name="connsiteX125" fmla="*/ 8481 w 10000"/>
                  <a:gd name="connsiteY125" fmla="*/ 6187 h 10000"/>
                  <a:gd name="connsiteX126" fmla="*/ 8865 w 10000"/>
                  <a:gd name="connsiteY126" fmla="*/ 8085 h 10000"/>
                  <a:gd name="connsiteX127" fmla="*/ 8275 w 10000"/>
                  <a:gd name="connsiteY127" fmla="*/ 7707 h 10000"/>
                  <a:gd name="connsiteX0" fmla="*/ 2372 w 10000"/>
                  <a:gd name="connsiteY0" fmla="*/ 2216 h 10000"/>
                  <a:gd name="connsiteX1" fmla="*/ 2235 w 10000"/>
                  <a:gd name="connsiteY1" fmla="*/ 3391 h 10000"/>
                  <a:gd name="connsiteX2" fmla="*/ 1891 w 10000"/>
                  <a:gd name="connsiteY2" fmla="*/ 3391 h 10000"/>
                  <a:gd name="connsiteX3" fmla="*/ 1805 w 10000"/>
                  <a:gd name="connsiteY3" fmla="*/ 3222 h 10000"/>
                  <a:gd name="connsiteX4" fmla="*/ 1719 w 10000"/>
                  <a:gd name="connsiteY4" fmla="*/ 3222 h 10000"/>
                  <a:gd name="connsiteX5" fmla="*/ 1605 w 10000"/>
                  <a:gd name="connsiteY5" fmla="*/ 3050 h 10000"/>
                  <a:gd name="connsiteX6" fmla="*/ 1519 w 10000"/>
                  <a:gd name="connsiteY6" fmla="*/ 3050 h 10000"/>
                  <a:gd name="connsiteX7" fmla="*/ 1433 w 10000"/>
                  <a:gd name="connsiteY7" fmla="*/ 3391 h 10000"/>
                  <a:gd name="connsiteX8" fmla="*/ 1433 w 10000"/>
                  <a:gd name="connsiteY8" fmla="*/ 3815 h 10000"/>
                  <a:gd name="connsiteX9" fmla="*/ 1089 w 10000"/>
                  <a:gd name="connsiteY9" fmla="*/ 3815 h 10000"/>
                  <a:gd name="connsiteX10" fmla="*/ 1003 w 10000"/>
                  <a:gd name="connsiteY10" fmla="*/ 3898 h 10000"/>
                  <a:gd name="connsiteX11" fmla="*/ 888 w 10000"/>
                  <a:gd name="connsiteY11" fmla="*/ 3898 h 10000"/>
                  <a:gd name="connsiteX12" fmla="*/ 860 w 10000"/>
                  <a:gd name="connsiteY12" fmla="*/ 4067 h 10000"/>
                  <a:gd name="connsiteX13" fmla="*/ 802 w 10000"/>
                  <a:gd name="connsiteY13" fmla="*/ 4067 h 10000"/>
                  <a:gd name="connsiteX14" fmla="*/ 745 w 10000"/>
                  <a:gd name="connsiteY14" fmla="*/ 4322 h 10000"/>
                  <a:gd name="connsiteX15" fmla="*/ 716 w 10000"/>
                  <a:gd name="connsiteY15" fmla="*/ 4493 h 10000"/>
                  <a:gd name="connsiteX16" fmla="*/ 315 w 10000"/>
                  <a:gd name="connsiteY16" fmla="*/ 4493 h 10000"/>
                  <a:gd name="connsiteX17" fmla="*/ 287 w 10000"/>
                  <a:gd name="connsiteY17" fmla="*/ 4322 h 10000"/>
                  <a:gd name="connsiteX18" fmla="*/ 172 w 10000"/>
                  <a:gd name="connsiteY18" fmla="*/ 4238 h 10000"/>
                  <a:gd name="connsiteX19" fmla="*/ 143 w 10000"/>
                  <a:gd name="connsiteY19" fmla="*/ 4067 h 10000"/>
                  <a:gd name="connsiteX20" fmla="*/ 29 w 10000"/>
                  <a:gd name="connsiteY20" fmla="*/ 3898 h 10000"/>
                  <a:gd name="connsiteX21" fmla="*/ 0 w 10000"/>
                  <a:gd name="connsiteY21" fmla="*/ 3645 h 10000"/>
                  <a:gd name="connsiteX22" fmla="*/ 0 w 10000"/>
                  <a:gd name="connsiteY22" fmla="*/ 2969 h 10000"/>
                  <a:gd name="connsiteX23" fmla="*/ 29 w 10000"/>
                  <a:gd name="connsiteY23" fmla="*/ 2797 h 10000"/>
                  <a:gd name="connsiteX24" fmla="*/ 315 w 10000"/>
                  <a:gd name="connsiteY24" fmla="*/ 2797 h 10000"/>
                  <a:gd name="connsiteX25" fmla="*/ 745 w 10000"/>
                  <a:gd name="connsiteY25" fmla="*/ 1525 h 10000"/>
                  <a:gd name="connsiteX26" fmla="*/ 802 w 10000"/>
                  <a:gd name="connsiteY26" fmla="*/ 1698 h 10000"/>
                  <a:gd name="connsiteX27" fmla="*/ 888 w 10000"/>
                  <a:gd name="connsiteY27" fmla="*/ 1780 h 10000"/>
                  <a:gd name="connsiteX28" fmla="*/ 1003 w 10000"/>
                  <a:gd name="connsiteY28" fmla="*/ 1780 h 10000"/>
                  <a:gd name="connsiteX29" fmla="*/ 1089 w 10000"/>
                  <a:gd name="connsiteY29" fmla="*/ 1525 h 10000"/>
                  <a:gd name="connsiteX30" fmla="*/ 1891 w 10000"/>
                  <a:gd name="connsiteY30" fmla="*/ 1525 h 10000"/>
                  <a:gd name="connsiteX31" fmla="*/ 2092 w 10000"/>
                  <a:gd name="connsiteY31" fmla="*/ 1698 h 10000"/>
                  <a:gd name="connsiteX32" fmla="*/ 2149 w 10000"/>
                  <a:gd name="connsiteY32" fmla="*/ 1950 h 10000"/>
                  <a:gd name="connsiteX33" fmla="*/ 2292 w 10000"/>
                  <a:gd name="connsiteY33" fmla="*/ 2373 h 10000"/>
                  <a:gd name="connsiteX34" fmla="*/ 2321 w 10000"/>
                  <a:gd name="connsiteY34" fmla="*/ 2628 h 10000"/>
                  <a:gd name="connsiteX35" fmla="*/ 8138 w 10000"/>
                  <a:gd name="connsiteY35" fmla="*/ 0 h 10000"/>
                  <a:gd name="connsiteX36" fmla="*/ 8510 w 10000"/>
                  <a:gd name="connsiteY36" fmla="*/ 678 h 10000"/>
                  <a:gd name="connsiteX37" fmla="*/ 8768 w 10000"/>
                  <a:gd name="connsiteY37" fmla="*/ 86 h 10000"/>
                  <a:gd name="connsiteX38" fmla="*/ 8797 w 10000"/>
                  <a:gd name="connsiteY38" fmla="*/ 86 h 10000"/>
                  <a:gd name="connsiteX39" fmla="*/ 8940 w 10000"/>
                  <a:gd name="connsiteY39" fmla="*/ 509 h 10000"/>
                  <a:gd name="connsiteX40" fmla="*/ 8997 w 10000"/>
                  <a:gd name="connsiteY40" fmla="*/ 848 h 10000"/>
                  <a:gd name="connsiteX41" fmla="*/ 9054 w 10000"/>
                  <a:gd name="connsiteY41" fmla="*/ 934 h 10000"/>
                  <a:gd name="connsiteX42" fmla="*/ 9140 w 10000"/>
                  <a:gd name="connsiteY42" fmla="*/ 934 h 10000"/>
                  <a:gd name="connsiteX43" fmla="*/ 9198 w 10000"/>
                  <a:gd name="connsiteY43" fmla="*/ 848 h 10000"/>
                  <a:gd name="connsiteX44" fmla="*/ 9341 w 10000"/>
                  <a:gd name="connsiteY44" fmla="*/ 848 h 10000"/>
                  <a:gd name="connsiteX45" fmla="*/ 9484 w 10000"/>
                  <a:gd name="connsiteY45" fmla="*/ 1273 h 10000"/>
                  <a:gd name="connsiteX46" fmla="*/ 9570 w 10000"/>
                  <a:gd name="connsiteY46" fmla="*/ 1273 h 10000"/>
                  <a:gd name="connsiteX47" fmla="*/ 9628 w 10000"/>
                  <a:gd name="connsiteY47" fmla="*/ 1101 h 10000"/>
                  <a:gd name="connsiteX48" fmla="*/ 9656 w 10000"/>
                  <a:gd name="connsiteY48" fmla="*/ 1101 h 10000"/>
                  <a:gd name="connsiteX49" fmla="*/ 9771 w 10000"/>
                  <a:gd name="connsiteY49" fmla="*/ 1357 h 10000"/>
                  <a:gd name="connsiteX50" fmla="*/ 9857 w 10000"/>
                  <a:gd name="connsiteY50" fmla="*/ 1525 h 10000"/>
                  <a:gd name="connsiteX51" fmla="*/ 10000 w 10000"/>
                  <a:gd name="connsiteY51" fmla="*/ 1950 h 10000"/>
                  <a:gd name="connsiteX52" fmla="*/ 10000 w 10000"/>
                  <a:gd name="connsiteY52" fmla="*/ 2205 h 10000"/>
                  <a:gd name="connsiteX53" fmla="*/ 9943 w 10000"/>
                  <a:gd name="connsiteY53" fmla="*/ 2205 h 10000"/>
                  <a:gd name="connsiteX54" fmla="*/ 9857 w 10000"/>
                  <a:gd name="connsiteY54" fmla="*/ 2373 h 10000"/>
                  <a:gd name="connsiteX55" fmla="*/ 9799 w 10000"/>
                  <a:gd name="connsiteY55" fmla="*/ 2542 h 10000"/>
                  <a:gd name="connsiteX56" fmla="*/ 9914 w 10000"/>
                  <a:gd name="connsiteY56" fmla="*/ 2797 h 10000"/>
                  <a:gd name="connsiteX57" fmla="*/ 9943 w 10000"/>
                  <a:gd name="connsiteY57" fmla="*/ 2797 h 10000"/>
                  <a:gd name="connsiteX58" fmla="*/ 9914 w 10000"/>
                  <a:gd name="connsiteY58" fmla="*/ 2969 h 10000"/>
                  <a:gd name="connsiteX59" fmla="*/ 9799 w 10000"/>
                  <a:gd name="connsiteY59" fmla="*/ 2969 h 10000"/>
                  <a:gd name="connsiteX60" fmla="*/ 9771 w 10000"/>
                  <a:gd name="connsiteY60" fmla="*/ 3050 h 10000"/>
                  <a:gd name="connsiteX61" fmla="*/ 9771 w 10000"/>
                  <a:gd name="connsiteY61" fmla="*/ 3222 h 10000"/>
                  <a:gd name="connsiteX62" fmla="*/ 9799 w 10000"/>
                  <a:gd name="connsiteY62" fmla="*/ 3222 h 10000"/>
                  <a:gd name="connsiteX63" fmla="*/ 9914 w 10000"/>
                  <a:gd name="connsiteY63" fmla="*/ 3476 h 10000"/>
                  <a:gd name="connsiteX64" fmla="*/ 9914 w 10000"/>
                  <a:gd name="connsiteY64" fmla="*/ 3815 h 10000"/>
                  <a:gd name="connsiteX65" fmla="*/ 9857 w 10000"/>
                  <a:gd name="connsiteY65" fmla="*/ 4067 h 10000"/>
                  <a:gd name="connsiteX66" fmla="*/ 9799 w 10000"/>
                  <a:gd name="connsiteY66" fmla="*/ 4238 h 10000"/>
                  <a:gd name="connsiteX67" fmla="*/ 9799 w 10000"/>
                  <a:gd name="connsiteY67" fmla="*/ 4322 h 10000"/>
                  <a:gd name="connsiteX68" fmla="*/ 9484 w 10000"/>
                  <a:gd name="connsiteY68" fmla="*/ 4322 h 10000"/>
                  <a:gd name="connsiteX69" fmla="*/ 9370 w 10000"/>
                  <a:gd name="connsiteY69" fmla="*/ 4493 h 10000"/>
                  <a:gd name="connsiteX70" fmla="*/ 9198 w 10000"/>
                  <a:gd name="connsiteY70" fmla="*/ 5085 h 10000"/>
                  <a:gd name="connsiteX71" fmla="*/ 9140 w 10000"/>
                  <a:gd name="connsiteY71" fmla="*/ 5339 h 10000"/>
                  <a:gd name="connsiteX72" fmla="*/ 9140 w 10000"/>
                  <a:gd name="connsiteY72" fmla="*/ 5595 h 10000"/>
                  <a:gd name="connsiteX73" fmla="*/ 8997 w 10000"/>
                  <a:gd name="connsiteY73" fmla="*/ 5595 h 10000"/>
                  <a:gd name="connsiteX74" fmla="*/ 8711 w 10000"/>
                  <a:gd name="connsiteY74" fmla="*/ 5933 h 10000"/>
                  <a:gd name="connsiteX75" fmla="*/ 8625 w 10000"/>
                  <a:gd name="connsiteY75" fmla="*/ 6020 h 10000"/>
                  <a:gd name="connsiteX76" fmla="*/ 8481 w 10000"/>
                  <a:gd name="connsiteY76" fmla="*/ 6187 h 10000"/>
                  <a:gd name="connsiteX77" fmla="*/ 8865 w 10000"/>
                  <a:gd name="connsiteY77" fmla="*/ 8085 h 10000"/>
                  <a:gd name="connsiteX78" fmla="*/ 8275 w 10000"/>
                  <a:gd name="connsiteY78" fmla="*/ 7707 h 10000"/>
                  <a:gd name="connsiteX79" fmla="*/ 8052 w 10000"/>
                  <a:gd name="connsiteY79" fmla="*/ 6440 h 10000"/>
                  <a:gd name="connsiteX80" fmla="*/ 7937 w 10000"/>
                  <a:gd name="connsiteY80" fmla="*/ 6779 h 10000"/>
                  <a:gd name="connsiteX81" fmla="*/ 7765 w 10000"/>
                  <a:gd name="connsiteY81" fmla="*/ 7204 h 10000"/>
                  <a:gd name="connsiteX82" fmla="*/ 7708 w 10000"/>
                  <a:gd name="connsiteY82" fmla="*/ 7458 h 10000"/>
                  <a:gd name="connsiteX83" fmla="*/ 7708 w 10000"/>
                  <a:gd name="connsiteY83" fmla="*/ 7883 h 10000"/>
                  <a:gd name="connsiteX84" fmla="*/ 7794 w 10000"/>
                  <a:gd name="connsiteY84" fmla="*/ 8050 h 10000"/>
                  <a:gd name="connsiteX85" fmla="*/ 7851 w 10000"/>
                  <a:gd name="connsiteY85" fmla="*/ 8304 h 10000"/>
                  <a:gd name="connsiteX86" fmla="*/ 7937 w 10000"/>
                  <a:gd name="connsiteY86" fmla="*/ 8474 h 10000"/>
                  <a:gd name="connsiteX87" fmla="*/ 8080 w 10000"/>
                  <a:gd name="connsiteY87" fmla="*/ 8474 h 10000"/>
                  <a:gd name="connsiteX88" fmla="*/ 8195 w 10000"/>
                  <a:gd name="connsiteY88" fmla="*/ 8304 h 10000"/>
                  <a:gd name="connsiteX89" fmla="*/ 8567 w 10000"/>
                  <a:gd name="connsiteY89" fmla="*/ 8304 h 10000"/>
                  <a:gd name="connsiteX90" fmla="*/ 8510 w 10000"/>
                  <a:gd name="connsiteY90" fmla="*/ 8474 h 10000"/>
                  <a:gd name="connsiteX91" fmla="*/ 8510 w 10000"/>
                  <a:gd name="connsiteY91" fmla="*/ 8728 h 10000"/>
                  <a:gd name="connsiteX92" fmla="*/ 8481 w 10000"/>
                  <a:gd name="connsiteY92" fmla="*/ 8728 h 10000"/>
                  <a:gd name="connsiteX93" fmla="*/ 8424 w 10000"/>
                  <a:gd name="connsiteY93" fmla="*/ 8897 h 10000"/>
                  <a:gd name="connsiteX94" fmla="*/ 7937 w 10000"/>
                  <a:gd name="connsiteY94" fmla="*/ 8897 h 10000"/>
                  <a:gd name="connsiteX95" fmla="*/ 7794 w 10000"/>
                  <a:gd name="connsiteY95" fmla="*/ 8985 h 10000"/>
                  <a:gd name="connsiteX96" fmla="*/ 7708 w 10000"/>
                  <a:gd name="connsiteY96" fmla="*/ 9323 h 10000"/>
                  <a:gd name="connsiteX97" fmla="*/ 7622 w 10000"/>
                  <a:gd name="connsiteY97" fmla="*/ 9323 h 10000"/>
                  <a:gd name="connsiteX98" fmla="*/ 7507 w 10000"/>
                  <a:gd name="connsiteY98" fmla="*/ 9409 h 10000"/>
                  <a:gd name="connsiteX99" fmla="*/ 7364 w 10000"/>
                  <a:gd name="connsiteY99" fmla="*/ 9830 h 10000"/>
                  <a:gd name="connsiteX100" fmla="*/ 7278 w 10000"/>
                  <a:gd name="connsiteY100" fmla="*/ 10000 h 10000"/>
                  <a:gd name="connsiteX101" fmla="*/ 7221 w 10000"/>
                  <a:gd name="connsiteY101" fmla="*/ 10000 h 10000"/>
                  <a:gd name="connsiteX102" fmla="*/ 7192 w 10000"/>
                  <a:gd name="connsiteY102" fmla="*/ 9830 h 10000"/>
                  <a:gd name="connsiteX103" fmla="*/ 7106 w 10000"/>
                  <a:gd name="connsiteY103" fmla="*/ 9747 h 10000"/>
                  <a:gd name="connsiteX104" fmla="*/ 7049 w 10000"/>
                  <a:gd name="connsiteY104" fmla="*/ 9577 h 10000"/>
                  <a:gd name="connsiteX105" fmla="*/ 7049 w 10000"/>
                  <a:gd name="connsiteY105" fmla="*/ 9152 h 10000"/>
                  <a:gd name="connsiteX106" fmla="*/ 7106 w 10000"/>
                  <a:gd name="connsiteY106" fmla="*/ 8985 h 10000"/>
                  <a:gd name="connsiteX107" fmla="*/ 7106 w 10000"/>
                  <a:gd name="connsiteY107" fmla="*/ 8897 h 10000"/>
                  <a:gd name="connsiteX108" fmla="*/ 6991 w 10000"/>
                  <a:gd name="connsiteY108" fmla="*/ 8562 h 10000"/>
                  <a:gd name="connsiteX109" fmla="*/ 6848 w 10000"/>
                  <a:gd name="connsiteY109" fmla="*/ 8474 h 10000"/>
                  <a:gd name="connsiteX110" fmla="*/ 6762 w 10000"/>
                  <a:gd name="connsiteY110" fmla="*/ 8304 h 10000"/>
                  <a:gd name="connsiteX111" fmla="*/ 6705 w 10000"/>
                  <a:gd name="connsiteY111" fmla="*/ 8304 h 10000"/>
                  <a:gd name="connsiteX112" fmla="*/ 6705 w 10000"/>
                  <a:gd name="connsiteY112" fmla="*/ 8136 h 10000"/>
                  <a:gd name="connsiteX113" fmla="*/ 6762 w 10000"/>
                  <a:gd name="connsiteY113" fmla="*/ 8050 h 10000"/>
                  <a:gd name="connsiteX114" fmla="*/ 6819 w 10000"/>
                  <a:gd name="connsiteY114" fmla="*/ 8050 h 10000"/>
                  <a:gd name="connsiteX115" fmla="*/ 6905 w 10000"/>
                  <a:gd name="connsiteY115" fmla="*/ 7883 h 10000"/>
                  <a:gd name="connsiteX116" fmla="*/ 7049 w 10000"/>
                  <a:gd name="connsiteY116" fmla="*/ 7712 h 10000"/>
                  <a:gd name="connsiteX117" fmla="*/ 7135 w 10000"/>
                  <a:gd name="connsiteY117" fmla="*/ 7626 h 10000"/>
                  <a:gd name="connsiteX118" fmla="*/ 7221 w 10000"/>
                  <a:gd name="connsiteY118" fmla="*/ 7289 h 10000"/>
                  <a:gd name="connsiteX119" fmla="*/ 7192 w 10000"/>
                  <a:gd name="connsiteY119" fmla="*/ 7204 h 10000"/>
                  <a:gd name="connsiteX120" fmla="*/ 7106 w 10000"/>
                  <a:gd name="connsiteY120" fmla="*/ 7204 h 10000"/>
                  <a:gd name="connsiteX121" fmla="*/ 6963 w 10000"/>
                  <a:gd name="connsiteY121" fmla="*/ 7289 h 10000"/>
                  <a:gd name="connsiteX122" fmla="*/ 6762 w 10000"/>
                  <a:gd name="connsiteY122" fmla="*/ 7289 h 10000"/>
                  <a:gd name="connsiteX123" fmla="*/ 6562 w 10000"/>
                  <a:gd name="connsiteY123" fmla="*/ 7034 h 10000"/>
                  <a:gd name="connsiteX124" fmla="*/ 6390 w 10000"/>
                  <a:gd name="connsiteY124" fmla="*/ 7034 h 10000"/>
                  <a:gd name="connsiteX125" fmla="*/ 6332 w 10000"/>
                  <a:gd name="connsiteY125" fmla="*/ 6863 h 10000"/>
                  <a:gd name="connsiteX126" fmla="*/ 6332 w 10000"/>
                  <a:gd name="connsiteY126" fmla="*/ 6779 h 10000"/>
                  <a:gd name="connsiteX127" fmla="*/ 2956 w 10000"/>
                  <a:gd name="connsiteY127" fmla="*/ 3943 h 10000"/>
                  <a:gd name="connsiteX0" fmla="*/ 2372 w 10000"/>
                  <a:gd name="connsiteY0" fmla="*/ 2216 h 10000"/>
                  <a:gd name="connsiteX1" fmla="*/ 2235 w 10000"/>
                  <a:gd name="connsiteY1" fmla="*/ 3391 h 10000"/>
                  <a:gd name="connsiteX2" fmla="*/ 1891 w 10000"/>
                  <a:gd name="connsiteY2" fmla="*/ 3391 h 10000"/>
                  <a:gd name="connsiteX3" fmla="*/ 1805 w 10000"/>
                  <a:gd name="connsiteY3" fmla="*/ 3222 h 10000"/>
                  <a:gd name="connsiteX4" fmla="*/ 1719 w 10000"/>
                  <a:gd name="connsiteY4" fmla="*/ 3222 h 10000"/>
                  <a:gd name="connsiteX5" fmla="*/ 1605 w 10000"/>
                  <a:gd name="connsiteY5" fmla="*/ 3050 h 10000"/>
                  <a:gd name="connsiteX6" fmla="*/ 1519 w 10000"/>
                  <a:gd name="connsiteY6" fmla="*/ 3050 h 10000"/>
                  <a:gd name="connsiteX7" fmla="*/ 1433 w 10000"/>
                  <a:gd name="connsiteY7" fmla="*/ 3391 h 10000"/>
                  <a:gd name="connsiteX8" fmla="*/ 1433 w 10000"/>
                  <a:gd name="connsiteY8" fmla="*/ 3815 h 10000"/>
                  <a:gd name="connsiteX9" fmla="*/ 1089 w 10000"/>
                  <a:gd name="connsiteY9" fmla="*/ 3815 h 10000"/>
                  <a:gd name="connsiteX10" fmla="*/ 1003 w 10000"/>
                  <a:gd name="connsiteY10" fmla="*/ 3898 h 10000"/>
                  <a:gd name="connsiteX11" fmla="*/ 888 w 10000"/>
                  <a:gd name="connsiteY11" fmla="*/ 3898 h 10000"/>
                  <a:gd name="connsiteX12" fmla="*/ 860 w 10000"/>
                  <a:gd name="connsiteY12" fmla="*/ 4067 h 10000"/>
                  <a:gd name="connsiteX13" fmla="*/ 802 w 10000"/>
                  <a:gd name="connsiteY13" fmla="*/ 4067 h 10000"/>
                  <a:gd name="connsiteX14" fmla="*/ 745 w 10000"/>
                  <a:gd name="connsiteY14" fmla="*/ 4322 h 10000"/>
                  <a:gd name="connsiteX15" fmla="*/ 716 w 10000"/>
                  <a:gd name="connsiteY15" fmla="*/ 4493 h 10000"/>
                  <a:gd name="connsiteX16" fmla="*/ 315 w 10000"/>
                  <a:gd name="connsiteY16" fmla="*/ 4493 h 10000"/>
                  <a:gd name="connsiteX17" fmla="*/ 287 w 10000"/>
                  <a:gd name="connsiteY17" fmla="*/ 4322 h 10000"/>
                  <a:gd name="connsiteX18" fmla="*/ 172 w 10000"/>
                  <a:gd name="connsiteY18" fmla="*/ 4238 h 10000"/>
                  <a:gd name="connsiteX19" fmla="*/ 143 w 10000"/>
                  <a:gd name="connsiteY19" fmla="*/ 4067 h 10000"/>
                  <a:gd name="connsiteX20" fmla="*/ 29 w 10000"/>
                  <a:gd name="connsiteY20" fmla="*/ 3898 h 10000"/>
                  <a:gd name="connsiteX21" fmla="*/ 0 w 10000"/>
                  <a:gd name="connsiteY21" fmla="*/ 3645 h 10000"/>
                  <a:gd name="connsiteX22" fmla="*/ 0 w 10000"/>
                  <a:gd name="connsiteY22" fmla="*/ 2969 h 10000"/>
                  <a:gd name="connsiteX23" fmla="*/ 29 w 10000"/>
                  <a:gd name="connsiteY23" fmla="*/ 2797 h 10000"/>
                  <a:gd name="connsiteX24" fmla="*/ 315 w 10000"/>
                  <a:gd name="connsiteY24" fmla="*/ 2797 h 10000"/>
                  <a:gd name="connsiteX25" fmla="*/ 745 w 10000"/>
                  <a:gd name="connsiteY25" fmla="*/ 1525 h 10000"/>
                  <a:gd name="connsiteX26" fmla="*/ 802 w 10000"/>
                  <a:gd name="connsiteY26" fmla="*/ 1698 h 10000"/>
                  <a:gd name="connsiteX27" fmla="*/ 888 w 10000"/>
                  <a:gd name="connsiteY27" fmla="*/ 1780 h 10000"/>
                  <a:gd name="connsiteX28" fmla="*/ 1003 w 10000"/>
                  <a:gd name="connsiteY28" fmla="*/ 1780 h 10000"/>
                  <a:gd name="connsiteX29" fmla="*/ 1089 w 10000"/>
                  <a:gd name="connsiteY29" fmla="*/ 1525 h 10000"/>
                  <a:gd name="connsiteX30" fmla="*/ 1891 w 10000"/>
                  <a:gd name="connsiteY30" fmla="*/ 1525 h 10000"/>
                  <a:gd name="connsiteX31" fmla="*/ 2092 w 10000"/>
                  <a:gd name="connsiteY31" fmla="*/ 1698 h 10000"/>
                  <a:gd name="connsiteX32" fmla="*/ 2149 w 10000"/>
                  <a:gd name="connsiteY32" fmla="*/ 1950 h 10000"/>
                  <a:gd name="connsiteX33" fmla="*/ 2292 w 10000"/>
                  <a:gd name="connsiteY33" fmla="*/ 2373 h 10000"/>
                  <a:gd name="connsiteX34" fmla="*/ 2321 w 10000"/>
                  <a:gd name="connsiteY34" fmla="*/ 2628 h 10000"/>
                  <a:gd name="connsiteX35" fmla="*/ 8138 w 10000"/>
                  <a:gd name="connsiteY35" fmla="*/ 0 h 10000"/>
                  <a:gd name="connsiteX36" fmla="*/ 8510 w 10000"/>
                  <a:gd name="connsiteY36" fmla="*/ 678 h 10000"/>
                  <a:gd name="connsiteX37" fmla="*/ 8768 w 10000"/>
                  <a:gd name="connsiteY37" fmla="*/ 86 h 10000"/>
                  <a:gd name="connsiteX38" fmla="*/ 8797 w 10000"/>
                  <a:gd name="connsiteY38" fmla="*/ 86 h 10000"/>
                  <a:gd name="connsiteX39" fmla="*/ 8940 w 10000"/>
                  <a:gd name="connsiteY39" fmla="*/ 509 h 10000"/>
                  <a:gd name="connsiteX40" fmla="*/ 8997 w 10000"/>
                  <a:gd name="connsiteY40" fmla="*/ 848 h 10000"/>
                  <a:gd name="connsiteX41" fmla="*/ 9054 w 10000"/>
                  <a:gd name="connsiteY41" fmla="*/ 934 h 10000"/>
                  <a:gd name="connsiteX42" fmla="*/ 9140 w 10000"/>
                  <a:gd name="connsiteY42" fmla="*/ 934 h 10000"/>
                  <a:gd name="connsiteX43" fmla="*/ 9198 w 10000"/>
                  <a:gd name="connsiteY43" fmla="*/ 848 h 10000"/>
                  <a:gd name="connsiteX44" fmla="*/ 9341 w 10000"/>
                  <a:gd name="connsiteY44" fmla="*/ 848 h 10000"/>
                  <a:gd name="connsiteX45" fmla="*/ 9484 w 10000"/>
                  <a:gd name="connsiteY45" fmla="*/ 1273 h 10000"/>
                  <a:gd name="connsiteX46" fmla="*/ 9570 w 10000"/>
                  <a:gd name="connsiteY46" fmla="*/ 1273 h 10000"/>
                  <a:gd name="connsiteX47" fmla="*/ 9628 w 10000"/>
                  <a:gd name="connsiteY47" fmla="*/ 1101 h 10000"/>
                  <a:gd name="connsiteX48" fmla="*/ 9656 w 10000"/>
                  <a:gd name="connsiteY48" fmla="*/ 1101 h 10000"/>
                  <a:gd name="connsiteX49" fmla="*/ 9771 w 10000"/>
                  <a:gd name="connsiteY49" fmla="*/ 1357 h 10000"/>
                  <a:gd name="connsiteX50" fmla="*/ 9857 w 10000"/>
                  <a:gd name="connsiteY50" fmla="*/ 1525 h 10000"/>
                  <a:gd name="connsiteX51" fmla="*/ 10000 w 10000"/>
                  <a:gd name="connsiteY51" fmla="*/ 1950 h 10000"/>
                  <a:gd name="connsiteX52" fmla="*/ 10000 w 10000"/>
                  <a:gd name="connsiteY52" fmla="*/ 2205 h 10000"/>
                  <a:gd name="connsiteX53" fmla="*/ 9943 w 10000"/>
                  <a:gd name="connsiteY53" fmla="*/ 2205 h 10000"/>
                  <a:gd name="connsiteX54" fmla="*/ 9857 w 10000"/>
                  <a:gd name="connsiteY54" fmla="*/ 2373 h 10000"/>
                  <a:gd name="connsiteX55" fmla="*/ 9799 w 10000"/>
                  <a:gd name="connsiteY55" fmla="*/ 2542 h 10000"/>
                  <a:gd name="connsiteX56" fmla="*/ 9914 w 10000"/>
                  <a:gd name="connsiteY56" fmla="*/ 2797 h 10000"/>
                  <a:gd name="connsiteX57" fmla="*/ 9943 w 10000"/>
                  <a:gd name="connsiteY57" fmla="*/ 2797 h 10000"/>
                  <a:gd name="connsiteX58" fmla="*/ 9914 w 10000"/>
                  <a:gd name="connsiteY58" fmla="*/ 2969 h 10000"/>
                  <a:gd name="connsiteX59" fmla="*/ 9799 w 10000"/>
                  <a:gd name="connsiteY59" fmla="*/ 2969 h 10000"/>
                  <a:gd name="connsiteX60" fmla="*/ 9771 w 10000"/>
                  <a:gd name="connsiteY60" fmla="*/ 3050 h 10000"/>
                  <a:gd name="connsiteX61" fmla="*/ 9771 w 10000"/>
                  <a:gd name="connsiteY61" fmla="*/ 3222 h 10000"/>
                  <a:gd name="connsiteX62" fmla="*/ 9799 w 10000"/>
                  <a:gd name="connsiteY62" fmla="*/ 3222 h 10000"/>
                  <a:gd name="connsiteX63" fmla="*/ 9914 w 10000"/>
                  <a:gd name="connsiteY63" fmla="*/ 3476 h 10000"/>
                  <a:gd name="connsiteX64" fmla="*/ 9914 w 10000"/>
                  <a:gd name="connsiteY64" fmla="*/ 3815 h 10000"/>
                  <a:gd name="connsiteX65" fmla="*/ 9857 w 10000"/>
                  <a:gd name="connsiteY65" fmla="*/ 4067 h 10000"/>
                  <a:gd name="connsiteX66" fmla="*/ 9799 w 10000"/>
                  <a:gd name="connsiteY66" fmla="*/ 4238 h 10000"/>
                  <a:gd name="connsiteX67" fmla="*/ 9799 w 10000"/>
                  <a:gd name="connsiteY67" fmla="*/ 4322 h 10000"/>
                  <a:gd name="connsiteX68" fmla="*/ 9484 w 10000"/>
                  <a:gd name="connsiteY68" fmla="*/ 4322 h 10000"/>
                  <a:gd name="connsiteX69" fmla="*/ 9370 w 10000"/>
                  <a:gd name="connsiteY69" fmla="*/ 4493 h 10000"/>
                  <a:gd name="connsiteX70" fmla="*/ 9198 w 10000"/>
                  <a:gd name="connsiteY70" fmla="*/ 5085 h 10000"/>
                  <a:gd name="connsiteX71" fmla="*/ 9140 w 10000"/>
                  <a:gd name="connsiteY71" fmla="*/ 5339 h 10000"/>
                  <a:gd name="connsiteX72" fmla="*/ 9140 w 10000"/>
                  <a:gd name="connsiteY72" fmla="*/ 5595 h 10000"/>
                  <a:gd name="connsiteX73" fmla="*/ 8997 w 10000"/>
                  <a:gd name="connsiteY73" fmla="*/ 5595 h 10000"/>
                  <a:gd name="connsiteX74" fmla="*/ 8711 w 10000"/>
                  <a:gd name="connsiteY74" fmla="*/ 5933 h 10000"/>
                  <a:gd name="connsiteX75" fmla="*/ 8625 w 10000"/>
                  <a:gd name="connsiteY75" fmla="*/ 6020 h 10000"/>
                  <a:gd name="connsiteX76" fmla="*/ 8481 w 10000"/>
                  <a:gd name="connsiteY76" fmla="*/ 6187 h 10000"/>
                  <a:gd name="connsiteX77" fmla="*/ 8865 w 10000"/>
                  <a:gd name="connsiteY77" fmla="*/ 8085 h 10000"/>
                  <a:gd name="connsiteX78" fmla="*/ 8275 w 10000"/>
                  <a:gd name="connsiteY78" fmla="*/ 7707 h 10000"/>
                  <a:gd name="connsiteX79" fmla="*/ 8052 w 10000"/>
                  <a:gd name="connsiteY79" fmla="*/ 6440 h 10000"/>
                  <a:gd name="connsiteX80" fmla="*/ 7937 w 10000"/>
                  <a:gd name="connsiteY80" fmla="*/ 6779 h 10000"/>
                  <a:gd name="connsiteX81" fmla="*/ 7765 w 10000"/>
                  <a:gd name="connsiteY81" fmla="*/ 7204 h 10000"/>
                  <a:gd name="connsiteX82" fmla="*/ 7708 w 10000"/>
                  <a:gd name="connsiteY82" fmla="*/ 7458 h 10000"/>
                  <a:gd name="connsiteX83" fmla="*/ 7708 w 10000"/>
                  <a:gd name="connsiteY83" fmla="*/ 7883 h 10000"/>
                  <a:gd name="connsiteX84" fmla="*/ 7794 w 10000"/>
                  <a:gd name="connsiteY84" fmla="*/ 8050 h 10000"/>
                  <a:gd name="connsiteX85" fmla="*/ 7851 w 10000"/>
                  <a:gd name="connsiteY85" fmla="*/ 8304 h 10000"/>
                  <a:gd name="connsiteX86" fmla="*/ 7937 w 10000"/>
                  <a:gd name="connsiteY86" fmla="*/ 8474 h 10000"/>
                  <a:gd name="connsiteX87" fmla="*/ 8080 w 10000"/>
                  <a:gd name="connsiteY87" fmla="*/ 8474 h 10000"/>
                  <a:gd name="connsiteX88" fmla="*/ 8195 w 10000"/>
                  <a:gd name="connsiteY88" fmla="*/ 8304 h 10000"/>
                  <a:gd name="connsiteX89" fmla="*/ 8567 w 10000"/>
                  <a:gd name="connsiteY89" fmla="*/ 8304 h 10000"/>
                  <a:gd name="connsiteX90" fmla="*/ 8510 w 10000"/>
                  <a:gd name="connsiteY90" fmla="*/ 8474 h 10000"/>
                  <a:gd name="connsiteX91" fmla="*/ 8510 w 10000"/>
                  <a:gd name="connsiteY91" fmla="*/ 8728 h 10000"/>
                  <a:gd name="connsiteX92" fmla="*/ 8481 w 10000"/>
                  <a:gd name="connsiteY92" fmla="*/ 8728 h 10000"/>
                  <a:gd name="connsiteX93" fmla="*/ 8424 w 10000"/>
                  <a:gd name="connsiteY93" fmla="*/ 8897 h 10000"/>
                  <a:gd name="connsiteX94" fmla="*/ 7937 w 10000"/>
                  <a:gd name="connsiteY94" fmla="*/ 8897 h 10000"/>
                  <a:gd name="connsiteX95" fmla="*/ 7794 w 10000"/>
                  <a:gd name="connsiteY95" fmla="*/ 8985 h 10000"/>
                  <a:gd name="connsiteX96" fmla="*/ 7708 w 10000"/>
                  <a:gd name="connsiteY96" fmla="*/ 9323 h 10000"/>
                  <a:gd name="connsiteX97" fmla="*/ 7622 w 10000"/>
                  <a:gd name="connsiteY97" fmla="*/ 9323 h 10000"/>
                  <a:gd name="connsiteX98" fmla="*/ 7507 w 10000"/>
                  <a:gd name="connsiteY98" fmla="*/ 9409 h 10000"/>
                  <a:gd name="connsiteX99" fmla="*/ 7364 w 10000"/>
                  <a:gd name="connsiteY99" fmla="*/ 9830 h 10000"/>
                  <a:gd name="connsiteX100" fmla="*/ 7278 w 10000"/>
                  <a:gd name="connsiteY100" fmla="*/ 10000 h 10000"/>
                  <a:gd name="connsiteX101" fmla="*/ 7221 w 10000"/>
                  <a:gd name="connsiteY101" fmla="*/ 10000 h 10000"/>
                  <a:gd name="connsiteX102" fmla="*/ 7192 w 10000"/>
                  <a:gd name="connsiteY102" fmla="*/ 9830 h 10000"/>
                  <a:gd name="connsiteX103" fmla="*/ 7106 w 10000"/>
                  <a:gd name="connsiteY103" fmla="*/ 9747 h 10000"/>
                  <a:gd name="connsiteX104" fmla="*/ 7049 w 10000"/>
                  <a:gd name="connsiteY104" fmla="*/ 9577 h 10000"/>
                  <a:gd name="connsiteX105" fmla="*/ 7049 w 10000"/>
                  <a:gd name="connsiteY105" fmla="*/ 9152 h 10000"/>
                  <a:gd name="connsiteX106" fmla="*/ 7106 w 10000"/>
                  <a:gd name="connsiteY106" fmla="*/ 8985 h 10000"/>
                  <a:gd name="connsiteX107" fmla="*/ 7106 w 10000"/>
                  <a:gd name="connsiteY107" fmla="*/ 8897 h 10000"/>
                  <a:gd name="connsiteX108" fmla="*/ 6991 w 10000"/>
                  <a:gd name="connsiteY108" fmla="*/ 8562 h 10000"/>
                  <a:gd name="connsiteX109" fmla="*/ 6848 w 10000"/>
                  <a:gd name="connsiteY109" fmla="*/ 8474 h 10000"/>
                  <a:gd name="connsiteX110" fmla="*/ 6762 w 10000"/>
                  <a:gd name="connsiteY110" fmla="*/ 8304 h 10000"/>
                  <a:gd name="connsiteX111" fmla="*/ 6705 w 10000"/>
                  <a:gd name="connsiteY111" fmla="*/ 8304 h 10000"/>
                  <a:gd name="connsiteX112" fmla="*/ 6705 w 10000"/>
                  <a:gd name="connsiteY112" fmla="*/ 8136 h 10000"/>
                  <a:gd name="connsiteX113" fmla="*/ 6762 w 10000"/>
                  <a:gd name="connsiteY113" fmla="*/ 8050 h 10000"/>
                  <a:gd name="connsiteX114" fmla="*/ 6819 w 10000"/>
                  <a:gd name="connsiteY114" fmla="*/ 8050 h 10000"/>
                  <a:gd name="connsiteX115" fmla="*/ 6905 w 10000"/>
                  <a:gd name="connsiteY115" fmla="*/ 7883 h 10000"/>
                  <a:gd name="connsiteX116" fmla="*/ 7049 w 10000"/>
                  <a:gd name="connsiteY116" fmla="*/ 7712 h 10000"/>
                  <a:gd name="connsiteX117" fmla="*/ 7135 w 10000"/>
                  <a:gd name="connsiteY117" fmla="*/ 7626 h 10000"/>
                  <a:gd name="connsiteX118" fmla="*/ 7221 w 10000"/>
                  <a:gd name="connsiteY118" fmla="*/ 7289 h 10000"/>
                  <a:gd name="connsiteX119" fmla="*/ 7192 w 10000"/>
                  <a:gd name="connsiteY119" fmla="*/ 7204 h 10000"/>
                  <a:gd name="connsiteX120" fmla="*/ 7106 w 10000"/>
                  <a:gd name="connsiteY120" fmla="*/ 7204 h 10000"/>
                  <a:gd name="connsiteX121" fmla="*/ 6963 w 10000"/>
                  <a:gd name="connsiteY121" fmla="*/ 7289 h 10000"/>
                  <a:gd name="connsiteX122" fmla="*/ 6762 w 10000"/>
                  <a:gd name="connsiteY122" fmla="*/ 7289 h 10000"/>
                  <a:gd name="connsiteX123" fmla="*/ 6562 w 10000"/>
                  <a:gd name="connsiteY123" fmla="*/ 7034 h 10000"/>
                  <a:gd name="connsiteX124" fmla="*/ 6390 w 10000"/>
                  <a:gd name="connsiteY124" fmla="*/ 7034 h 10000"/>
                  <a:gd name="connsiteX125" fmla="*/ 6332 w 10000"/>
                  <a:gd name="connsiteY125" fmla="*/ 6863 h 10000"/>
                  <a:gd name="connsiteX126" fmla="*/ 6332 w 10000"/>
                  <a:gd name="connsiteY126" fmla="*/ 6779 h 10000"/>
                  <a:gd name="connsiteX127" fmla="*/ 4370 w 10000"/>
                  <a:gd name="connsiteY127" fmla="*/ 5697 h 10000"/>
                  <a:gd name="connsiteX0" fmla="*/ 2372 w 10000"/>
                  <a:gd name="connsiteY0" fmla="*/ 2216 h 10000"/>
                  <a:gd name="connsiteX1" fmla="*/ 2235 w 10000"/>
                  <a:gd name="connsiteY1" fmla="*/ 3391 h 10000"/>
                  <a:gd name="connsiteX2" fmla="*/ 1891 w 10000"/>
                  <a:gd name="connsiteY2" fmla="*/ 3391 h 10000"/>
                  <a:gd name="connsiteX3" fmla="*/ 1805 w 10000"/>
                  <a:gd name="connsiteY3" fmla="*/ 3222 h 10000"/>
                  <a:gd name="connsiteX4" fmla="*/ 1719 w 10000"/>
                  <a:gd name="connsiteY4" fmla="*/ 3222 h 10000"/>
                  <a:gd name="connsiteX5" fmla="*/ 1605 w 10000"/>
                  <a:gd name="connsiteY5" fmla="*/ 3050 h 10000"/>
                  <a:gd name="connsiteX6" fmla="*/ 1519 w 10000"/>
                  <a:gd name="connsiteY6" fmla="*/ 3050 h 10000"/>
                  <a:gd name="connsiteX7" fmla="*/ 1433 w 10000"/>
                  <a:gd name="connsiteY7" fmla="*/ 3391 h 10000"/>
                  <a:gd name="connsiteX8" fmla="*/ 1433 w 10000"/>
                  <a:gd name="connsiteY8" fmla="*/ 3815 h 10000"/>
                  <a:gd name="connsiteX9" fmla="*/ 1089 w 10000"/>
                  <a:gd name="connsiteY9" fmla="*/ 3815 h 10000"/>
                  <a:gd name="connsiteX10" fmla="*/ 1003 w 10000"/>
                  <a:gd name="connsiteY10" fmla="*/ 3898 h 10000"/>
                  <a:gd name="connsiteX11" fmla="*/ 888 w 10000"/>
                  <a:gd name="connsiteY11" fmla="*/ 3898 h 10000"/>
                  <a:gd name="connsiteX12" fmla="*/ 860 w 10000"/>
                  <a:gd name="connsiteY12" fmla="*/ 4067 h 10000"/>
                  <a:gd name="connsiteX13" fmla="*/ 802 w 10000"/>
                  <a:gd name="connsiteY13" fmla="*/ 4067 h 10000"/>
                  <a:gd name="connsiteX14" fmla="*/ 745 w 10000"/>
                  <a:gd name="connsiteY14" fmla="*/ 4322 h 10000"/>
                  <a:gd name="connsiteX15" fmla="*/ 716 w 10000"/>
                  <a:gd name="connsiteY15" fmla="*/ 4493 h 10000"/>
                  <a:gd name="connsiteX16" fmla="*/ 315 w 10000"/>
                  <a:gd name="connsiteY16" fmla="*/ 4493 h 10000"/>
                  <a:gd name="connsiteX17" fmla="*/ 287 w 10000"/>
                  <a:gd name="connsiteY17" fmla="*/ 4322 h 10000"/>
                  <a:gd name="connsiteX18" fmla="*/ 172 w 10000"/>
                  <a:gd name="connsiteY18" fmla="*/ 4238 h 10000"/>
                  <a:gd name="connsiteX19" fmla="*/ 143 w 10000"/>
                  <a:gd name="connsiteY19" fmla="*/ 4067 h 10000"/>
                  <a:gd name="connsiteX20" fmla="*/ 29 w 10000"/>
                  <a:gd name="connsiteY20" fmla="*/ 3898 h 10000"/>
                  <a:gd name="connsiteX21" fmla="*/ 0 w 10000"/>
                  <a:gd name="connsiteY21" fmla="*/ 3645 h 10000"/>
                  <a:gd name="connsiteX22" fmla="*/ 0 w 10000"/>
                  <a:gd name="connsiteY22" fmla="*/ 2969 h 10000"/>
                  <a:gd name="connsiteX23" fmla="*/ 29 w 10000"/>
                  <a:gd name="connsiteY23" fmla="*/ 2797 h 10000"/>
                  <a:gd name="connsiteX24" fmla="*/ 315 w 10000"/>
                  <a:gd name="connsiteY24" fmla="*/ 2797 h 10000"/>
                  <a:gd name="connsiteX25" fmla="*/ 745 w 10000"/>
                  <a:gd name="connsiteY25" fmla="*/ 1525 h 10000"/>
                  <a:gd name="connsiteX26" fmla="*/ 802 w 10000"/>
                  <a:gd name="connsiteY26" fmla="*/ 1698 h 10000"/>
                  <a:gd name="connsiteX27" fmla="*/ 888 w 10000"/>
                  <a:gd name="connsiteY27" fmla="*/ 1780 h 10000"/>
                  <a:gd name="connsiteX28" fmla="*/ 1003 w 10000"/>
                  <a:gd name="connsiteY28" fmla="*/ 1780 h 10000"/>
                  <a:gd name="connsiteX29" fmla="*/ 1089 w 10000"/>
                  <a:gd name="connsiteY29" fmla="*/ 1525 h 10000"/>
                  <a:gd name="connsiteX30" fmla="*/ 1891 w 10000"/>
                  <a:gd name="connsiteY30" fmla="*/ 1525 h 10000"/>
                  <a:gd name="connsiteX31" fmla="*/ 2092 w 10000"/>
                  <a:gd name="connsiteY31" fmla="*/ 1698 h 10000"/>
                  <a:gd name="connsiteX32" fmla="*/ 2149 w 10000"/>
                  <a:gd name="connsiteY32" fmla="*/ 1950 h 10000"/>
                  <a:gd name="connsiteX33" fmla="*/ 2292 w 10000"/>
                  <a:gd name="connsiteY33" fmla="*/ 2373 h 10000"/>
                  <a:gd name="connsiteX34" fmla="*/ 2321 w 10000"/>
                  <a:gd name="connsiteY34" fmla="*/ 2628 h 10000"/>
                  <a:gd name="connsiteX35" fmla="*/ 8138 w 10000"/>
                  <a:gd name="connsiteY35" fmla="*/ 0 h 10000"/>
                  <a:gd name="connsiteX36" fmla="*/ 8510 w 10000"/>
                  <a:gd name="connsiteY36" fmla="*/ 678 h 10000"/>
                  <a:gd name="connsiteX37" fmla="*/ 8768 w 10000"/>
                  <a:gd name="connsiteY37" fmla="*/ 86 h 10000"/>
                  <a:gd name="connsiteX38" fmla="*/ 8797 w 10000"/>
                  <a:gd name="connsiteY38" fmla="*/ 86 h 10000"/>
                  <a:gd name="connsiteX39" fmla="*/ 8940 w 10000"/>
                  <a:gd name="connsiteY39" fmla="*/ 509 h 10000"/>
                  <a:gd name="connsiteX40" fmla="*/ 8997 w 10000"/>
                  <a:gd name="connsiteY40" fmla="*/ 848 h 10000"/>
                  <a:gd name="connsiteX41" fmla="*/ 9054 w 10000"/>
                  <a:gd name="connsiteY41" fmla="*/ 934 h 10000"/>
                  <a:gd name="connsiteX42" fmla="*/ 9140 w 10000"/>
                  <a:gd name="connsiteY42" fmla="*/ 934 h 10000"/>
                  <a:gd name="connsiteX43" fmla="*/ 9198 w 10000"/>
                  <a:gd name="connsiteY43" fmla="*/ 848 h 10000"/>
                  <a:gd name="connsiteX44" fmla="*/ 9341 w 10000"/>
                  <a:gd name="connsiteY44" fmla="*/ 848 h 10000"/>
                  <a:gd name="connsiteX45" fmla="*/ 9484 w 10000"/>
                  <a:gd name="connsiteY45" fmla="*/ 1273 h 10000"/>
                  <a:gd name="connsiteX46" fmla="*/ 9570 w 10000"/>
                  <a:gd name="connsiteY46" fmla="*/ 1273 h 10000"/>
                  <a:gd name="connsiteX47" fmla="*/ 9628 w 10000"/>
                  <a:gd name="connsiteY47" fmla="*/ 1101 h 10000"/>
                  <a:gd name="connsiteX48" fmla="*/ 9656 w 10000"/>
                  <a:gd name="connsiteY48" fmla="*/ 1101 h 10000"/>
                  <a:gd name="connsiteX49" fmla="*/ 9771 w 10000"/>
                  <a:gd name="connsiteY49" fmla="*/ 1357 h 10000"/>
                  <a:gd name="connsiteX50" fmla="*/ 9857 w 10000"/>
                  <a:gd name="connsiteY50" fmla="*/ 1525 h 10000"/>
                  <a:gd name="connsiteX51" fmla="*/ 10000 w 10000"/>
                  <a:gd name="connsiteY51" fmla="*/ 1950 h 10000"/>
                  <a:gd name="connsiteX52" fmla="*/ 10000 w 10000"/>
                  <a:gd name="connsiteY52" fmla="*/ 2205 h 10000"/>
                  <a:gd name="connsiteX53" fmla="*/ 9943 w 10000"/>
                  <a:gd name="connsiteY53" fmla="*/ 2205 h 10000"/>
                  <a:gd name="connsiteX54" fmla="*/ 9857 w 10000"/>
                  <a:gd name="connsiteY54" fmla="*/ 2373 h 10000"/>
                  <a:gd name="connsiteX55" fmla="*/ 9799 w 10000"/>
                  <a:gd name="connsiteY55" fmla="*/ 2542 h 10000"/>
                  <a:gd name="connsiteX56" fmla="*/ 9914 w 10000"/>
                  <a:gd name="connsiteY56" fmla="*/ 2797 h 10000"/>
                  <a:gd name="connsiteX57" fmla="*/ 9943 w 10000"/>
                  <a:gd name="connsiteY57" fmla="*/ 2797 h 10000"/>
                  <a:gd name="connsiteX58" fmla="*/ 9914 w 10000"/>
                  <a:gd name="connsiteY58" fmla="*/ 2969 h 10000"/>
                  <a:gd name="connsiteX59" fmla="*/ 9799 w 10000"/>
                  <a:gd name="connsiteY59" fmla="*/ 2969 h 10000"/>
                  <a:gd name="connsiteX60" fmla="*/ 9771 w 10000"/>
                  <a:gd name="connsiteY60" fmla="*/ 3050 h 10000"/>
                  <a:gd name="connsiteX61" fmla="*/ 9771 w 10000"/>
                  <a:gd name="connsiteY61" fmla="*/ 3222 h 10000"/>
                  <a:gd name="connsiteX62" fmla="*/ 9799 w 10000"/>
                  <a:gd name="connsiteY62" fmla="*/ 3222 h 10000"/>
                  <a:gd name="connsiteX63" fmla="*/ 9914 w 10000"/>
                  <a:gd name="connsiteY63" fmla="*/ 3476 h 10000"/>
                  <a:gd name="connsiteX64" fmla="*/ 9914 w 10000"/>
                  <a:gd name="connsiteY64" fmla="*/ 3815 h 10000"/>
                  <a:gd name="connsiteX65" fmla="*/ 9857 w 10000"/>
                  <a:gd name="connsiteY65" fmla="*/ 4067 h 10000"/>
                  <a:gd name="connsiteX66" fmla="*/ 9799 w 10000"/>
                  <a:gd name="connsiteY66" fmla="*/ 4238 h 10000"/>
                  <a:gd name="connsiteX67" fmla="*/ 9799 w 10000"/>
                  <a:gd name="connsiteY67" fmla="*/ 4322 h 10000"/>
                  <a:gd name="connsiteX68" fmla="*/ 9484 w 10000"/>
                  <a:gd name="connsiteY68" fmla="*/ 4322 h 10000"/>
                  <a:gd name="connsiteX69" fmla="*/ 9370 w 10000"/>
                  <a:gd name="connsiteY69" fmla="*/ 4493 h 10000"/>
                  <a:gd name="connsiteX70" fmla="*/ 9198 w 10000"/>
                  <a:gd name="connsiteY70" fmla="*/ 5085 h 10000"/>
                  <a:gd name="connsiteX71" fmla="*/ 9140 w 10000"/>
                  <a:gd name="connsiteY71" fmla="*/ 5339 h 10000"/>
                  <a:gd name="connsiteX72" fmla="*/ 9140 w 10000"/>
                  <a:gd name="connsiteY72" fmla="*/ 5595 h 10000"/>
                  <a:gd name="connsiteX73" fmla="*/ 8997 w 10000"/>
                  <a:gd name="connsiteY73" fmla="*/ 5595 h 10000"/>
                  <a:gd name="connsiteX74" fmla="*/ 8711 w 10000"/>
                  <a:gd name="connsiteY74" fmla="*/ 5933 h 10000"/>
                  <a:gd name="connsiteX75" fmla="*/ 8625 w 10000"/>
                  <a:gd name="connsiteY75" fmla="*/ 6020 h 10000"/>
                  <a:gd name="connsiteX76" fmla="*/ 8481 w 10000"/>
                  <a:gd name="connsiteY76" fmla="*/ 6187 h 10000"/>
                  <a:gd name="connsiteX77" fmla="*/ 8865 w 10000"/>
                  <a:gd name="connsiteY77" fmla="*/ 8085 h 10000"/>
                  <a:gd name="connsiteX78" fmla="*/ 8275 w 10000"/>
                  <a:gd name="connsiteY78" fmla="*/ 7707 h 10000"/>
                  <a:gd name="connsiteX79" fmla="*/ 8052 w 10000"/>
                  <a:gd name="connsiteY79" fmla="*/ 6440 h 10000"/>
                  <a:gd name="connsiteX80" fmla="*/ 7937 w 10000"/>
                  <a:gd name="connsiteY80" fmla="*/ 6779 h 10000"/>
                  <a:gd name="connsiteX81" fmla="*/ 7765 w 10000"/>
                  <a:gd name="connsiteY81" fmla="*/ 7204 h 10000"/>
                  <a:gd name="connsiteX82" fmla="*/ 7708 w 10000"/>
                  <a:gd name="connsiteY82" fmla="*/ 7458 h 10000"/>
                  <a:gd name="connsiteX83" fmla="*/ 7708 w 10000"/>
                  <a:gd name="connsiteY83" fmla="*/ 7883 h 10000"/>
                  <a:gd name="connsiteX84" fmla="*/ 7794 w 10000"/>
                  <a:gd name="connsiteY84" fmla="*/ 8050 h 10000"/>
                  <a:gd name="connsiteX85" fmla="*/ 7851 w 10000"/>
                  <a:gd name="connsiteY85" fmla="*/ 8304 h 10000"/>
                  <a:gd name="connsiteX86" fmla="*/ 7937 w 10000"/>
                  <a:gd name="connsiteY86" fmla="*/ 8474 h 10000"/>
                  <a:gd name="connsiteX87" fmla="*/ 8080 w 10000"/>
                  <a:gd name="connsiteY87" fmla="*/ 8474 h 10000"/>
                  <a:gd name="connsiteX88" fmla="*/ 8195 w 10000"/>
                  <a:gd name="connsiteY88" fmla="*/ 8304 h 10000"/>
                  <a:gd name="connsiteX89" fmla="*/ 8567 w 10000"/>
                  <a:gd name="connsiteY89" fmla="*/ 8304 h 10000"/>
                  <a:gd name="connsiteX90" fmla="*/ 8510 w 10000"/>
                  <a:gd name="connsiteY90" fmla="*/ 8474 h 10000"/>
                  <a:gd name="connsiteX91" fmla="*/ 8510 w 10000"/>
                  <a:gd name="connsiteY91" fmla="*/ 8728 h 10000"/>
                  <a:gd name="connsiteX92" fmla="*/ 8481 w 10000"/>
                  <a:gd name="connsiteY92" fmla="*/ 8728 h 10000"/>
                  <a:gd name="connsiteX93" fmla="*/ 8424 w 10000"/>
                  <a:gd name="connsiteY93" fmla="*/ 8897 h 10000"/>
                  <a:gd name="connsiteX94" fmla="*/ 7937 w 10000"/>
                  <a:gd name="connsiteY94" fmla="*/ 8897 h 10000"/>
                  <a:gd name="connsiteX95" fmla="*/ 7794 w 10000"/>
                  <a:gd name="connsiteY95" fmla="*/ 8985 h 10000"/>
                  <a:gd name="connsiteX96" fmla="*/ 7708 w 10000"/>
                  <a:gd name="connsiteY96" fmla="*/ 9323 h 10000"/>
                  <a:gd name="connsiteX97" fmla="*/ 7622 w 10000"/>
                  <a:gd name="connsiteY97" fmla="*/ 9323 h 10000"/>
                  <a:gd name="connsiteX98" fmla="*/ 7507 w 10000"/>
                  <a:gd name="connsiteY98" fmla="*/ 9409 h 10000"/>
                  <a:gd name="connsiteX99" fmla="*/ 7364 w 10000"/>
                  <a:gd name="connsiteY99" fmla="*/ 9830 h 10000"/>
                  <a:gd name="connsiteX100" fmla="*/ 7278 w 10000"/>
                  <a:gd name="connsiteY100" fmla="*/ 10000 h 10000"/>
                  <a:gd name="connsiteX101" fmla="*/ 7221 w 10000"/>
                  <a:gd name="connsiteY101" fmla="*/ 10000 h 10000"/>
                  <a:gd name="connsiteX102" fmla="*/ 7192 w 10000"/>
                  <a:gd name="connsiteY102" fmla="*/ 9830 h 10000"/>
                  <a:gd name="connsiteX103" fmla="*/ 7106 w 10000"/>
                  <a:gd name="connsiteY103" fmla="*/ 9747 h 10000"/>
                  <a:gd name="connsiteX104" fmla="*/ 7049 w 10000"/>
                  <a:gd name="connsiteY104" fmla="*/ 9577 h 10000"/>
                  <a:gd name="connsiteX105" fmla="*/ 7049 w 10000"/>
                  <a:gd name="connsiteY105" fmla="*/ 9152 h 10000"/>
                  <a:gd name="connsiteX106" fmla="*/ 7106 w 10000"/>
                  <a:gd name="connsiteY106" fmla="*/ 8985 h 10000"/>
                  <a:gd name="connsiteX107" fmla="*/ 7106 w 10000"/>
                  <a:gd name="connsiteY107" fmla="*/ 8897 h 10000"/>
                  <a:gd name="connsiteX108" fmla="*/ 6991 w 10000"/>
                  <a:gd name="connsiteY108" fmla="*/ 8562 h 10000"/>
                  <a:gd name="connsiteX109" fmla="*/ 6848 w 10000"/>
                  <a:gd name="connsiteY109" fmla="*/ 8474 h 10000"/>
                  <a:gd name="connsiteX110" fmla="*/ 6762 w 10000"/>
                  <a:gd name="connsiteY110" fmla="*/ 8304 h 10000"/>
                  <a:gd name="connsiteX111" fmla="*/ 6705 w 10000"/>
                  <a:gd name="connsiteY111" fmla="*/ 8304 h 10000"/>
                  <a:gd name="connsiteX112" fmla="*/ 6705 w 10000"/>
                  <a:gd name="connsiteY112" fmla="*/ 8136 h 10000"/>
                  <a:gd name="connsiteX113" fmla="*/ 6762 w 10000"/>
                  <a:gd name="connsiteY113" fmla="*/ 8050 h 10000"/>
                  <a:gd name="connsiteX114" fmla="*/ 6819 w 10000"/>
                  <a:gd name="connsiteY114" fmla="*/ 8050 h 10000"/>
                  <a:gd name="connsiteX115" fmla="*/ 6905 w 10000"/>
                  <a:gd name="connsiteY115" fmla="*/ 7883 h 10000"/>
                  <a:gd name="connsiteX116" fmla="*/ 7049 w 10000"/>
                  <a:gd name="connsiteY116" fmla="*/ 7712 h 10000"/>
                  <a:gd name="connsiteX117" fmla="*/ 7135 w 10000"/>
                  <a:gd name="connsiteY117" fmla="*/ 7626 h 10000"/>
                  <a:gd name="connsiteX118" fmla="*/ 7221 w 10000"/>
                  <a:gd name="connsiteY118" fmla="*/ 7289 h 10000"/>
                  <a:gd name="connsiteX119" fmla="*/ 7192 w 10000"/>
                  <a:gd name="connsiteY119" fmla="*/ 7204 h 10000"/>
                  <a:gd name="connsiteX120" fmla="*/ 7106 w 10000"/>
                  <a:gd name="connsiteY120" fmla="*/ 7204 h 10000"/>
                  <a:gd name="connsiteX121" fmla="*/ 6963 w 10000"/>
                  <a:gd name="connsiteY121" fmla="*/ 7289 h 10000"/>
                  <a:gd name="connsiteX122" fmla="*/ 6762 w 10000"/>
                  <a:gd name="connsiteY122" fmla="*/ 7289 h 10000"/>
                  <a:gd name="connsiteX123" fmla="*/ 6562 w 10000"/>
                  <a:gd name="connsiteY123" fmla="*/ 7034 h 10000"/>
                  <a:gd name="connsiteX124" fmla="*/ 6390 w 10000"/>
                  <a:gd name="connsiteY124" fmla="*/ 7034 h 10000"/>
                  <a:gd name="connsiteX125" fmla="*/ 6332 w 10000"/>
                  <a:gd name="connsiteY125" fmla="*/ 6863 h 10000"/>
                  <a:gd name="connsiteX126" fmla="*/ 6332 w 10000"/>
                  <a:gd name="connsiteY126" fmla="*/ 6779 h 10000"/>
                  <a:gd name="connsiteX127" fmla="*/ 4370 w 10000"/>
                  <a:gd name="connsiteY127" fmla="*/ 5697 h 10000"/>
                  <a:gd name="connsiteX128" fmla="*/ 2372 w 10000"/>
                  <a:gd name="connsiteY128" fmla="*/ 2216 h 10000"/>
                  <a:gd name="connsiteX0" fmla="*/ 2372 w 10000"/>
                  <a:gd name="connsiteY0" fmla="*/ 2216 h 10000"/>
                  <a:gd name="connsiteX1" fmla="*/ 2235 w 10000"/>
                  <a:gd name="connsiteY1" fmla="*/ 3391 h 10000"/>
                  <a:gd name="connsiteX2" fmla="*/ 1891 w 10000"/>
                  <a:gd name="connsiteY2" fmla="*/ 3391 h 10000"/>
                  <a:gd name="connsiteX3" fmla="*/ 1805 w 10000"/>
                  <a:gd name="connsiteY3" fmla="*/ 3222 h 10000"/>
                  <a:gd name="connsiteX4" fmla="*/ 1719 w 10000"/>
                  <a:gd name="connsiteY4" fmla="*/ 3222 h 10000"/>
                  <a:gd name="connsiteX5" fmla="*/ 1605 w 10000"/>
                  <a:gd name="connsiteY5" fmla="*/ 3050 h 10000"/>
                  <a:gd name="connsiteX6" fmla="*/ 1519 w 10000"/>
                  <a:gd name="connsiteY6" fmla="*/ 3050 h 10000"/>
                  <a:gd name="connsiteX7" fmla="*/ 1433 w 10000"/>
                  <a:gd name="connsiteY7" fmla="*/ 3391 h 10000"/>
                  <a:gd name="connsiteX8" fmla="*/ 1433 w 10000"/>
                  <a:gd name="connsiteY8" fmla="*/ 3815 h 10000"/>
                  <a:gd name="connsiteX9" fmla="*/ 1089 w 10000"/>
                  <a:gd name="connsiteY9" fmla="*/ 3815 h 10000"/>
                  <a:gd name="connsiteX10" fmla="*/ 1003 w 10000"/>
                  <a:gd name="connsiteY10" fmla="*/ 3898 h 10000"/>
                  <a:gd name="connsiteX11" fmla="*/ 888 w 10000"/>
                  <a:gd name="connsiteY11" fmla="*/ 3898 h 10000"/>
                  <a:gd name="connsiteX12" fmla="*/ 860 w 10000"/>
                  <a:gd name="connsiteY12" fmla="*/ 4067 h 10000"/>
                  <a:gd name="connsiteX13" fmla="*/ 802 w 10000"/>
                  <a:gd name="connsiteY13" fmla="*/ 4067 h 10000"/>
                  <a:gd name="connsiteX14" fmla="*/ 745 w 10000"/>
                  <a:gd name="connsiteY14" fmla="*/ 4322 h 10000"/>
                  <a:gd name="connsiteX15" fmla="*/ 716 w 10000"/>
                  <a:gd name="connsiteY15" fmla="*/ 4493 h 10000"/>
                  <a:gd name="connsiteX16" fmla="*/ 315 w 10000"/>
                  <a:gd name="connsiteY16" fmla="*/ 4493 h 10000"/>
                  <a:gd name="connsiteX17" fmla="*/ 287 w 10000"/>
                  <a:gd name="connsiteY17" fmla="*/ 4322 h 10000"/>
                  <a:gd name="connsiteX18" fmla="*/ 172 w 10000"/>
                  <a:gd name="connsiteY18" fmla="*/ 4238 h 10000"/>
                  <a:gd name="connsiteX19" fmla="*/ 143 w 10000"/>
                  <a:gd name="connsiteY19" fmla="*/ 4067 h 10000"/>
                  <a:gd name="connsiteX20" fmla="*/ 29 w 10000"/>
                  <a:gd name="connsiteY20" fmla="*/ 3898 h 10000"/>
                  <a:gd name="connsiteX21" fmla="*/ 0 w 10000"/>
                  <a:gd name="connsiteY21" fmla="*/ 3645 h 10000"/>
                  <a:gd name="connsiteX22" fmla="*/ 0 w 10000"/>
                  <a:gd name="connsiteY22" fmla="*/ 2969 h 10000"/>
                  <a:gd name="connsiteX23" fmla="*/ 29 w 10000"/>
                  <a:gd name="connsiteY23" fmla="*/ 2797 h 10000"/>
                  <a:gd name="connsiteX24" fmla="*/ 315 w 10000"/>
                  <a:gd name="connsiteY24" fmla="*/ 2797 h 10000"/>
                  <a:gd name="connsiteX25" fmla="*/ 745 w 10000"/>
                  <a:gd name="connsiteY25" fmla="*/ 1525 h 10000"/>
                  <a:gd name="connsiteX26" fmla="*/ 802 w 10000"/>
                  <a:gd name="connsiteY26" fmla="*/ 1698 h 10000"/>
                  <a:gd name="connsiteX27" fmla="*/ 888 w 10000"/>
                  <a:gd name="connsiteY27" fmla="*/ 1780 h 10000"/>
                  <a:gd name="connsiteX28" fmla="*/ 1003 w 10000"/>
                  <a:gd name="connsiteY28" fmla="*/ 1780 h 10000"/>
                  <a:gd name="connsiteX29" fmla="*/ 1089 w 10000"/>
                  <a:gd name="connsiteY29" fmla="*/ 1525 h 10000"/>
                  <a:gd name="connsiteX30" fmla="*/ 1891 w 10000"/>
                  <a:gd name="connsiteY30" fmla="*/ 1525 h 10000"/>
                  <a:gd name="connsiteX31" fmla="*/ 2092 w 10000"/>
                  <a:gd name="connsiteY31" fmla="*/ 1698 h 10000"/>
                  <a:gd name="connsiteX32" fmla="*/ 2149 w 10000"/>
                  <a:gd name="connsiteY32" fmla="*/ 1950 h 10000"/>
                  <a:gd name="connsiteX33" fmla="*/ 2292 w 10000"/>
                  <a:gd name="connsiteY33" fmla="*/ 2373 h 10000"/>
                  <a:gd name="connsiteX34" fmla="*/ 2321 w 10000"/>
                  <a:gd name="connsiteY34" fmla="*/ 2628 h 10000"/>
                  <a:gd name="connsiteX35" fmla="*/ 8138 w 10000"/>
                  <a:gd name="connsiteY35" fmla="*/ 0 h 10000"/>
                  <a:gd name="connsiteX36" fmla="*/ 8510 w 10000"/>
                  <a:gd name="connsiteY36" fmla="*/ 678 h 10000"/>
                  <a:gd name="connsiteX37" fmla="*/ 8768 w 10000"/>
                  <a:gd name="connsiteY37" fmla="*/ 86 h 10000"/>
                  <a:gd name="connsiteX38" fmla="*/ 8797 w 10000"/>
                  <a:gd name="connsiteY38" fmla="*/ 86 h 10000"/>
                  <a:gd name="connsiteX39" fmla="*/ 8940 w 10000"/>
                  <a:gd name="connsiteY39" fmla="*/ 509 h 10000"/>
                  <a:gd name="connsiteX40" fmla="*/ 8997 w 10000"/>
                  <a:gd name="connsiteY40" fmla="*/ 848 h 10000"/>
                  <a:gd name="connsiteX41" fmla="*/ 9054 w 10000"/>
                  <a:gd name="connsiteY41" fmla="*/ 934 h 10000"/>
                  <a:gd name="connsiteX42" fmla="*/ 9140 w 10000"/>
                  <a:gd name="connsiteY42" fmla="*/ 934 h 10000"/>
                  <a:gd name="connsiteX43" fmla="*/ 9198 w 10000"/>
                  <a:gd name="connsiteY43" fmla="*/ 848 h 10000"/>
                  <a:gd name="connsiteX44" fmla="*/ 9341 w 10000"/>
                  <a:gd name="connsiteY44" fmla="*/ 848 h 10000"/>
                  <a:gd name="connsiteX45" fmla="*/ 9484 w 10000"/>
                  <a:gd name="connsiteY45" fmla="*/ 1273 h 10000"/>
                  <a:gd name="connsiteX46" fmla="*/ 9570 w 10000"/>
                  <a:gd name="connsiteY46" fmla="*/ 1273 h 10000"/>
                  <a:gd name="connsiteX47" fmla="*/ 9628 w 10000"/>
                  <a:gd name="connsiteY47" fmla="*/ 1101 h 10000"/>
                  <a:gd name="connsiteX48" fmla="*/ 9656 w 10000"/>
                  <a:gd name="connsiteY48" fmla="*/ 1101 h 10000"/>
                  <a:gd name="connsiteX49" fmla="*/ 9771 w 10000"/>
                  <a:gd name="connsiteY49" fmla="*/ 1357 h 10000"/>
                  <a:gd name="connsiteX50" fmla="*/ 9857 w 10000"/>
                  <a:gd name="connsiteY50" fmla="*/ 1525 h 10000"/>
                  <a:gd name="connsiteX51" fmla="*/ 10000 w 10000"/>
                  <a:gd name="connsiteY51" fmla="*/ 1950 h 10000"/>
                  <a:gd name="connsiteX52" fmla="*/ 10000 w 10000"/>
                  <a:gd name="connsiteY52" fmla="*/ 2205 h 10000"/>
                  <a:gd name="connsiteX53" fmla="*/ 9943 w 10000"/>
                  <a:gd name="connsiteY53" fmla="*/ 2205 h 10000"/>
                  <a:gd name="connsiteX54" fmla="*/ 9857 w 10000"/>
                  <a:gd name="connsiteY54" fmla="*/ 2373 h 10000"/>
                  <a:gd name="connsiteX55" fmla="*/ 9799 w 10000"/>
                  <a:gd name="connsiteY55" fmla="*/ 2542 h 10000"/>
                  <a:gd name="connsiteX56" fmla="*/ 9914 w 10000"/>
                  <a:gd name="connsiteY56" fmla="*/ 2797 h 10000"/>
                  <a:gd name="connsiteX57" fmla="*/ 9943 w 10000"/>
                  <a:gd name="connsiteY57" fmla="*/ 2797 h 10000"/>
                  <a:gd name="connsiteX58" fmla="*/ 9914 w 10000"/>
                  <a:gd name="connsiteY58" fmla="*/ 2969 h 10000"/>
                  <a:gd name="connsiteX59" fmla="*/ 9799 w 10000"/>
                  <a:gd name="connsiteY59" fmla="*/ 2969 h 10000"/>
                  <a:gd name="connsiteX60" fmla="*/ 9771 w 10000"/>
                  <a:gd name="connsiteY60" fmla="*/ 3050 h 10000"/>
                  <a:gd name="connsiteX61" fmla="*/ 9771 w 10000"/>
                  <a:gd name="connsiteY61" fmla="*/ 3222 h 10000"/>
                  <a:gd name="connsiteX62" fmla="*/ 9799 w 10000"/>
                  <a:gd name="connsiteY62" fmla="*/ 3222 h 10000"/>
                  <a:gd name="connsiteX63" fmla="*/ 9914 w 10000"/>
                  <a:gd name="connsiteY63" fmla="*/ 3476 h 10000"/>
                  <a:gd name="connsiteX64" fmla="*/ 9914 w 10000"/>
                  <a:gd name="connsiteY64" fmla="*/ 3815 h 10000"/>
                  <a:gd name="connsiteX65" fmla="*/ 9857 w 10000"/>
                  <a:gd name="connsiteY65" fmla="*/ 4067 h 10000"/>
                  <a:gd name="connsiteX66" fmla="*/ 9799 w 10000"/>
                  <a:gd name="connsiteY66" fmla="*/ 4238 h 10000"/>
                  <a:gd name="connsiteX67" fmla="*/ 9799 w 10000"/>
                  <a:gd name="connsiteY67" fmla="*/ 4322 h 10000"/>
                  <a:gd name="connsiteX68" fmla="*/ 9484 w 10000"/>
                  <a:gd name="connsiteY68" fmla="*/ 4322 h 10000"/>
                  <a:gd name="connsiteX69" fmla="*/ 9370 w 10000"/>
                  <a:gd name="connsiteY69" fmla="*/ 4493 h 10000"/>
                  <a:gd name="connsiteX70" fmla="*/ 9198 w 10000"/>
                  <a:gd name="connsiteY70" fmla="*/ 5085 h 10000"/>
                  <a:gd name="connsiteX71" fmla="*/ 9140 w 10000"/>
                  <a:gd name="connsiteY71" fmla="*/ 5339 h 10000"/>
                  <a:gd name="connsiteX72" fmla="*/ 9140 w 10000"/>
                  <a:gd name="connsiteY72" fmla="*/ 5595 h 10000"/>
                  <a:gd name="connsiteX73" fmla="*/ 8997 w 10000"/>
                  <a:gd name="connsiteY73" fmla="*/ 5595 h 10000"/>
                  <a:gd name="connsiteX74" fmla="*/ 8711 w 10000"/>
                  <a:gd name="connsiteY74" fmla="*/ 5933 h 10000"/>
                  <a:gd name="connsiteX75" fmla="*/ 8625 w 10000"/>
                  <a:gd name="connsiteY75" fmla="*/ 6020 h 10000"/>
                  <a:gd name="connsiteX76" fmla="*/ 8481 w 10000"/>
                  <a:gd name="connsiteY76" fmla="*/ 6187 h 10000"/>
                  <a:gd name="connsiteX77" fmla="*/ 8865 w 10000"/>
                  <a:gd name="connsiteY77" fmla="*/ 8085 h 10000"/>
                  <a:gd name="connsiteX78" fmla="*/ 8275 w 10000"/>
                  <a:gd name="connsiteY78" fmla="*/ 7707 h 10000"/>
                  <a:gd name="connsiteX79" fmla="*/ 8052 w 10000"/>
                  <a:gd name="connsiteY79" fmla="*/ 6440 h 10000"/>
                  <a:gd name="connsiteX80" fmla="*/ 7937 w 10000"/>
                  <a:gd name="connsiteY80" fmla="*/ 6779 h 10000"/>
                  <a:gd name="connsiteX81" fmla="*/ 7765 w 10000"/>
                  <a:gd name="connsiteY81" fmla="*/ 7204 h 10000"/>
                  <a:gd name="connsiteX82" fmla="*/ 7708 w 10000"/>
                  <a:gd name="connsiteY82" fmla="*/ 7458 h 10000"/>
                  <a:gd name="connsiteX83" fmla="*/ 7708 w 10000"/>
                  <a:gd name="connsiteY83" fmla="*/ 7883 h 10000"/>
                  <a:gd name="connsiteX84" fmla="*/ 7794 w 10000"/>
                  <a:gd name="connsiteY84" fmla="*/ 8050 h 10000"/>
                  <a:gd name="connsiteX85" fmla="*/ 7851 w 10000"/>
                  <a:gd name="connsiteY85" fmla="*/ 8304 h 10000"/>
                  <a:gd name="connsiteX86" fmla="*/ 7937 w 10000"/>
                  <a:gd name="connsiteY86" fmla="*/ 8474 h 10000"/>
                  <a:gd name="connsiteX87" fmla="*/ 8080 w 10000"/>
                  <a:gd name="connsiteY87" fmla="*/ 8474 h 10000"/>
                  <a:gd name="connsiteX88" fmla="*/ 8195 w 10000"/>
                  <a:gd name="connsiteY88" fmla="*/ 8304 h 10000"/>
                  <a:gd name="connsiteX89" fmla="*/ 8567 w 10000"/>
                  <a:gd name="connsiteY89" fmla="*/ 8304 h 10000"/>
                  <a:gd name="connsiteX90" fmla="*/ 8510 w 10000"/>
                  <a:gd name="connsiteY90" fmla="*/ 8474 h 10000"/>
                  <a:gd name="connsiteX91" fmla="*/ 8510 w 10000"/>
                  <a:gd name="connsiteY91" fmla="*/ 8728 h 10000"/>
                  <a:gd name="connsiteX92" fmla="*/ 8481 w 10000"/>
                  <a:gd name="connsiteY92" fmla="*/ 8728 h 10000"/>
                  <a:gd name="connsiteX93" fmla="*/ 8424 w 10000"/>
                  <a:gd name="connsiteY93" fmla="*/ 8897 h 10000"/>
                  <a:gd name="connsiteX94" fmla="*/ 7937 w 10000"/>
                  <a:gd name="connsiteY94" fmla="*/ 8897 h 10000"/>
                  <a:gd name="connsiteX95" fmla="*/ 7794 w 10000"/>
                  <a:gd name="connsiteY95" fmla="*/ 8985 h 10000"/>
                  <a:gd name="connsiteX96" fmla="*/ 7708 w 10000"/>
                  <a:gd name="connsiteY96" fmla="*/ 9323 h 10000"/>
                  <a:gd name="connsiteX97" fmla="*/ 7622 w 10000"/>
                  <a:gd name="connsiteY97" fmla="*/ 9323 h 10000"/>
                  <a:gd name="connsiteX98" fmla="*/ 7507 w 10000"/>
                  <a:gd name="connsiteY98" fmla="*/ 9409 h 10000"/>
                  <a:gd name="connsiteX99" fmla="*/ 7364 w 10000"/>
                  <a:gd name="connsiteY99" fmla="*/ 9830 h 10000"/>
                  <a:gd name="connsiteX100" fmla="*/ 7278 w 10000"/>
                  <a:gd name="connsiteY100" fmla="*/ 10000 h 10000"/>
                  <a:gd name="connsiteX101" fmla="*/ 7221 w 10000"/>
                  <a:gd name="connsiteY101" fmla="*/ 10000 h 10000"/>
                  <a:gd name="connsiteX102" fmla="*/ 7192 w 10000"/>
                  <a:gd name="connsiteY102" fmla="*/ 9830 h 10000"/>
                  <a:gd name="connsiteX103" fmla="*/ 7106 w 10000"/>
                  <a:gd name="connsiteY103" fmla="*/ 9747 h 10000"/>
                  <a:gd name="connsiteX104" fmla="*/ 7049 w 10000"/>
                  <a:gd name="connsiteY104" fmla="*/ 9577 h 10000"/>
                  <a:gd name="connsiteX105" fmla="*/ 7049 w 10000"/>
                  <a:gd name="connsiteY105" fmla="*/ 9152 h 10000"/>
                  <a:gd name="connsiteX106" fmla="*/ 7106 w 10000"/>
                  <a:gd name="connsiteY106" fmla="*/ 8985 h 10000"/>
                  <a:gd name="connsiteX107" fmla="*/ 7106 w 10000"/>
                  <a:gd name="connsiteY107" fmla="*/ 8897 h 10000"/>
                  <a:gd name="connsiteX108" fmla="*/ 6991 w 10000"/>
                  <a:gd name="connsiteY108" fmla="*/ 8562 h 10000"/>
                  <a:gd name="connsiteX109" fmla="*/ 6848 w 10000"/>
                  <a:gd name="connsiteY109" fmla="*/ 8474 h 10000"/>
                  <a:gd name="connsiteX110" fmla="*/ 6762 w 10000"/>
                  <a:gd name="connsiteY110" fmla="*/ 8304 h 10000"/>
                  <a:gd name="connsiteX111" fmla="*/ 6705 w 10000"/>
                  <a:gd name="connsiteY111" fmla="*/ 8304 h 10000"/>
                  <a:gd name="connsiteX112" fmla="*/ 6705 w 10000"/>
                  <a:gd name="connsiteY112" fmla="*/ 8136 h 10000"/>
                  <a:gd name="connsiteX113" fmla="*/ 6762 w 10000"/>
                  <a:gd name="connsiteY113" fmla="*/ 8050 h 10000"/>
                  <a:gd name="connsiteX114" fmla="*/ 6819 w 10000"/>
                  <a:gd name="connsiteY114" fmla="*/ 8050 h 10000"/>
                  <a:gd name="connsiteX115" fmla="*/ 6905 w 10000"/>
                  <a:gd name="connsiteY115" fmla="*/ 7883 h 10000"/>
                  <a:gd name="connsiteX116" fmla="*/ 7049 w 10000"/>
                  <a:gd name="connsiteY116" fmla="*/ 7712 h 10000"/>
                  <a:gd name="connsiteX117" fmla="*/ 7135 w 10000"/>
                  <a:gd name="connsiteY117" fmla="*/ 7626 h 10000"/>
                  <a:gd name="connsiteX118" fmla="*/ 7221 w 10000"/>
                  <a:gd name="connsiteY118" fmla="*/ 7289 h 10000"/>
                  <a:gd name="connsiteX119" fmla="*/ 7192 w 10000"/>
                  <a:gd name="connsiteY119" fmla="*/ 7204 h 10000"/>
                  <a:gd name="connsiteX120" fmla="*/ 7106 w 10000"/>
                  <a:gd name="connsiteY120" fmla="*/ 7204 h 10000"/>
                  <a:gd name="connsiteX121" fmla="*/ 6963 w 10000"/>
                  <a:gd name="connsiteY121" fmla="*/ 7289 h 10000"/>
                  <a:gd name="connsiteX122" fmla="*/ 6762 w 10000"/>
                  <a:gd name="connsiteY122" fmla="*/ 7289 h 10000"/>
                  <a:gd name="connsiteX123" fmla="*/ 6562 w 10000"/>
                  <a:gd name="connsiteY123" fmla="*/ 7034 h 10000"/>
                  <a:gd name="connsiteX124" fmla="*/ 6390 w 10000"/>
                  <a:gd name="connsiteY124" fmla="*/ 7034 h 10000"/>
                  <a:gd name="connsiteX125" fmla="*/ 6332 w 10000"/>
                  <a:gd name="connsiteY125" fmla="*/ 6863 h 10000"/>
                  <a:gd name="connsiteX126" fmla="*/ 6332 w 10000"/>
                  <a:gd name="connsiteY126" fmla="*/ 6779 h 10000"/>
                  <a:gd name="connsiteX127" fmla="*/ 2372 w 10000"/>
                  <a:gd name="connsiteY127" fmla="*/ 2216 h 10000"/>
                  <a:gd name="connsiteX0" fmla="*/ 2372 w 10000"/>
                  <a:gd name="connsiteY0" fmla="*/ 2130 h 9914"/>
                  <a:gd name="connsiteX1" fmla="*/ 2235 w 10000"/>
                  <a:gd name="connsiteY1" fmla="*/ 3305 h 9914"/>
                  <a:gd name="connsiteX2" fmla="*/ 1891 w 10000"/>
                  <a:gd name="connsiteY2" fmla="*/ 3305 h 9914"/>
                  <a:gd name="connsiteX3" fmla="*/ 1805 w 10000"/>
                  <a:gd name="connsiteY3" fmla="*/ 3136 h 9914"/>
                  <a:gd name="connsiteX4" fmla="*/ 1719 w 10000"/>
                  <a:gd name="connsiteY4" fmla="*/ 3136 h 9914"/>
                  <a:gd name="connsiteX5" fmla="*/ 1605 w 10000"/>
                  <a:gd name="connsiteY5" fmla="*/ 2964 h 9914"/>
                  <a:gd name="connsiteX6" fmla="*/ 1519 w 10000"/>
                  <a:gd name="connsiteY6" fmla="*/ 2964 h 9914"/>
                  <a:gd name="connsiteX7" fmla="*/ 1433 w 10000"/>
                  <a:gd name="connsiteY7" fmla="*/ 3305 h 9914"/>
                  <a:gd name="connsiteX8" fmla="*/ 1433 w 10000"/>
                  <a:gd name="connsiteY8" fmla="*/ 3729 h 9914"/>
                  <a:gd name="connsiteX9" fmla="*/ 1089 w 10000"/>
                  <a:gd name="connsiteY9" fmla="*/ 3729 h 9914"/>
                  <a:gd name="connsiteX10" fmla="*/ 1003 w 10000"/>
                  <a:gd name="connsiteY10" fmla="*/ 3812 h 9914"/>
                  <a:gd name="connsiteX11" fmla="*/ 888 w 10000"/>
                  <a:gd name="connsiteY11" fmla="*/ 3812 h 9914"/>
                  <a:gd name="connsiteX12" fmla="*/ 860 w 10000"/>
                  <a:gd name="connsiteY12" fmla="*/ 3981 h 9914"/>
                  <a:gd name="connsiteX13" fmla="*/ 802 w 10000"/>
                  <a:gd name="connsiteY13" fmla="*/ 3981 h 9914"/>
                  <a:gd name="connsiteX14" fmla="*/ 745 w 10000"/>
                  <a:gd name="connsiteY14" fmla="*/ 4236 h 9914"/>
                  <a:gd name="connsiteX15" fmla="*/ 716 w 10000"/>
                  <a:gd name="connsiteY15" fmla="*/ 4407 h 9914"/>
                  <a:gd name="connsiteX16" fmla="*/ 315 w 10000"/>
                  <a:gd name="connsiteY16" fmla="*/ 4407 h 9914"/>
                  <a:gd name="connsiteX17" fmla="*/ 287 w 10000"/>
                  <a:gd name="connsiteY17" fmla="*/ 4236 h 9914"/>
                  <a:gd name="connsiteX18" fmla="*/ 172 w 10000"/>
                  <a:gd name="connsiteY18" fmla="*/ 4152 h 9914"/>
                  <a:gd name="connsiteX19" fmla="*/ 143 w 10000"/>
                  <a:gd name="connsiteY19" fmla="*/ 3981 h 9914"/>
                  <a:gd name="connsiteX20" fmla="*/ 29 w 10000"/>
                  <a:gd name="connsiteY20" fmla="*/ 3812 h 9914"/>
                  <a:gd name="connsiteX21" fmla="*/ 0 w 10000"/>
                  <a:gd name="connsiteY21" fmla="*/ 3559 h 9914"/>
                  <a:gd name="connsiteX22" fmla="*/ 0 w 10000"/>
                  <a:gd name="connsiteY22" fmla="*/ 2883 h 9914"/>
                  <a:gd name="connsiteX23" fmla="*/ 29 w 10000"/>
                  <a:gd name="connsiteY23" fmla="*/ 2711 h 9914"/>
                  <a:gd name="connsiteX24" fmla="*/ 315 w 10000"/>
                  <a:gd name="connsiteY24" fmla="*/ 2711 h 9914"/>
                  <a:gd name="connsiteX25" fmla="*/ 745 w 10000"/>
                  <a:gd name="connsiteY25" fmla="*/ 1439 h 9914"/>
                  <a:gd name="connsiteX26" fmla="*/ 802 w 10000"/>
                  <a:gd name="connsiteY26" fmla="*/ 1612 h 9914"/>
                  <a:gd name="connsiteX27" fmla="*/ 888 w 10000"/>
                  <a:gd name="connsiteY27" fmla="*/ 1694 h 9914"/>
                  <a:gd name="connsiteX28" fmla="*/ 1003 w 10000"/>
                  <a:gd name="connsiteY28" fmla="*/ 1694 h 9914"/>
                  <a:gd name="connsiteX29" fmla="*/ 1089 w 10000"/>
                  <a:gd name="connsiteY29" fmla="*/ 1439 h 9914"/>
                  <a:gd name="connsiteX30" fmla="*/ 1891 w 10000"/>
                  <a:gd name="connsiteY30" fmla="*/ 1439 h 9914"/>
                  <a:gd name="connsiteX31" fmla="*/ 2092 w 10000"/>
                  <a:gd name="connsiteY31" fmla="*/ 1612 h 9914"/>
                  <a:gd name="connsiteX32" fmla="*/ 2149 w 10000"/>
                  <a:gd name="connsiteY32" fmla="*/ 1864 h 9914"/>
                  <a:gd name="connsiteX33" fmla="*/ 2292 w 10000"/>
                  <a:gd name="connsiteY33" fmla="*/ 2287 h 9914"/>
                  <a:gd name="connsiteX34" fmla="*/ 2321 w 10000"/>
                  <a:gd name="connsiteY34" fmla="*/ 2542 h 9914"/>
                  <a:gd name="connsiteX35" fmla="*/ 8510 w 10000"/>
                  <a:gd name="connsiteY35" fmla="*/ 592 h 9914"/>
                  <a:gd name="connsiteX36" fmla="*/ 8768 w 10000"/>
                  <a:gd name="connsiteY36" fmla="*/ 0 h 9914"/>
                  <a:gd name="connsiteX37" fmla="*/ 8797 w 10000"/>
                  <a:gd name="connsiteY37" fmla="*/ 0 h 9914"/>
                  <a:gd name="connsiteX38" fmla="*/ 8940 w 10000"/>
                  <a:gd name="connsiteY38" fmla="*/ 423 h 9914"/>
                  <a:gd name="connsiteX39" fmla="*/ 8997 w 10000"/>
                  <a:gd name="connsiteY39" fmla="*/ 762 h 9914"/>
                  <a:gd name="connsiteX40" fmla="*/ 9054 w 10000"/>
                  <a:gd name="connsiteY40" fmla="*/ 848 h 9914"/>
                  <a:gd name="connsiteX41" fmla="*/ 9140 w 10000"/>
                  <a:gd name="connsiteY41" fmla="*/ 848 h 9914"/>
                  <a:gd name="connsiteX42" fmla="*/ 9198 w 10000"/>
                  <a:gd name="connsiteY42" fmla="*/ 762 h 9914"/>
                  <a:gd name="connsiteX43" fmla="*/ 9341 w 10000"/>
                  <a:gd name="connsiteY43" fmla="*/ 762 h 9914"/>
                  <a:gd name="connsiteX44" fmla="*/ 9484 w 10000"/>
                  <a:gd name="connsiteY44" fmla="*/ 1187 h 9914"/>
                  <a:gd name="connsiteX45" fmla="*/ 9570 w 10000"/>
                  <a:gd name="connsiteY45" fmla="*/ 1187 h 9914"/>
                  <a:gd name="connsiteX46" fmla="*/ 9628 w 10000"/>
                  <a:gd name="connsiteY46" fmla="*/ 1015 h 9914"/>
                  <a:gd name="connsiteX47" fmla="*/ 9656 w 10000"/>
                  <a:gd name="connsiteY47" fmla="*/ 1015 h 9914"/>
                  <a:gd name="connsiteX48" fmla="*/ 9771 w 10000"/>
                  <a:gd name="connsiteY48" fmla="*/ 1271 h 9914"/>
                  <a:gd name="connsiteX49" fmla="*/ 9857 w 10000"/>
                  <a:gd name="connsiteY49" fmla="*/ 1439 h 9914"/>
                  <a:gd name="connsiteX50" fmla="*/ 10000 w 10000"/>
                  <a:gd name="connsiteY50" fmla="*/ 1864 h 9914"/>
                  <a:gd name="connsiteX51" fmla="*/ 10000 w 10000"/>
                  <a:gd name="connsiteY51" fmla="*/ 2119 h 9914"/>
                  <a:gd name="connsiteX52" fmla="*/ 9943 w 10000"/>
                  <a:gd name="connsiteY52" fmla="*/ 2119 h 9914"/>
                  <a:gd name="connsiteX53" fmla="*/ 9857 w 10000"/>
                  <a:gd name="connsiteY53" fmla="*/ 2287 h 9914"/>
                  <a:gd name="connsiteX54" fmla="*/ 9799 w 10000"/>
                  <a:gd name="connsiteY54" fmla="*/ 2456 h 9914"/>
                  <a:gd name="connsiteX55" fmla="*/ 9914 w 10000"/>
                  <a:gd name="connsiteY55" fmla="*/ 2711 h 9914"/>
                  <a:gd name="connsiteX56" fmla="*/ 9943 w 10000"/>
                  <a:gd name="connsiteY56" fmla="*/ 2711 h 9914"/>
                  <a:gd name="connsiteX57" fmla="*/ 9914 w 10000"/>
                  <a:gd name="connsiteY57" fmla="*/ 2883 h 9914"/>
                  <a:gd name="connsiteX58" fmla="*/ 9799 w 10000"/>
                  <a:gd name="connsiteY58" fmla="*/ 2883 h 9914"/>
                  <a:gd name="connsiteX59" fmla="*/ 9771 w 10000"/>
                  <a:gd name="connsiteY59" fmla="*/ 2964 h 9914"/>
                  <a:gd name="connsiteX60" fmla="*/ 9771 w 10000"/>
                  <a:gd name="connsiteY60" fmla="*/ 3136 h 9914"/>
                  <a:gd name="connsiteX61" fmla="*/ 9799 w 10000"/>
                  <a:gd name="connsiteY61" fmla="*/ 3136 h 9914"/>
                  <a:gd name="connsiteX62" fmla="*/ 9914 w 10000"/>
                  <a:gd name="connsiteY62" fmla="*/ 3390 h 9914"/>
                  <a:gd name="connsiteX63" fmla="*/ 9914 w 10000"/>
                  <a:gd name="connsiteY63" fmla="*/ 3729 h 9914"/>
                  <a:gd name="connsiteX64" fmla="*/ 9857 w 10000"/>
                  <a:gd name="connsiteY64" fmla="*/ 3981 h 9914"/>
                  <a:gd name="connsiteX65" fmla="*/ 9799 w 10000"/>
                  <a:gd name="connsiteY65" fmla="*/ 4152 h 9914"/>
                  <a:gd name="connsiteX66" fmla="*/ 9799 w 10000"/>
                  <a:gd name="connsiteY66" fmla="*/ 4236 h 9914"/>
                  <a:gd name="connsiteX67" fmla="*/ 9484 w 10000"/>
                  <a:gd name="connsiteY67" fmla="*/ 4236 h 9914"/>
                  <a:gd name="connsiteX68" fmla="*/ 9370 w 10000"/>
                  <a:gd name="connsiteY68" fmla="*/ 4407 h 9914"/>
                  <a:gd name="connsiteX69" fmla="*/ 9198 w 10000"/>
                  <a:gd name="connsiteY69" fmla="*/ 4999 h 9914"/>
                  <a:gd name="connsiteX70" fmla="*/ 9140 w 10000"/>
                  <a:gd name="connsiteY70" fmla="*/ 5253 h 9914"/>
                  <a:gd name="connsiteX71" fmla="*/ 9140 w 10000"/>
                  <a:gd name="connsiteY71" fmla="*/ 5509 h 9914"/>
                  <a:gd name="connsiteX72" fmla="*/ 8997 w 10000"/>
                  <a:gd name="connsiteY72" fmla="*/ 5509 h 9914"/>
                  <a:gd name="connsiteX73" fmla="*/ 8711 w 10000"/>
                  <a:gd name="connsiteY73" fmla="*/ 5847 h 9914"/>
                  <a:gd name="connsiteX74" fmla="*/ 8625 w 10000"/>
                  <a:gd name="connsiteY74" fmla="*/ 5934 h 9914"/>
                  <a:gd name="connsiteX75" fmla="*/ 8481 w 10000"/>
                  <a:gd name="connsiteY75" fmla="*/ 6101 h 9914"/>
                  <a:gd name="connsiteX76" fmla="*/ 8865 w 10000"/>
                  <a:gd name="connsiteY76" fmla="*/ 7999 h 9914"/>
                  <a:gd name="connsiteX77" fmla="*/ 8275 w 10000"/>
                  <a:gd name="connsiteY77" fmla="*/ 7621 h 9914"/>
                  <a:gd name="connsiteX78" fmla="*/ 8052 w 10000"/>
                  <a:gd name="connsiteY78" fmla="*/ 6354 h 9914"/>
                  <a:gd name="connsiteX79" fmla="*/ 7937 w 10000"/>
                  <a:gd name="connsiteY79" fmla="*/ 6693 h 9914"/>
                  <a:gd name="connsiteX80" fmla="*/ 7765 w 10000"/>
                  <a:gd name="connsiteY80" fmla="*/ 7118 h 9914"/>
                  <a:gd name="connsiteX81" fmla="*/ 7708 w 10000"/>
                  <a:gd name="connsiteY81" fmla="*/ 7372 h 9914"/>
                  <a:gd name="connsiteX82" fmla="*/ 7708 w 10000"/>
                  <a:gd name="connsiteY82" fmla="*/ 7797 h 9914"/>
                  <a:gd name="connsiteX83" fmla="*/ 7794 w 10000"/>
                  <a:gd name="connsiteY83" fmla="*/ 7964 h 9914"/>
                  <a:gd name="connsiteX84" fmla="*/ 7851 w 10000"/>
                  <a:gd name="connsiteY84" fmla="*/ 8218 h 9914"/>
                  <a:gd name="connsiteX85" fmla="*/ 7937 w 10000"/>
                  <a:gd name="connsiteY85" fmla="*/ 8388 h 9914"/>
                  <a:gd name="connsiteX86" fmla="*/ 8080 w 10000"/>
                  <a:gd name="connsiteY86" fmla="*/ 8388 h 9914"/>
                  <a:gd name="connsiteX87" fmla="*/ 8195 w 10000"/>
                  <a:gd name="connsiteY87" fmla="*/ 8218 h 9914"/>
                  <a:gd name="connsiteX88" fmla="*/ 8567 w 10000"/>
                  <a:gd name="connsiteY88" fmla="*/ 8218 h 9914"/>
                  <a:gd name="connsiteX89" fmla="*/ 8510 w 10000"/>
                  <a:gd name="connsiteY89" fmla="*/ 8388 h 9914"/>
                  <a:gd name="connsiteX90" fmla="*/ 8510 w 10000"/>
                  <a:gd name="connsiteY90" fmla="*/ 8642 h 9914"/>
                  <a:gd name="connsiteX91" fmla="*/ 8481 w 10000"/>
                  <a:gd name="connsiteY91" fmla="*/ 8642 h 9914"/>
                  <a:gd name="connsiteX92" fmla="*/ 8424 w 10000"/>
                  <a:gd name="connsiteY92" fmla="*/ 8811 h 9914"/>
                  <a:gd name="connsiteX93" fmla="*/ 7937 w 10000"/>
                  <a:gd name="connsiteY93" fmla="*/ 8811 h 9914"/>
                  <a:gd name="connsiteX94" fmla="*/ 7794 w 10000"/>
                  <a:gd name="connsiteY94" fmla="*/ 8899 h 9914"/>
                  <a:gd name="connsiteX95" fmla="*/ 7708 w 10000"/>
                  <a:gd name="connsiteY95" fmla="*/ 9237 h 9914"/>
                  <a:gd name="connsiteX96" fmla="*/ 7622 w 10000"/>
                  <a:gd name="connsiteY96" fmla="*/ 9237 h 9914"/>
                  <a:gd name="connsiteX97" fmla="*/ 7507 w 10000"/>
                  <a:gd name="connsiteY97" fmla="*/ 9323 h 9914"/>
                  <a:gd name="connsiteX98" fmla="*/ 7364 w 10000"/>
                  <a:gd name="connsiteY98" fmla="*/ 9744 h 9914"/>
                  <a:gd name="connsiteX99" fmla="*/ 7278 w 10000"/>
                  <a:gd name="connsiteY99" fmla="*/ 9914 h 9914"/>
                  <a:gd name="connsiteX100" fmla="*/ 7221 w 10000"/>
                  <a:gd name="connsiteY100" fmla="*/ 9914 h 9914"/>
                  <a:gd name="connsiteX101" fmla="*/ 7192 w 10000"/>
                  <a:gd name="connsiteY101" fmla="*/ 9744 h 9914"/>
                  <a:gd name="connsiteX102" fmla="*/ 7106 w 10000"/>
                  <a:gd name="connsiteY102" fmla="*/ 9661 h 9914"/>
                  <a:gd name="connsiteX103" fmla="*/ 7049 w 10000"/>
                  <a:gd name="connsiteY103" fmla="*/ 9491 h 9914"/>
                  <a:gd name="connsiteX104" fmla="*/ 7049 w 10000"/>
                  <a:gd name="connsiteY104" fmla="*/ 9066 h 9914"/>
                  <a:gd name="connsiteX105" fmla="*/ 7106 w 10000"/>
                  <a:gd name="connsiteY105" fmla="*/ 8899 h 9914"/>
                  <a:gd name="connsiteX106" fmla="*/ 7106 w 10000"/>
                  <a:gd name="connsiteY106" fmla="*/ 8811 h 9914"/>
                  <a:gd name="connsiteX107" fmla="*/ 6991 w 10000"/>
                  <a:gd name="connsiteY107" fmla="*/ 8476 h 9914"/>
                  <a:gd name="connsiteX108" fmla="*/ 6848 w 10000"/>
                  <a:gd name="connsiteY108" fmla="*/ 8388 h 9914"/>
                  <a:gd name="connsiteX109" fmla="*/ 6762 w 10000"/>
                  <a:gd name="connsiteY109" fmla="*/ 8218 h 9914"/>
                  <a:gd name="connsiteX110" fmla="*/ 6705 w 10000"/>
                  <a:gd name="connsiteY110" fmla="*/ 8218 h 9914"/>
                  <a:gd name="connsiteX111" fmla="*/ 6705 w 10000"/>
                  <a:gd name="connsiteY111" fmla="*/ 8050 h 9914"/>
                  <a:gd name="connsiteX112" fmla="*/ 6762 w 10000"/>
                  <a:gd name="connsiteY112" fmla="*/ 7964 h 9914"/>
                  <a:gd name="connsiteX113" fmla="*/ 6819 w 10000"/>
                  <a:gd name="connsiteY113" fmla="*/ 7964 h 9914"/>
                  <a:gd name="connsiteX114" fmla="*/ 6905 w 10000"/>
                  <a:gd name="connsiteY114" fmla="*/ 7797 h 9914"/>
                  <a:gd name="connsiteX115" fmla="*/ 7049 w 10000"/>
                  <a:gd name="connsiteY115" fmla="*/ 7626 h 9914"/>
                  <a:gd name="connsiteX116" fmla="*/ 7135 w 10000"/>
                  <a:gd name="connsiteY116" fmla="*/ 7540 h 9914"/>
                  <a:gd name="connsiteX117" fmla="*/ 7221 w 10000"/>
                  <a:gd name="connsiteY117" fmla="*/ 7203 h 9914"/>
                  <a:gd name="connsiteX118" fmla="*/ 7192 w 10000"/>
                  <a:gd name="connsiteY118" fmla="*/ 7118 h 9914"/>
                  <a:gd name="connsiteX119" fmla="*/ 7106 w 10000"/>
                  <a:gd name="connsiteY119" fmla="*/ 7118 h 9914"/>
                  <a:gd name="connsiteX120" fmla="*/ 6963 w 10000"/>
                  <a:gd name="connsiteY120" fmla="*/ 7203 h 9914"/>
                  <a:gd name="connsiteX121" fmla="*/ 6762 w 10000"/>
                  <a:gd name="connsiteY121" fmla="*/ 7203 h 9914"/>
                  <a:gd name="connsiteX122" fmla="*/ 6562 w 10000"/>
                  <a:gd name="connsiteY122" fmla="*/ 6948 h 9914"/>
                  <a:gd name="connsiteX123" fmla="*/ 6390 w 10000"/>
                  <a:gd name="connsiteY123" fmla="*/ 6948 h 9914"/>
                  <a:gd name="connsiteX124" fmla="*/ 6332 w 10000"/>
                  <a:gd name="connsiteY124" fmla="*/ 6777 h 9914"/>
                  <a:gd name="connsiteX125" fmla="*/ 6332 w 10000"/>
                  <a:gd name="connsiteY125" fmla="*/ 6693 h 9914"/>
                  <a:gd name="connsiteX126" fmla="*/ 2372 w 10000"/>
                  <a:gd name="connsiteY126" fmla="*/ 2130 h 9914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797 w 10000"/>
                  <a:gd name="connsiteY36" fmla="*/ 0 h 10000"/>
                  <a:gd name="connsiteX37" fmla="*/ 8940 w 10000"/>
                  <a:gd name="connsiteY37" fmla="*/ 427 h 10000"/>
                  <a:gd name="connsiteX38" fmla="*/ 8997 w 10000"/>
                  <a:gd name="connsiteY38" fmla="*/ 769 h 10000"/>
                  <a:gd name="connsiteX39" fmla="*/ 9054 w 10000"/>
                  <a:gd name="connsiteY39" fmla="*/ 855 h 10000"/>
                  <a:gd name="connsiteX40" fmla="*/ 9140 w 10000"/>
                  <a:gd name="connsiteY40" fmla="*/ 855 h 10000"/>
                  <a:gd name="connsiteX41" fmla="*/ 9198 w 10000"/>
                  <a:gd name="connsiteY41" fmla="*/ 769 h 10000"/>
                  <a:gd name="connsiteX42" fmla="*/ 9341 w 10000"/>
                  <a:gd name="connsiteY42" fmla="*/ 769 h 10000"/>
                  <a:gd name="connsiteX43" fmla="*/ 9484 w 10000"/>
                  <a:gd name="connsiteY43" fmla="*/ 1197 h 10000"/>
                  <a:gd name="connsiteX44" fmla="*/ 9570 w 10000"/>
                  <a:gd name="connsiteY44" fmla="*/ 1197 h 10000"/>
                  <a:gd name="connsiteX45" fmla="*/ 9628 w 10000"/>
                  <a:gd name="connsiteY45" fmla="*/ 1024 h 10000"/>
                  <a:gd name="connsiteX46" fmla="*/ 9656 w 10000"/>
                  <a:gd name="connsiteY46" fmla="*/ 1024 h 10000"/>
                  <a:gd name="connsiteX47" fmla="*/ 9771 w 10000"/>
                  <a:gd name="connsiteY47" fmla="*/ 1282 h 10000"/>
                  <a:gd name="connsiteX48" fmla="*/ 9857 w 10000"/>
                  <a:gd name="connsiteY48" fmla="*/ 1451 h 10000"/>
                  <a:gd name="connsiteX49" fmla="*/ 10000 w 10000"/>
                  <a:gd name="connsiteY49" fmla="*/ 1880 h 10000"/>
                  <a:gd name="connsiteX50" fmla="*/ 10000 w 10000"/>
                  <a:gd name="connsiteY50" fmla="*/ 2137 h 10000"/>
                  <a:gd name="connsiteX51" fmla="*/ 9943 w 10000"/>
                  <a:gd name="connsiteY51" fmla="*/ 2137 h 10000"/>
                  <a:gd name="connsiteX52" fmla="*/ 9857 w 10000"/>
                  <a:gd name="connsiteY52" fmla="*/ 2307 h 10000"/>
                  <a:gd name="connsiteX53" fmla="*/ 9799 w 10000"/>
                  <a:gd name="connsiteY53" fmla="*/ 2477 h 10000"/>
                  <a:gd name="connsiteX54" fmla="*/ 9914 w 10000"/>
                  <a:gd name="connsiteY54" fmla="*/ 2735 h 10000"/>
                  <a:gd name="connsiteX55" fmla="*/ 9943 w 10000"/>
                  <a:gd name="connsiteY55" fmla="*/ 2735 h 10000"/>
                  <a:gd name="connsiteX56" fmla="*/ 9914 w 10000"/>
                  <a:gd name="connsiteY56" fmla="*/ 2908 h 10000"/>
                  <a:gd name="connsiteX57" fmla="*/ 9799 w 10000"/>
                  <a:gd name="connsiteY57" fmla="*/ 2908 h 10000"/>
                  <a:gd name="connsiteX58" fmla="*/ 9771 w 10000"/>
                  <a:gd name="connsiteY58" fmla="*/ 2990 h 10000"/>
                  <a:gd name="connsiteX59" fmla="*/ 9771 w 10000"/>
                  <a:gd name="connsiteY59" fmla="*/ 3163 h 10000"/>
                  <a:gd name="connsiteX60" fmla="*/ 9799 w 10000"/>
                  <a:gd name="connsiteY60" fmla="*/ 3163 h 10000"/>
                  <a:gd name="connsiteX61" fmla="*/ 9914 w 10000"/>
                  <a:gd name="connsiteY61" fmla="*/ 3419 h 10000"/>
                  <a:gd name="connsiteX62" fmla="*/ 9914 w 10000"/>
                  <a:gd name="connsiteY62" fmla="*/ 3761 h 10000"/>
                  <a:gd name="connsiteX63" fmla="*/ 9857 w 10000"/>
                  <a:gd name="connsiteY63" fmla="*/ 4016 h 10000"/>
                  <a:gd name="connsiteX64" fmla="*/ 9799 w 10000"/>
                  <a:gd name="connsiteY64" fmla="*/ 4188 h 10000"/>
                  <a:gd name="connsiteX65" fmla="*/ 9799 w 10000"/>
                  <a:gd name="connsiteY65" fmla="*/ 4273 h 10000"/>
                  <a:gd name="connsiteX66" fmla="*/ 9484 w 10000"/>
                  <a:gd name="connsiteY66" fmla="*/ 4273 h 10000"/>
                  <a:gd name="connsiteX67" fmla="*/ 9370 w 10000"/>
                  <a:gd name="connsiteY67" fmla="*/ 4445 h 10000"/>
                  <a:gd name="connsiteX68" fmla="*/ 9198 w 10000"/>
                  <a:gd name="connsiteY68" fmla="*/ 5042 h 10000"/>
                  <a:gd name="connsiteX69" fmla="*/ 9140 w 10000"/>
                  <a:gd name="connsiteY69" fmla="*/ 5299 h 10000"/>
                  <a:gd name="connsiteX70" fmla="*/ 9140 w 10000"/>
                  <a:gd name="connsiteY70" fmla="*/ 5557 h 10000"/>
                  <a:gd name="connsiteX71" fmla="*/ 8997 w 10000"/>
                  <a:gd name="connsiteY71" fmla="*/ 5557 h 10000"/>
                  <a:gd name="connsiteX72" fmla="*/ 8711 w 10000"/>
                  <a:gd name="connsiteY72" fmla="*/ 5898 h 10000"/>
                  <a:gd name="connsiteX73" fmla="*/ 8625 w 10000"/>
                  <a:gd name="connsiteY73" fmla="*/ 5985 h 10000"/>
                  <a:gd name="connsiteX74" fmla="*/ 8481 w 10000"/>
                  <a:gd name="connsiteY74" fmla="*/ 6154 h 10000"/>
                  <a:gd name="connsiteX75" fmla="*/ 8865 w 10000"/>
                  <a:gd name="connsiteY75" fmla="*/ 8068 h 10000"/>
                  <a:gd name="connsiteX76" fmla="*/ 8275 w 10000"/>
                  <a:gd name="connsiteY76" fmla="*/ 7687 h 10000"/>
                  <a:gd name="connsiteX77" fmla="*/ 8052 w 10000"/>
                  <a:gd name="connsiteY77" fmla="*/ 6409 h 10000"/>
                  <a:gd name="connsiteX78" fmla="*/ 7937 w 10000"/>
                  <a:gd name="connsiteY78" fmla="*/ 6751 h 10000"/>
                  <a:gd name="connsiteX79" fmla="*/ 7765 w 10000"/>
                  <a:gd name="connsiteY79" fmla="*/ 7180 h 10000"/>
                  <a:gd name="connsiteX80" fmla="*/ 7708 w 10000"/>
                  <a:gd name="connsiteY80" fmla="*/ 7436 h 10000"/>
                  <a:gd name="connsiteX81" fmla="*/ 7708 w 10000"/>
                  <a:gd name="connsiteY81" fmla="*/ 7865 h 10000"/>
                  <a:gd name="connsiteX82" fmla="*/ 7794 w 10000"/>
                  <a:gd name="connsiteY82" fmla="*/ 8033 h 10000"/>
                  <a:gd name="connsiteX83" fmla="*/ 7851 w 10000"/>
                  <a:gd name="connsiteY83" fmla="*/ 8289 h 10000"/>
                  <a:gd name="connsiteX84" fmla="*/ 7937 w 10000"/>
                  <a:gd name="connsiteY84" fmla="*/ 8461 h 10000"/>
                  <a:gd name="connsiteX85" fmla="*/ 8080 w 10000"/>
                  <a:gd name="connsiteY85" fmla="*/ 8461 h 10000"/>
                  <a:gd name="connsiteX86" fmla="*/ 8195 w 10000"/>
                  <a:gd name="connsiteY86" fmla="*/ 8289 h 10000"/>
                  <a:gd name="connsiteX87" fmla="*/ 8567 w 10000"/>
                  <a:gd name="connsiteY87" fmla="*/ 8289 h 10000"/>
                  <a:gd name="connsiteX88" fmla="*/ 8510 w 10000"/>
                  <a:gd name="connsiteY88" fmla="*/ 8461 h 10000"/>
                  <a:gd name="connsiteX89" fmla="*/ 8510 w 10000"/>
                  <a:gd name="connsiteY89" fmla="*/ 8717 h 10000"/>
                  <a:gd name="connsiteX90" fmla="*/ 8481 w 10000"/>
                  <a:gd name="connsiteY90" fmla="*/ 8717 h 10000"/>
                  <a:gd name="connsiteX91" fmla="*/ 8424 w 10000"/>
                  <a:gd name="connsiteY91" fmla="*/ 8887 h 10000"/>
                  <a:gd name="connsiteX92" fmla="*/ 7937 w 10000"/>
                  <a:gd name="connsiteY92" fmla="*/ 8887 h 10000"/>
                  <a:gd name="connsiteX93" fmla="*/ 7794 w 10000"/>
                  <a:gd name="connsiteY93" fmla="*/ 8976 h 10000"/>
                  <a:gd name="connsiteX94" fmla="*/ 7708 w 10000"/>
                  <a:gd name="connsiteY94" fmla="*/ 9317 h 10000"/>
                  <a:gd name="connsiteX95" fmla="*/ 7622 w 10000"/>
                  <a:gd name="connsiteY95" fmla="*/ 9317 h 10000"/>
                  <a:gd name="connsiteX96" fmla="*/ 7507 w 10000"/>
                  <a:gd name="connsiteY96" fmla="*/ 9404 h 10000"/>
                  <a:gd name="connsiteX97" fmla="*/ 7364 w 10000"/>
                  <a:gd name="connsiteY97" fmla="*/ 9829 h 10000"/>
                  <a:gd name="connsiteX98" fmla="*/ 7278 w 10000"/>
                  <a:gd name="connsiteY98" fmla="*/ 10000 h 10000"/>
                  <a:gd name="connsiteX99" fmla="*/ 7221 w 10000"/>
                  <a:gd name="connsiteY99" fmla="*/ 10000 h 10000"/>
                  <a:gd name="connsiteX100" fmla="*/ 7192 w 10000"/>
                  <a:gd name="connsiteY100" fmla="*/ 9829 h 10000"/>
                  <a:gd name="connsiteX101" fmla="*/ 7106 w 10000"/>
                  <a:gd name="connsiteY101" fmla="*/ 9745 h 10000"/>
                  <a:gd name="connsiteX102" fmla="*/ 7049 w 10000"/>
                  <a:gd name="connsiteY102" fmla="*/ 9573 h 10000"/>
                  <a:gd name="connsiteX103" fmla="*/ 7049 w 10000"/>
                  <a:gd name="connsiteY103" fmla="*/ 9145 h 10000"/>
                  <a:gd name="connsiteX104" fmla="*/ 7106 w 10000"/>
                  <a:gd name="connsiteY104" fmla="*/ 8976 h 10000"/>
                  <a:gd name="connsiteX105" fmla="*/ 7106 w 10000"/>
                  <a:gd name="connsiteY105" fmla="*/ 8887 h 10000"/>
                  <a:gd name="connsiteX106" fmla="*/ 6991 w 10000"/>
                  <a:gd name="connsiteY106" fmla="*/ 8550 h 10000"/>
                  <a:gd name="connsiteX107" fmla="*/ 6848 w 10000"/>
                  <a:gd name="connsiteY107" fmla="*/ 8461 h 10000"/>
                  <a:gd name="connsiteX108" fmla="*/ 6762 w 10000"/>
                  <a:gd name="connsiteY108" fmla="*/ 8289 h 10000"/>
                  <a:gd name="connsiteX109" fmla="*/ 6705 w 10000"/>
                  <a:gd name="connsiteY109" fmla="*/ 8289 h 10000"/>
                  <a:gd name="connsiteX110" fmla="*/ 6705 w 10000"/>
                  <a:gd name="connsiteY110" fmla="*/ 8120 h 10000"/>
                  <a:gd name="connsiteX111" fmla="*/ 6762 w 10000"/>
                  <a:gd name="connsiteY111" fmla="*/ 8033 h 10000"/>
                  <a:gd name="connsiteX112" fmla="*/ 6819 w 10000"/>
                  <a:gd name="connsiteY112" fmla="*/ 8033 h 10000"/>
                  <a:gd name="connsiteX113" fmla="*/ 6905 w 10000"/>
                  <a:gd name="connsiteY113" fmla="*/ 7865 h 10000"/>
                  <a:gd name="connsiteX114" fmla="*/ 7049 w 10000"/>
                  <a:gd name="connsiteY114" fmla="*/ 7692 h 10000"/>
                  <a:gd name="connsiteX115" fmla="*/ 7135 w 10000"/>
                  <a:gd name="connsiteY115" fmla="*/ 7605 h 10000"/>
                  <a:gd name="connsiteX116" fmla="*/ 7221 w 10000"/>
                  <a:gd name="connsiteY116" fmla="*/ 7265 h 10000"/>
                  <a:gd name="connsiteX117" fmla="*/ 7192 w 10000"/>
                  <a:gd name="connsiteY117" fmla="*/ 7180 h 10000"/>
                  <a:gd name="connsiteX118" fmla="*/ 7106 w 10000"/>
                  <a:gd name="connsiteY118" fmla="*/ 7180 h 10000"/>
                  <a:gd name="connsiteX119" fmla="*/ 6963 w 10000"/>
                  <a:gd name="connsiteY119" fmla="*/ 7265 h 10000"/>
                  <a:gd name="connsiteX120" fmla="*/ 6762 w 10000"/>
                  <a:gd name="connsiteY120" fmla="*/ 7265 h 10000"/>
                  <a:gd name="connsiteX121" fmla="*/ 6562 w 10000"/>
                  <a:gd name="connsiteY121" fmla="*/ 7008 h 10000"/>
                  <a:gd name="connsiteX122" fmla="*/ 6390 w 10000"/>
                  <a:gd name="connsiteY122" fmla="*/ 7008 h 10000"/>
                  <a:gd name="connsiteX123" fmla="*/ 6332 w 10000"/>
                  <a:gd name="connsiteY123" fmla="*/ 6836 h 10000"/>
                  <a:gd name="connsiteX124" fmla="*/ 6332 w 10000"/>
                  <a:gd name="connsiteY124" fmla="*/ 6751 h 10000"/>
                  <a:gd name="connsiteX125" fmla="*/ 2372 w 10000"/>
                  <a:gd name="connsiteY125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40 w 10000"/>
                  <a:gd name="connsiteY36" fmla="*/ 427 h 10000"/>
                  <a:gd name="connsiteX37" fmla="*/ 8997 w 10000"/>
                  <a:gd name="connsiteY37" fmla="*/ 769 h 10000"/>
                  <a:gd name="connsiteX38" fmla="*/ 9054 w 10000"/>
                  <a:gd name="connsiteY38" fmla="*/ 855 h 10000"/>
                  <a:gd name="connsiteX39" fmla="*/ 9140 w 10000"/>
                  <a:gd name="connsiteY39" fmla="*/ 855 h 10000"/>
                  <a:gd name="connsiteX40" fmla="*/ 9198 w 10000"/>
                  <a:gd name="connsiteY40" fmla="*/ 769 h 10000"/>
                  <a:gd name="connsiteX41" fmla="*/ 9341 w 10000"/>
                  <a:gd name="connsiteY41" fmla="*/ 769 h 10000"/>
                  <a:gd name="connsiteX42" fmla="*/ 9484 w 10000"/>
                  <a:gd name="connsiteY42" fmla="*/ 1197 h 10000"/>
                  <a:gd name="connsiteX43" fmla="*/ 9570 w 10000"/>
                  <a:gd name="connsiteY43" fmla="*/ 1197 h 10000"/>
                  <a:gd name="connsiteX44" fmla="*/ 9628 w 10000"/>
                  <a:gd name="connsiteY44" fmla="*/ 1024 h 10000"/>
                  <a:gd name="connsiteX45" fmla="*/ 9656 w 10000"/>
                  <a:gd name="connsiteY45" fmla="*/ 1024 h 10000"/>
                  <a:gd name="connsiteX46" fmla="*/ 9771 w 10000"/>
                  <a:gd name="connsiteY46" fmla="*/ 1282 h 10000"/>
                  <a:gd name="connsiteX47" fmla="*/ 9857 w 10000"/>
                  <a:gd name="connsiteY47" fmla="*/ 1451 h 10000"/>
                  <a:gd name="connsiteX48" fmla="*/ 10000 w 10000"/>
                  <a:gd name="connsiteY48" fmla="*/ 1880 h 10000"/>
                  <a:gd name="connsiteX49" fmla="*/ 10000 w 10000"/>
                  <a:gd name="connsiteY49" fmla="*/ 2137 h 10000"/>
                  <a:gd name="connsiteX50" fmla="*/ 9943 w 10000"/>
                  <a:gd name="connsiteY50" fmla="*/ 2137 h 10000"/>
                  <a:gd name="connsiteX51" fmla="*/ 9857 w 10000"/>
                  <a:gd name="connsiteY51" fmla="*/ 2307 h 10000"/>
                  <a:gd name="connsiteX52" fmla="*/ 9799 w 10000"/>
                  <a:gd name="connsiteY52" fmla="*/ 2477 h 10000"/>
                  <a:gd name="connsiteX53" fmla="*/ 9914 w 10000"/>
                  <a:gd name="connsiteY53" fmla="*/ 2735 h 10000"/>
                  <a:gd name="connsiteX54" fmla="*/ 9943 w 10000"/>
                  <a:gd name="connsiteY54" fmla="*/ 2735 h 10000"/>
                  <a:gd name="connsiteX55" fmla="*/ 9914 w 10000"/>
                  <a:gd name="connsiteY55" fmla="*/ 2908 h 10000"/>
                  <a:gd name="connsiteX56" fmla="*/ 9799 w 10000"/>
                  <a:gd name="connsiteY56" fmla="*/ 2908 h 10000"/>
                  <a:gd name="connsiteX57" fmla="*/ 9771 w 10000"/>
                  <a:gd name="connsiteY57" fmla="*/ 2990 h 10000"/>
                  <a:gd name="connsiteX58" fmla="*/ 9771 w 10000"/>
                  <a:gd name="connsiteY58" fmla="*/ 3163 h 10000"/>
                  <a:gd name="connsiteX59" fmla="*/ 9799 w 10000"/>
                  <a:gd name="connsiteY59" fmla="*/ 3163 h 10000"/>
                  <a:gd name="connsiteX60" fmla="*/ 9914 w 10000"/>
                  <a:gd name="connsiteY60" fmla="*/ 3419 h 10000"/>
                  <a:gd name="connsiteX61" fmla="*/ 9914 w 10000"/>
                  <a:gd name="connsiteY61" fmla="*/ 3761 h 10000"/>
                  <a:gd name="connsiteX62" fmla="*/ 9857 w 10000"/>
                  <a:gd name="connsiteY62" fmla="*/ 4016 h 10000"/>
                  <a:gd name="connsiteX63" fmla="*/ 9799 w 10000"/>
                  <a:gd name="connsiteY63" fmla="*/ 4188 h 10000"/>
                  <a:gd name="connsiteX64" fmla="*/ 9799 w 10000"/>
                  <a:gd name="connsiteY64" fmla="*/ 4273 h 10000"/>
                  <a:gd name="connsiteX65" fmla="*/ 9484 w 10000"/>
                  <a:gd name="connsiteY65" fmla="*/ 4273 h 10000"/>
                  <a:gd name="connsiteX66" fmla="*/ 9370 w 10000"/>
                  <a:gd name="connsiteY66" fmla="*/ 4445 h 10000"/>
                  <a:gd name="connsiteX67" fmla="*/ 9198 w 10000"/>
                  <a:gd name="connsiteY67" fmla="*/ 5042 h 10000"/>
                  <a:gd name="connsiteX68" fmla="*/ 9140 w 10000"/>
                  <a:gd name="connsiteY68" fmla="*/ 5299 h 10000"/>
                  <a:gd name="connsiteX69" fmla="*/ 9140 w 10000"/>
                  <a:gd name="connsiteY69" fmla="*/ 5557 h 10000"/>
                  <a:gd name="connsiteX70" fmla="*/ 8997 w 10000"/>
                  <a:gd name="connsiteY70" fmla="*/ 5557 h 10000"/>
                  <a:gd name="connsiteX71" fmla="*/ 8711 w 10000"/>
                  <a:gd name="connsiteY71" fmla="*/ 5898 h 10000"/>
                  <a:gd name="connsiteX72" fmla="*/ 8625 w 10000"/>
                  <a:gd name="connsiteY72" fmla="*/ 5985 h 10000"/>
                  <a:gd name="connsiteX73" fmla="*/ 8481 w 10000"/>
                  <a:gd name="connsiteY73" fmla="*/ 6154 h 10000"/>
                  <a:gd name="connsiteX74" fmla="*/ 8865 w 10000"/>
                  <a:gd name="connsiteY74" fmla="*/ 8068 h 10000"/>
                  <a:gd name="connsiteX75" fmla="*/ 8275 w 10000"/>
                  <a:gd name="connsiteY75" fmla="*/ 7687 h 10000"/>
                  <a:gd name="connsiteX76" fmla="*/ 8052 w 10000"/>
                  <a:gd name="connsiteY76" fmla="*/ 6409 h 10000"/>
                  <a:gd name="connsiteX77" fmla="*/ 7937 w 10000"/>
                  <a:gd name="connsiteY77" fmla="*/ 6751 h 10000"/>
                  <a:gd name="connsiteX78" fmla="*/ 7765 w 10000"/>
                  <a:gd name="connsiteY78" fmla="*/ 7180 h 10000"/>
                  <a:gd name="connsiteX79" fmla="*/ 7708 w 10000"/>
                  <a:gd name="connsiteY79" fmla="*/ 7436 h 10000"/>
                  <a:gd name="connsiteX80" fmla="*/ 7708 w 10000"/>
                  <a:gd name="connsiteY80" fmla="*/ 7865 h 10000"/>
                  <a:gd name="connsiteX81" fmla="*/ 7794 w 10000"/>
                  <a:gd name="connsiteY81" fmla="*/ 8033 h 10000"/>
                  <a:gd name="connsiteX82" fmla="*/ 7851 w 10000"/>
                  <a:gd name="connsiteY82" fmla="*/ 8289 h 10000"/>
                  <a:gd name="connsiteX83" fmla="*/ 7937 w 10000"/>
                  <a:gd name="connsiteY83" fmla="*/ 8461 h 10000"/>
                  <a:gd name="connsiteX84" fmla="*/ 8080 w 10000"/>
                  <a:gd name="connsiteY84" fmla="*/ 8461 h 10000"/>
                  <a:gd name="connsiteX85" fmla="*/ 8195 w 10000"/>
                  <a:gd name="connsiteY85" fmla="*/ 8289 h 10000"/>
                  <a:gd name="connsiteX86" fmla="*/ 8567 w 10000"/>
                  <a:gd name="connsiteY86" fmla="*/ 8289 h 10000"/>
                  <a:gd name="connsiteX87" fmla="*/ 8510 w 10000"/>
                  <a:gd name="connsiteY87" fmla="*/ 8461 h 10000"/>
                  <a:gd name="connsiteX88" fmla="*/ 8510 w 10000"/>
                  <a:gd name="connsiteY88" fmla="*/ 8717 h 10000"/>
                  <a:gd name="connsiteX89" fmla="*/ 8481 w 10000"/>
                  <a:gd name="connsiteY89" fmla="*/ 8717 h 10000"/>
                  <a:gd name="connsiteX90" fmla="*/ 8424 w 10000"/>
                  <a:gd name="connsiteY90" fmla="*/ 8887 h 10000"/>
                  <a:gd name="connsiteX91" fmla="*/ 7937 w 10000"/>
                  <a:gd name="connsiteY91" fmla="*/ 8887 h 10000"/>
                  <a:gd name="connsiteX92" fmla="*/ 7794 w 10000"/>
                  <a:gd name="connsiteY92" fmla="*/ 8976 h 10000"/>
                  <a:gd name="connsiteX93" fmla="*/ 7708 w 10000"/>
                  <a:gd name="connsiteY93" fmla="*/ 9317 h 10000"/>
                  <a:gd name="connsiteX94" fmla="*/ 7622 w 10000"/>
                  <a:gd name="connsiteY94" fmla="*/ 9317 h 10000"/>
                  <a:gd name="connsiteX95" fmla="*/ 7507 w 10000"/>
                  <a:gd name="connsiteY95" fmla="*/ 9404 h 10000"/>
                  <a:gd name="connsiteX96" fmla="*/ 7364 w 10000"/>
                  <a:gd name="connsiteY96" fmla="*/ 9829 h 10000"/>
                  <a:gd name="connsiteX97" fmla="*/ 7278 w 10000"/>
                  <a:gd name="connsiteY97" fmla="*/ 10000 h 10000"/>
                  <a:gd name="connsiteX98" fmla="*/ 7221 w 10000"/>
                  <a:gd name="connsiteY98" fmla="*/ 10000 h 10000"/>
                  <a:gd name="connsiteX99" fmla="*/ 7192 w 10000"/>
                  <a:gd name="connsiteY99" fmla="*/ 9829 h 10000"/>
                  <a:gd name="connsiteX100" fmla="*/ 7106 w 10000"/>
                  <a:gd name="connsiteY100" fmla="*/ 9745 h 10000"/>
                  <a:gd name="connsiteX101" fmla="*/ 7049 w 10000"/>
                  <a:gd name="connsiteY101" fmla="*/ 9573 h 10000"/>
                  <a:gd name="connsiteX102" fmla="*/ 7049 w 10000"/>
                  <a:gd name="connsiteY102" fmla="*/ 9145 h 10000"/>
                  <a:gd name="connsiteX103" fmla="*/ 7106 w 10000"/>
                  <a:gd name="connsiteY103" fmla="*/ 8976 h 10000"/>
                  <a:gd name="connsiteX104" fmla="*/ 7106 w 10000"/>
                  <a:gd name="connsiteY104" fmla="*/ 8887 h 10000"/>
                  <a:gd name="connsiteX105" fmla="*/ 6991 w 10000"/>
                  <a:gd name="connsiteY105" fmla="*/ 8550 h 10000"/>
                  <a:gd name="connsiteX106" fmla="*/ 6848 w 10000"/>
                  <a:gd name="connsiteY106" fmla="*/ 8461 h 10000"/>
                  <a:gd name="connsiteX107" fmla="*/ 6762 w 10000"/>
                  <a:gd name="connsiteY107" fmla="*/ 8289 h 10000"/>
                  <a:gd name="connsiteX108" fmla="*/ 6705 w 10000"/>
                  <a:gd name="connsiteY108" fmla="*/ 8289 h 10000"/>
                  <a:gd name="connsiteX109" fmla="*/ 6705 w 10000"/>
                  <a:gd name="connsiteY109" fmla="*/ 8120 h 10000"/>
                  <a:gd name="connsiteX110" fmla="*/ 6762 w 10000"/>
                  <a:gd name="connsiteY110" fmla="*/ 8033 h 10000"/>
                  <a:gd name="connsiteX111" fmla="*/ 6819 w 10000"/>
                  <a:gd name="connsiteY111" fmla="*/ 8033 h 10000"/>
                  <a:gd name="connsiteX112" fmla="*/ 6905 w 10000"/>
                  <a:gd name="connsiteY112" fmla="*/ 7865 h 10000"/>
                  <a:gd name="connsiteX113" fmla="*/ 7049 w 10000"/>
                  <a:gd name="connsiteY113" fmla="*/ 7692 h 10000"/>
                  <a:gd name="connsiteX114" fmla="*/ 7135 w 10000"/>
                  <a:gd name="connsiteY114" fmla="*/ 7605 h 10000"/>
                  <a:gd name="connsiteX115" fmla="*/ 7221 w 10000"/>
                  <a:gd name="connsiteY115" fmla="*/ 7265 h 10000"/>
                  <a:gd name="connsiteX116" fmla="*/ 7192 w 10000"/>
                  <a:gd name="connsiteY116" fmla="*/ 7180 h 10000"/>
                  <a:gd name="connsiteX117" fmla="*/ 7106 w 10000"/>
                  <a:gd name="connsiteY117" fmla="*/ 7180 h 10000"/>
                  <a:gd name="connsiteX118" fmla="*/ 6963 w 10000"/>
                  <a:gd name="connsiteY118" fmla="*/ 7265 h 10000"/>
                  <a:gd name="connsiteX119" fmla="*/ 6762 w 10000"/>
                  <a:gd name="connsiteY119" fmla="*/ 7265 h 10000"/>
                  <a:gd name="connsiteX120" fmla="*/ 6562 w 10000"/>
                  <a:gd name="connsiteY120" fmla="*/ 7008 h 10000"/>
                  <a:gd name="connsiteX121" fmla="*/ 6390 w 10000"/>
                  <a:gd name="connsiteY121" fmla="*/ 7008 h 10000"/>
                  <a:gd name="connsiteX122" fmla="*/ 6332 w 10000"/>
                  <a:gd name="connsiteY122" fmla="*/ 6836 h 10000"/>
                  <a:gd name="connsiteX123" fmla="*/ 6332 w 10000"/>
                  <a:gd name="connsiteY123" fmla="*/ 6751 h 10000"/>
                  <a:gd name="connsiteX124" fmla="*/ 2372 w 10000"/>
                  <a:gd name="connsiteY124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054 w 10000"/>
                  <a:gd name="connsiteY37" fmla="*/ 855 h 10000"/>
                  <a:gd name="connsiteX38" fmla="*/ 9140 w 10000"/>
                  <a:gd name="connsiteY38" fmla="*/ 855 h 10000"/>
                  <a:gd name="connsiteX39" fmla="*/ 9198 w 10000"/>
                  <a:gd name="connsiteY39" fmla="*/ 769 h 10000"/>
                  <a:gd name="connsiteX40" fmla="*/ 9341 w 10000"/>
                  <a:gd name="connsiteY40" fmla="*/ 769 h 10000"/>
                  <a:gd name="connsiteX41" fmla="*/ 9484 w 10000"/>
                  <a:gd name="connsiteY41" fmla="*/ 1197 h 10000"/>
                  <a:gd name="connsiteX42" fmla="*/ 9570 w 10000"/>
                  <a:gd name="connsiteY42" fmla="*/ 1197 h 10000"/>
                  <a:gd name="connsiteX43" fmla="*/ 9628 w 10000"/>
                  <a:gd name="connsiteY43" fmla="*/ 1024 h 10000"/>
                  <a:gd name="connsiteX44" fmla="*/ 9656 w 10000"/>
                  <a:gd name="connsiteY44" fmla="*/ 1024 h 10000"/>
                  <a:gd name="connsiteX45" fmla="*/ 9771 w 10000"/>
                  <a:gd name="connsiteY45" fmla="*/ 1282 h 10000"/>
                  <a:gd name="connsiteX46" fmla="*/ 9857 w 10000"/>
                  <a:gd name="connsiteY46" fmla="*/ 1451 h 10000"/>
                  <a:gd name="connsiteX47" fmla="*/ 10000 w 10000"/>
                  <a:gd name="connsiteY47" fmla="*/ 1880 h 10000"/>
                  <a:gd name="connsiteX48" fmla="*/ 10000 w 10000"/>
                  <a:gd name="connsiteY48" fmla="*/ 2137 h 10000"/>
                  <a:gd name="connsiteX49" fmla="*/ 9943 w 10000"/>
                  <a:gd name="connsiteY49" fmla="*/ 2137 h 10000"/>
                  <a:gd name="connsiteX50" fmla="*/ 9857 w 10000"/>
                  <a:gd name="connsiteY50" fmla="*/ 2307 h 10000"/>
                  <a:gd name="connsiteX51" fmla="*/ 9799 w 10000"/>
                  <a:gd name="connsiteY51" fmla="*/ 2477 h 10000"/>
                  <a:gd name="connsiteX52" fmla="*/ 9914 w 10000"/>
                  <a:gd name="connsiteY52" fmla="*/ 2735 h 10000"/>
                  <a:gd name="connsiteX53" fmla="*/ 9943 w 10000"/>
                  <a:gd name="connsiteY53" fmla="*/ 2735 h 10000"/>
                  <a:gd name="connsiteX54" fmla="*/ 9914 w 10000"/>
                  <a:gd name="connsiteY54" fmla="*/ 2908 h 10000"/>
                  <a:gd name="connsiteX55" fmla="*/ 9799 w 10000"/>
                  <a:gd name="connsiteY55" fmla="*/ 2908 h 10000"/>
                  <a:gd name="connsiteX56" fmla="*/ 9771 w 10000"/>
                  <a:gd name="connsiteY56" fmla="*/ 2990 h 10000"/>
                  <a:gd name="connsiteX57" fmla="*/ 9771 w 10000"/>
                  <a:gd name="connsiteY57" fmla="*/ 3163 h 10000"/>
                  <a:gd name="connsiteX58" fmla="*/ 9799 w 10000"/>
                  <a:gd name="connsiteY58" fmla="*/ 3163 h 10000"/>
                  <a:gd name="connsiteX59" fmla="*/ 9914 w 10000"/>
                  <a:gd name="connsiteY59" fmla="*/ 3419 h 10000"/>
                  <a:gd name="connsiteX60" fmla="*/ 9914 w 10000"/>
                  <a:gd name="connsiteY60" fmla="*/ 3761 h 10000"/>
                  <a:gd name="connsiteX61" fmla="*/ 9857 w 10000"/>
                  <a:gd name="connsiteY61" fmla="*/ 4016 h 10000"/>
                  <a:gd name="connsiteX62" fmla="*/ 9799 w 10000"/>
                  <a:gd name="connsiteY62" fmla="*/ 4188 h 10000"/>
                  <a:gd name="connsiteX63" fmla="*/ 9799 w 10000"/>
                  <a:gd name="connsiteY63" fmla="*/ 4273 h 10000"/>
                  <a:gd name="connsiteX64" fmla="*/ 9484 w 10000"/>
                  <a:gd name="connsiteY64" fmla="*/ 4273 h 10000"/>
                  <a:gd name="connsiteX65" fmla="*/ 9370 w 10000"/>
                  <a:gd name="connsiteY65" fmla="*/ 4445 h 10000"/>
                  <a:gd name="connsiteX66" fmla="*/ 9198 w 10000"/>
                  <a:gd name="connsiteY66" fmla="*/ 5042 h 10000"/>
                  <a:gd name="connsiteX67" fmla="*/ 9140 w 10000"/>
                  <a:gd name="connsiteY67" fmla="*/ 5299 h 10000"/>
                  <a:gd name="connsiteX68" fmla="*/ 9140 w 10000"/>
                  <a:gd name="connsiteY68" fmla="*/ 5557 h 10000"/>
                  <a:gd name="connsiteX69" fmla="*/ 8997 w 10000"/>
                  <a:gd name="connsiteY69" fmla="*/ 5557 h 10000"/>
                  <a:gd name="connsiteX70" fmla="*/ 8711 w 10000"/>
                  <a:gd name="connsiteY70" fmla="*/ 5898 h 10000"/>
                  <a:gd name="connsiteX71" fmla="*/ 8625 w 10000"/>
                  <a:gd name="connsiteY71" fmla="*/ 5985 h 10000"/>
                  <a:gd name="connsiteX72" fmla="*/ 8481 w 10000"/>
                  <a:gd name="connsiteY72" fmla="*/ 6154 h 10000"/>
                  <a:gd name="connsiteX73" fmla="*/ 8865 w 10000"/>
                  <a:gd name="connsiteY73" fmla="*/ 8068 h 10000"/>
                  <a:gd name="connsiteX74" fmla="*/ 8275 w 10000"/>
                  <a:gd name="connsiteY74" fmla="*/ 7687 h 10000"/>
                  <a:gd name="connsiteX75" fmla="*/ 8052 w 10000"/>
                  <a:gd name="connsiteY75" fmla="*/ 6409 h 10000"/>
                  <a:gd name="connsiteX76" fmla="*/ 7937 w 10000"/>
                  <a:gd name="connsiteY76" fmla="*/ 6751 h 10000"/>
                  <a:gd name="connsiteX77" fmla="*/ 7765 w 10000"/>
                  <a:gd name="connsiteY77" fmla="*/ 7180 h 10000"/>
                  <a:gd name="connsiteX78" fmla="*/ 7708 w 10000"/>
                  <a:gd name="connsiteY78" fmla="*/ 7436 h 10000"/>
                  <a:gd name="connsiteX79" fmla="*/ 7708 w 10000"/>
                  <a:gd name="connsiteY79" fmla="*/ 7865 h 10000"/>
                  <a:gd name="connsiteX80" fmla="*/ 7794 w 10000"/>
                  <a:gd name="connsiteY80" fmla="*/ 8033 h 10000"/>
                  <a:gd name="connsiteX81" fmla="*/ 7851 w 10000"/>
                  <a:gd name="connsiteY81" fmla="*/ 8289 h 10000"/>
                  <a:gd name="connsiteX82" fmla="*/ 7937 w 10000"/>
                  <a:gd name="connsiteY82" fmla="*/ 8461 h 10000"/>
                  <a:gd name="connsiteX83" fmla="*/ 8080 w 10000"/>
                  <a:gd name="connsiteY83" fmla="*/ 8461 h 10000"/>
                  <a:gd name="connsiteX84" fmla="*/ 8195 w 10000"/>
                  <a:gd name="connsiteY84" fmla="*/ 8289 h 10000"/>
                  <a:gd name="connsiteX85" fmla="*/ 8567 w 10000"/>
                  <a:gd name="connsiteY85" fmla="*/ 8289 h 10000"/>
                  <a:gd name="connsiteX86" fmla="*/ 8510 w 10000"/>
                  <a:gd name="connsiteY86" fmla="*/ 8461 h 10000"/>
                  <a:gd name="connsiteX87" fmla="*/ 8510 w 10000"/>
                  <a:gd name="connsiteY87" fmla="*/ 8717 h 10000"/>
                  <a:gd name="connsiteX88" fmla="*/ 8481 w 10000"/>
                  <a:gd name="connsiteY88" fmla="*/ 8717 h 10000"/>
                  <a:gd name="connsiteX89" fmla="*/ 8424 w 10000"/>
                  <a:gd name="connsiteY89" fmla="*/ 8887 h 10000"/>
                  <a:gd name="connsiteX90" fmla="*/ 7937 w 10000"/>
                  <a:gd name="connsiteY90" fmla="*/ 8887 h 10000"/>
                  <a:gd name="connsiteX91" fmla="*/ 7794 w 10000"/>
                  <a:gd name="connsiteY91" fmla="*/ 8976 h 10000"/>
                  <a:gd name="connsiteX92" fmla="*/ 7708 w 10000"/>
                  <a:gd name="connsiteY92" fmla="*/ 9317 h 10000"/>
                  <a:gd name="connsiteX93" fmla="*/ 7622 w 10000"/>
                  <a:gd name="connsiteY93" fmla="*/ 9317 h 10000"/>
                  <a:gd name="connsiteX94" fmla="*/ 7507 w 10000"/>
                  <a:gd name="connsiteY94" fmla="*/ 9404 h 10000"/>
                  <a:gd name="connsiteX95" fmla="*/ 7364 w 10000"/>
                  <a:gd name="connsiteY95" fmla="*/ 9829 h 10000"/>
                  <a:gd name="connsiteX96" fmla="*/ 7278 w 10000"/>
                  <a:gd name="connsiteY96" fmla="*/ 10000 h 10000"/>
                  <a:gd name="connsiteX97" fmla="*/ 7221 w 10000"/>
                  <a:gd name="connsiteY97" fmla="*/ 10000 h 10000"/>
                  <a:gd name="connsiteX98" fmla="*/ 7192 w 10000"/>
                  <a:gd name="connsiteY98" fmla="*/ 9829 h 10000"/>
                  <a:gd name="connsiteX99" fmla="*/ 7106 w 10000"/>
                  <a:gd name="connsiteY99" fmla="*/ 9745 h 10000"/>
                  <a:gd name="connsiteX100" fmla="*/ 7049 w 10000"/>
                  <a:gd name="connsiteY100" fmla="*/ 9573 h 10000"/>
                  <a:gd name="connsiteX101" fmla="*/ 7049 w 10000"/>
                  <a:gd name="connsiteY101" fmla="*/ 9145 h 10000"/>
                  <a:gd name="connsiteX102" fmla="*/ 7106 w 10000"/>
                  <a:gd name="connsiteY102" fmla="*/ 8976 h 10000"/>
                  <a:gd name="connsiteX103" fmla="*/ 7106 w 10000"/>
                  <a:gd name="connsiteY103" fmla="*/ 8887 h 10000"/>
                  <a:gd name="connsiteX104" fmla="*/ 6991 w 10000"/>
                  <a:gd name="connsiteY104" fmla="*/ 8550 h 10000"/>
                  <a:gd name="connsiteX105" fmla="*/ 6848 w 10000"/>
                  <a:gd name="connsiteY105" fmla="*/ 8461 h 10000"/>
                  <a:gd name="connsiteX106" fmla="*/ 6762 w 10000"/>
                  <a:gd name="connsiteY106" fmla="*/ 8289 h 10000"/>
                  <a:gd name="connsiteX107" fmla="*/ 6705 w 10000"/>
                  <a:gd name="connsiteY107" fmla="*/ 8289 h 10000"/>
                  <a:gd name="connsiteX108" fmla="*/ 6705 w 10000"/>
                  <a:gd name="connsiteY108" fmla="*/ 8120 h 10000"/>
                  <a:gd name="connsiteX109" fmla="*/ 6762 w 10000"/>
                  <a:gd name="connsiteY109" fmla="*/ 8033 h 10000"/>
                  <a:gd name="connsiteX110" fmla="*/ 6819 w 10000"/>
                  <a:gd name="connsiteY110" fmla="*/ 8033 h 10000"/>
                  <a:gd name="connsiteX111" fmla="*/ 6905 w 10000"/>
                  <a:gd name="connsiteY111" fmla="*/ 7865 h 10000"/>
                  <a:gd name="connsiteX112" fmla="*/ 7049 w 10000"/>
                  <a:gd name="connsiteY112" fmla="*/ 7692 h 10000"/>
                  <a:gd name="connsiteX113" fmla="*/ 7135 w 10000"/>
                  <a:gd name="connsiteY113" fmla="*/ 7605 h 10000"/>
                  <a:gd name="connsiteX114" fmla="*/ 7221 w 10000"/>
                  <a:gd name="connsiteY114" fmla="*/ 7265 h 10000"/>
                  <a:gd name="connsiteX115" fmla="*/ 7192 w 10000"/>
                  <a:gd name="connsiteY115" fmla="*/ 7180 h 10000"/>
                  <a:gd name="connsiteX116" fmla="*/ 7106 w 10000"/>
                  <a:gd name="connsiteY116" fmla="*/ 7180 h 10000"/>
                  <a:gd name="connsiteX117" fmla="*/ 6963 w 10000"/>
                  <a:gd name="connsiteY117" fmla="*/ 7265 h 10000"/>
                  <a:gd name="connsiteX118" fmla="*/ 6762 w 10000"/>
                  <a:gd name="connsiteY118" fmla="*/ 7265 h 10000"/>
                  <a:gd name="connsiteX119" fmla="*/ 6562 w 10000"/>
                  <a:gd name="connsiteY119" fmla="*/ 7008 h 10000"/>
                  <a:gd name="connsiteX120" fmla="*/ 6390 w 10000"/>
                  <a:gd name="connsiteY120" fmla="*/ 7008 h 10000"/>
                  <a:gd name="connsiteX121" fmla="*/ 6332 w 10000"/>
                  <a:gd name="connsiteY121" fmla="*/ 6836 h 10000"/>
                  <a:gd name="connsiteX122" fmla="*/ 6332 w 10000"/>
                  <a:gd name="connsiteY122" fmla="*/ 6751 h 10000"/>
                  <a:gd name="connsiteX123" fmla="*/ 2372 w 10000"/>
                  <a:gd name="connsiteY123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054 w 10000"/>
                  <a:gd name="connsiteY37" fmla="*/ 855 h 10000"/>
                  <a:gd name="connsiteX38" fmla="*/ 9140 w 10000"/>
                  <a:gd name="connsiteY38" fmla="*/ 855 h 10000"/>
                  <a:gd name="connsiteX39" fmla="*/ 9341 w 10000"/>
                  <a:gd name="connsiteY39" fmla="*/ 769 h 10000"/>
                  <a:gd name="connsiteX40" fmla="*/ 9484 w 10000"/>
                  <a:gd name="connsiteY40" fmla="*/ 1197 h 10000"/>
                  <a:gd name="connsiteX41" fmla="*/ 9570 w 10000"/>
                  <a:gd name="connsiteY41" fmla="*/ 1197 h 10000"/>
                  <a:gd name="connsiteX42" fmla="*/ 9628 w 10000"/>
                  <a:gd name="connsiteY42" fmla="*/ 1024 h 10000"/>
                  <a:gd name="connsiteX43" fmla="*/ 9656 w 10000"/>
                  <a:gd name="connsiteY43" fmla="*/ 1024 h 10000"/>
                  <a:gd name="connsiteX44" fmla="*/ 9771 w 10000"/>
                  <a:gd name="connsiteY44" fmla="*/ 1282 h 10000"/>
                  <a:gd name="connsiteX45" fmla="*/ 9857 w 10000"/>
                  <a:gd name="connsiteY45" fmla="*/ 1451 h 10000"/>
                  <a:gd name="connsiteX46" fmla="*/ 10000 w 10000"/>
                  <a:gd name="connsiteY46" fmla="*/ 1880 h 10000"/>
                  <a:gd name="connsiteX47" fmla="*/ 10000 w 10000"/>
                  <a:gd name="connsiteY47" fmla="*/ 2137 h 10000"/>
                  <a:gd name="connsiteX48" fmla="*/ 9943 w 10000"/>
                  <a:gd name="connsiteY48" fmla="*/ 2137 h 10000"/>
                  <a:gd name="connsiteX49" fmla="*/ 9857 w 10000"/>
                  <a:gd name="connsiteY49" fmla="*/ 2307 h 10000"/>
                  <a:gd name="connsiteX50" fmla="*/ 9799 w 10000"/>
                  <a:gd name="connsiteY50" fmla="*/ 2477 h 10000"/>
                  <a:gd name="connsiteX51" fmla="*/ 9914 w 10000"/>
                  <a:gd name="connsiteY51" fmla="*/ 2735 h 10000"/>
                  <a:gd name="connsiteX52" fmla="*/ 9943 w 10000"/>
                  <a:gd name="connsiteY52" fmla="*/ 2735 h 10000"/>
                  <a:gd name="connsiteX53" fmla="*/ 9914 w 10000"/>
                  <a:gd name="connsiteY53" fmla="*/ 2908 h 10000"/>
                  <a:gd name="connsiteX54" fmla="*/ 9799 w 10000"/>
                  <a:gd name="connsiteY54" fmla="*/ 2908 h 10000"/>
                  <a:gd name="connsiteX55" fmla="*/ 9771 w 10000"/>
                  <a:gd name="connsiteY55" fmla="*/ 2990 h 10000"/>
                  <a:gd name="connsiteX56" fmla="*/ 9771 w 10000"/>
                  <a:gd name="connsiteY56" fmla="*/ 3163 h 10000"/>
                  <a:gd name="connsiteX57" fmla="*/ 9799 w 10000"/>
                  <a:gd name="connsiteY57" fmla="*/ 3163 h 10000"/>
                  <a:gd name="connsiteX58" fmla="*/ 9914 w 10000"/>
                  <a:gd name="connsiteY58" fmla="*/ 3419 h 10000"/>
                  <a:gd name="connsiteX59" fmla="*/ 9914 w 10000"/>
                  <a:gd name="connsiteY59" fmla="*/ 3761 h 10000"/>
                  <a:gd name="connsiteX60" fmla="*/ 9857 w 10000"/>
                  <a:gd name="connsiteY60" fmla="*/ 4016 h 10000"/>
                  <a:gd name="connsiteX61" fmla="*/ 9799 w 10000"/>
                  <a:gd name="connsiteY61" fmla="*/ 4188 h 10000"/>
                  <a:gd name="connsiteX62" fmla="*/ 9799 w 10000"/>
                  <a:gd name="connsiteY62" fmla="*/ 4273 h 10000"/>
                  <a:gd name="connsiteX63" fmla="*/ 9484 w 10000"/>
                  <a:gd name="connsiteY63" fmla="*/ 4273 h 10000"/>
                  <a:gd name="connsiteX64" fmla="*/ 9370 w 10000"/>
                  <a:gd name="connsiteY64" fmla="*/ 4445 h 10000"/>
                  <a:gd name="connsiteX65" fmla="*/ 9198 w 10000"/>
                  <a:gd name="connsiteY65" fmla="*/ 5042 h 10000"/>
                  <a:gd name="connsiteX66" fmla="*/ 9140 w 10000"/>
                  <a:gd name="connsiteY66" fmla="*/ 5299 h 10000"/>
                  <a:gd name="connsiteX67" fmla="*/ 9140 w 10000"/>
                  <a:gd name="connsiteY67" fmla="*/ 5557 h 10000"/>
                  <a:gd name="connsiteX68" fmla="*/ 8997 w 10000"/>
                  <a:gd name="connsiteY68" fmla="*/ 5557 h 10000"/>
                  <a:gd name="connsiteX69" fmla="*/ 8711 w 10000"/>
                  <a:gd name="connsiteY69" fmla="*/ 5898 h 10000"/>
                  <a:gd name="connsiteX70" fmla="*/ 8625 w 10000"/>
                  <a:gd name="connsiteY70" fmla="*/ 5985 h 10000"/>
                  <a:gd name="connsiteX71" fmla="*/ 8481 w 10000"/>
                  <a:gd name="connsiteY71" fmla="*/ 6154 h 10000"/>
                  <a:gd name="connsiteX72" fmla="*/ 8865 w 10000"/>
                  <a:gd name="connsiteY72" fmla="*/ 8068 h 10000"/>
                  <a:gd name="connsiteX73" fmla="*/ 8275 w 10000"/>
                  <a:gd name="connsiteY73" fmla="*/ 7687 h 10000"/>
                  <a:gd name="connsiteX74" fmla="*/ 8052 w 10000"/>
                  <a:gd name="connsiteY74" fmla="*/ 6409 h 10000"/>
                  <a:gd name="connsiteX75" fmla="*/ 7937 w 10000"/>
                  <a:gd name="connsiteY75" fmla="*/ 6751 h 10000"/>
                  <a:gd name="connsiteX76" fmla="*/ 7765 w 10000"/>
                  <a:gd name="connsiteY76" fmla="*/ 7180 h 10000"/>
                  <a:gd name="connsiteX77" fmla="*/ 7708 w 10000"/>
                  <a:gd name="connsiteY77" fmla="*/ 7436 h 10000"/>
                  <a:gd name="connsiteX78" fmla="*/ 7708 w 10000"/>
                  <a:gd name="connsiteY78" fmla="*/ 7865 h 10000"/>
                  <a:gd name="connsiteX79" fmla="*/ 7794 w 10000"/>
                  <a:gd name="connsiteY79" fmla="*/ 8033 h 10000"/>
                  <a:gd name="connsiteX80" fmla="*/ 7851 w 10000"/>
                  <a:gd name="connsiteY80" fmla="*/ 8289 h 10000"/>
                  <a:gd name="connsiteX81" fmla="*/ 7937 w 10000"/>
                  <a:gd name="connsiteY81" fmla="*/ 8461 h 10000"/>
                  <a:gd name="connsiteX82" fmla="*/ 8080 w 10000"/>
                  <a:gd name="connsiteY82" fmla="*/ 8461 h 10000"/>
                  <a:gd name="connsiteX83" fmla="*/ 8195 w 10000"/>
                  <a:gd name="connsiteY83" fmla="*/ 8289 h 10000"/>
                  <a:gd name="connsiteX84" fmla="*/ 8567 w 10000"/>
                  <a:gd name="connsiteY84" fmla="*/ 8289 h 10000"/>
                  <a:gd name="connsiteX85" fmla="*/ 8510 w 10000"/>
                  <a:gd name="connsiteY85" fmla="*/ 8461 h 10000"/>
                  <a:gd name="connsiteX86" fmla="*/ 8510 w 10000"/>
                  <a:gd name="connsiteY86" fmla="*/ 8717 h 10000"/>
                  <a:gd name="connsiteX87" fmla="*/ 8481 w 10000"/>
                  <a:gd name="connsiteY87" fmla="*/ 8717 h 10000"/>
                  <a:gd name="connsiteX88" fmla="*/ 8424 w 10000"/>
                  <a:gd name="connsiteY88" fmla="*/ 8887 h 10000"/>
                  <a:gd name="connsiteX89" fmla="*/ 7937 w 10000"/>
                  <a:gd name="connsiteY89" fmla="*/ 8887 h 10000"/>
                  <a:gd name="connsiteX90" fmla="*/ 7794 w 10000"/>
                  <a:gd name="connsiteY90" fmla="*/ 8976 h 10000"/>
                  <a:gd name="connsiteX91" fmla="*/ 7708 w 10000"/>
                  <a:gd name="connsiteY91" fmla="*/ 9317 h 10000"/>
                  <a:gd name="connsiteX92" fmla="*/ 7622 w 10000"/>
                  <a:gd name="connsiteY92" fmla="*/ 9317 h 10000"/>
                  <a:gd name="connsiteX93" fmla="*/ 7507 w 10000"/>
                  <a:gd name="connsiteY93" fmla="*/ 9404 h 10000"/>
                  <a:gd name="connsiteX94" fmla="*/ 7364 w 10000"/>
                  <a:gd name="connsiteY94" fmla="*/ 9829 h 10000"/>
                  <a:gd name="connsiteX95" fmla="*/ 7278 w 10000"/>
                  <a:gd name="connsiteY95" fmla="*/ 10000 h 10000"/>
                  <a:gd name="connsiteX96" fmla="*/ 7221 w 10000"/>
                  <a:gd name="connsiteY96" fmla="*/ 10000 h 10000"/>
                  <a:gd name="connsiteX97" fmla="*/ 7192 w 10000"/>
                  <a:gd name="connsiteY97" fmla="*/ 9829 h 10000"/>
                  <a:gd name="connsiteX98" fmla="*/ 7106 w 10000"/>
                  <a:gd name="connsiteY98" fmla="*/ 9745 h 10000"/>
                  <a:gd name="connsiteX99" fmla="*/ 7049 w 10000"/>
                  <a:gd name="connsiteY99" fmla="*/ 9573 h 10000"/>
                  <a:gd name="connsiteX100" fmla="*/ 7049 w 10000"/>
                  <a:gd name="connsiteY100" fmla="*/ 9145 h 10000"/>
                  <a:gd name="connsiteX101" fmla="*/ 7106 w 10000"/>
                  <a:gd name="connsiteY101" fmla="*/ 8976 h 10000"/>
                  <a:gd name="connsiteX102" fmla="*/ 7106 w 10000"/>
                  <a:gd name="connsiteY102" fmla="*/ 8887 h 10000"/>
                  <a:gd name="connsiteX103" fmla="*/ 6991 w 10000"/>
                  <a:gd name="connsiteY103" fmla="*/ 8550 h 10000"/>
                  <a:gd name="connsiteX104" fmla="*/ 6848 w 10000"/>
                  <a:gd name="connsiteY104" fmla="*/ 8461 h 10000"/>
                  <a:gd name="connsiteX105" fmla="*/ 6762 w 10000"/>
                  <a:gd name="connsiteY105" fmla="*/ 8289 h 10000"/>
                  <a:gd name="connsiteX106" fmla="*/ 6705 w 10000"/>
                  <a:gd name="connsiteY106" fmla="*/ 8289 h 10000"/>
                  <a:gd name="connsiteX107" fmla="*/ 6705 w 10000"/>
                  <a:gd name="connsiteY107" fmla="*/ 8120 h 10000"/>
                  <a:gd name="connsiteX108" fmla="*/ 6762 w 10000"/>
                  <a:gd name="connsiteY108" fmla="*/ 8033 h 10000"/>
                  <a:gd name="connsiteX109" fmla="*/ 6819 w 10000"/>
                  <a:gd name="connsiteY109" fmla="*/ 8033 h 10000"/>
                  <a:gd name="connsiteX110" fmla="*/ 6905 w 10000"/>
                  <a:gd name="connsiteY110" fmla="*/ 7865 h 10000"/>
                  <a:gd name="connsiteX111" fmla="*/ 7049 w 10000"/>
                  <a:gd name="connsiteY111" fmla="*/ 7692 h 10000"/>
                  <a:gd name="connsiteX112" fmla="*/ 7135 w 10000"/>
                  <a:gd name="connsiteY112" fmla="*/ 7605 h 10000"/>
                  <a:gd name="connsiteX113" fmla="*/ 7221 w 10000"/>
                  <a:gd name="connsiteY113" fmla="*/ 7265 h 10000"/>
                  <a:gd name="connsiteX114" fmla="*/ 7192 w 10000"/>
                  <a:gd name="connsiteY114" fmla="*/ 7180 h 10000"/>
                  <a:gd name="connsiteX115" fmla="*/ 7106 w 10000"/>
                  <a:gd name="connsiteY115" fmla="*/ 7180 h 10000"/>
                  <a:gd name="connsiteX116" fmla="*/ 6963 w 10000"/>
                  <a:gd name="connsiteY116" fmla="*/ 7265 h 10000"/>
                  <a:gd name="connsiteX117" fmla="*/ 6762 w 10000"/>
                  <a:gd name="connsiteY117" fmla="*/ 7265 h 10000"/>
                  <a:gd name="connsiteX118" fmla="*/ 6562 w 10000"/>
                  <a:gd name="connsiteY118" fmla="*/ 7008 h 10000"/>
                  <a:gd name="connsiteX119" fmla="*/ 6390 w 10000"/>
                  <a:gd name="connsiteY119" fmla="*/ 7008 h 10000"/>
                  <a:gd name="connsiteX120" fmla="*/ 6332 w 10000"/>
                  <a:gd name="connsiteY120" fmla="*/ 6836 h 10000"/>
                  <a:gd name="connsiteX121" fmla="*/ 6332 w 10000"/>
                  <a:gd name="connsiteY121" fmla="*/ 6751 h 10000"/>
                  <a:gd name="connsiteX122" fmla="*/ 2372 w 10000"/>
                  <a:gd name="connsiteY122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054 w 10000"/>
                  <a:gd name="connsiteY37" fmla="*/ 855 h 10000"/>
                  <a:gd name="connsiteX38" fmla="*/ 9341 w 10000"/>
                  <a:gd name="connsiteY38" fmla="*/ 769 h 10000"/>
                  <a:gd name="connsiteX39" fmla="*/ 9484 w 10000"/>
                  <a:gd name="connsiteY39" fmla="*/ 1197 h 10000"/>
                  <a:gd name="connsiteX40" fmla="*/ 9570 w 10000"/>
                  <a:gd name="connsiteY40" fmla="*/ 1197 h 10000"/>
                  <a:gd name="connsiteX41" fmla="*/ 9628 w 10000"/>
                  <a:gd name="connsiteY41" fmla="*/ 1024 h 10000"/>
                  <a:gd name="connsiteX42" fmla="*/ 9656 w 10000"/>
                  <a:gd name="connsiteY42" fmla="*/ 1024 h 10000"/>
                  <a:gd name="connsiteX43" fmla="*/ 9771 w 10000"/>
                  <a:gd name="connsiteY43" fmla="*/ 1282 h 10000"/>
                  <a:gd name="connsiteX44" fmla="*/ 9857 w 10000"/>
                  <a:gd name="connsiteY44" fmla="*/ 1451 h 10000"/>
                  <a:gd name="connsiteX45" fmla="*/ 10000 w 10000"/>
                  <a:gd name="connsiteY45" fmla="*/ 1880 h 10000"/>
                  <a:gd name="connsiteX46" fmla="*/ 10000 w 10000"/>
                  <a:gd name="connsiteY46" fmla="*/ 2137 h 10000"/>
                  <a:gd name="connsiteX47" fmla="*/ 9943 w 10000"/>
                  <a:gd name="connsiteY47" fmla="*/ 2137 h 10000"/>
                  <a:gd name="connsiteX48" fmla="*/ 9857 w 10000"/>
                  <a:gd name="connsiteY48" fmla="*/ 2307 h 10000"/>
                  <a:gd name="connsiteX49" fmla="*/ 9799 w 10000"/>
                  <a:gd name="connsiteY49" fmla="*/ 2477 h 10000"/>
                  <a:gd name="connsiteX50" fmla="*/ 9914 w 10000"/>
                  <a:gd name="connsiteY50" fmla="*/ 2735 h 10000"/>
                  <a:gd name="connsiteX51" fmla="*/ 9943 w 10000"/>
                  <a:gd name="connsiteY51" fmla="*/ 2735 h 10000"/>
                  <a:gd name="connsiteX52" fmla="*/ 9914 w 10000"/>
                  <a:gd name="connsiteY52" fmla="*/ 2908 h 10000"/>
                  <a:gd name="connsiteX53" fmla="*/ 9799 w 10000"/>
                  <a:gd name="connsiteY53" fmla="*/ 2908 h 10000"/>
                  <a:gd name="connsiteX54" fmla="*/ 9771 w 10000"/>
                  <a:gd name="connsiteY54" fmla="*/ 2990 h 10000"/>
                  <a:gd name="connsiteX55" fmla="*/ 9771 w 10000"/>
                  <a:gd name="connsiteY55" fmla="*/ 3163 h 10000"/>
                  <a:gd name="connsiteX56" fmla="*/ 9799 w 10000"/>
                  <a:gd name="connsiteY56" fmla="*/ 3163 h 10000"/>
                  <a:gd name="connsiteX57" fmla="*/ 9914 w 10000"/>
                  <a:gd name="connsiteY57" fmla="*/ 3419 h 10000"/>
                  <a:gd name="connsiteX58" fmla="*/ 9914 w 10000"/>
                  <a:gd name="connsiteY58" fmla="*/ 3761 h 10000"/>
                  <a:gd name="connsiteX59" fmla="*/ 9857 w 10000"/>
                  <a:gd name="connsiteY59" fmla="*/ 4016 h 10000"/>
                  <a:gd name="connsiteX60" fmla="*/ 9799 w 10000"/>
                  <a:gd name="connsiteY60" fmla="*/ 4188 h 10000"/>
                  <a:gd name="connsiteX61" fmla="*/ 9799 w 10000"/>
                  <a:gd name="connsiteY61" fmla="*/ 4273 h 10000"/>
                  <a:gd name="connsiteX62" fmla="*/ 9484 w 10000"/>
                  <a:gd name="connsiteY62" fmla="*/ 4273 h 10000"/>
                  <a:gd name="connsiteX63" fmla="*/ 9370 w 10000"/>
                  <a:gd name="connsiteY63" fmla="*/ 4445 h 10000"/>
                  <a:gd name="connsiteX64" fmla="*/ 9198 w 10000"/>
                  <a:gd name="connsiteY64" fmla="*/ 5042 h 10000"/>
                  <a:gd name="connsiteX65" fmla="*/ 9140 w 10000"/>
                  <a:gd name="connsiteY65" fmla="*/ 5299 h 10000"/>
                  <a:gd name="connsiteX66" fmla="*/ 9140 w 10000"/>
                  <a:gd name="connsiteY66" fmla="*/ 5557 h 10000"/>
                  <a:gd name="connsiteX67" fmla="*/ 8997 w 10000"/>
                  <a:gd name="connsiteY67" fmla="*/ 5557 h 10000"/>
                  <a:gd name="connsiteX68" fmla="*/ 8711 w 10000"/>
                  <a:gd name="connsiteY68" fmla="*/ 5898 h 10000"/>
                  <a:gd name="connsiteX69" fmla="*/ 8625 w 10000"/>
                  <a:gd name="connsiteY69" fmla="*/ 5985 h 10000"/>
                  <a:gd name="connsiteX70" fmla="*/ 8481 w 10000"/>
                  <a:gd name="connsiteY70" fmla="*/ 6154 h 10000"/>
                  <a:gd name="connsiteX71" fmla="*/ 8865 w 10000"/>
                  <a:gd name="connsiteY71" fmla="*/ 8068 h 10000"/>
                  <a:gd name="connsiteX72" fmla="*/ 8275 w 10000"/>
                  <a:gd name="connsiteY72" fmla="*/ 7687 h 10000"/>
                  <a:gd name="connsiteX73" fmla="*/ 8052 w 10000"/>
                  <a:gd name="connsiteY73" fmla="*/ 6409 h 10000"/>
                  <a:gd name="connsiteX74" fmla="*/ 7937 w 10000"/>
                  <a:gd name="connsiteY74" fmla="*/ 6751 h 10000"/>
                  <a:gd name="connsiteX75" fmla="*/ 7765 w 10000"/>
                  <a:gd name="connsiteY75" fmla="*/ 7180 h 10000"/>
                  <a:gd name="connsiteX76" fmla="*/ 7708 w 10000"/>
                  <a:gd name="connsiteY76" fmla="*/ 7436 h 10000"/>
                  <a:gd name="connsiteX77" fmla="*/ 7708 w 10000"/>
                  <a:gd name="connsiteY77" fmla="*/ 7865 h 10000"/>
                  <a:gd name="connsiteX78" fmla="*/ 7794 w 10000"/>
                  <a:gd name="connsiteY78" fmla="*/ 8033 h 10000"/>
                  <a:gd name="connsiteX79" fmla="*/ 7851 w 10000"/>
                  <a:gd name="connsiteY79" fmla="*/ 8289 h 10000"/>
                  <a:gd name="connsiteX80" fmla="*/ 7937 w 10000"/>
                  <a:gd name="connsiteY80" fmla="*/ 8461 h 10000"/>
                  <a:gd name="connsiteX81" fmla="*/ 8080 w 10000"/>
                  <a:gd name="connsiteY81" fmla="*/ 8461 h 10000"/>
                  <a:gd name="connsiteX82" fmla="*/ 8195 w 10000"/>
                  <a:gd name="connsiteY82" fmla="*/ 8289 h 10000"/>
                  <a:gd name="connsiteX83" fmla="*/ 8567 w 10000"/>
                  <a:gd name="connsiteY83" fmla="*/ 8289 h 10000"/>
                  <a:gd name="connsiteX84" fmla="*/ 8510 w 10000"/>
                  <a:gd name="connsiteY84" fmla="*/ 8461 h 10000"/>
                  <a:gd name="connsiteX85" fmla="*/ 8510 w 10000"/>
                  <a:gd name="connsiteY85" fmla="*/ 8717 h 10000"/>
                  <a:gd name="connsiteX86" fmla="*/ 8481 w 10000"/>
                  <a:gd name="connsiteY86" fmla="*/ 8717 h 10000"/>
                  <a:gd name="connsiteX87" fmla="*/ 8424 w 10000"/>
                  <a:gd name="connsiteY87" fmla="*/ 8887 h 10000"/>
                  <a:gd name="connsiteX88" fmla="*/ 7937 w 10000"/>
                  <a:gd name="connsiteY88" fmla="*/ 8887 h 10000"/>
                  <a:gd name="connsiteX89" fmla="*/ 7794 w 10000"/>
                  <a:gd name="connsiteY89" fmla="*/ 8976 h 10000"/>
                  <a:gd name="connsiteX90" fmla="*/ 7708 w 10000"/>
                  <a:gd name="connsiteY90" fmla="*/ 9317 h 10000"/>
                  <a:gd name="connsiteX91" fmla="*/ 7622 w 10000"/>
                  <a:gd name="connsiteY91" fmla="*/ 9317 h 10000"/>
                  <a:gd name="connsiteX92" fmla="*/ 7507 w 10000"/>
                  <a:gd name="connsiteY92" fmla="*/ 9404 h 10000"/>
                  <a:gd name="connsiteX93" fmla="*/ 7364 w 10000"/>
                  <a:gd name="connsiteY93" fmla="*/ 9829 h 10000"/>
                  <a:gd name="connsiteX94" fmla="*/ 7278 w 10000"/>
                  <a:gd name="connsiteY94" fmla="*/ 10000 h 10000"/>
                  <a:gd name="connsiteX95" fmla="*/ 7221 w 10000"/>
                  <a:gd name="connsiteY95" fmla="*/ 10000 h 10000"/>
                  <a:gd name="connsiteX96" fmla="*/ 7192 w 10000"/>
                  <a:gd name="connsiteY96" fmla="*/ 9829 h 10000"/>
                  <a:gd name="connsiteX97" fmla="*/ 7106 w 10000"/>
                  <a:gd name="connsiteY97" fmla="*/ 9745 h 10000"/>
                  <a:gd name="connsiteX98" fmla="*/ 7049 w 10000"/>
                  <a:gd name="connsiteY98" fmla="*/ 9573 h 10000"/>
                  <a:gd name="connsiteX99" fmla="*/ 7049 w 10000"/>
                  <a:gd name="connsiteY99" fmla="*/ 9145 h 10000"/>
                  <a:gd name="connsiteX100" fmla="*/ 7106 w 10000"/>
                  <a:gd name="connsiteY100" fmla="*/ 8976 h 10000"/>
                  <a:gd name="connsiteX101" fmla="*/ 7106 w 10000"/>
                  <a:gd name="connsiteY101" fmla="*/ 8887 h 10000"/>
                  <a:gd name="connsiteX102" fmla="*/ 6991 w 10000"/>
                  <a:gd name="connsiteY102" fmla="*/ 8550 h 10000"/>
                  <a:gd name="connsiteX103" fmla="*/ 6848 w 10000"/>
                  <a:gd name="connsiteY103" fmla="*/ 8461 h 10000"/>
                  <a:gd name="connsiteX104" fmla="*/ 6762 w 10000"/>
                  <a:gd name="connsiteY104" fmla="*/ 8289 h 10000"/>
                  <a:gd name="connsiteX105" fmla="*/ 6705 w 10000"/>
                  <a:gd name="connsiteY105" fmla="*/ 8289 h 10000"/>
                  <a:gd name="connsiteX106" fmla="*/ 6705 w 10000"/>
                  <a:gd name="connsiteY106" fmla="*/ 8120 h 10000"/>
                  <a:gd name="connsiteX107" fmla="*/ 6762 w 10000"/>
                  <a:gd name="connsiteY107" fmla="*/ 8033 h 10000"/>
                  <a:gd name="connsiteX108" fmla="*/ 6819 w 10000"/>
                  <a:gd name="connsiteY108" fmla="*/ 8033 h 10000"/>
                  <a:gd name="connsiteX109" fmla="*/ 6905 w 10000"/>
                  <a:gd name="connsiteY109" fmla="*/ 7865 h 10000"/>
                  <a:gd name="connsiteX110" fmla="*/ 7049 w 10000"/>
                  <a:gd name="connsiteY110" fmla="*/ 7692 h 10000"/>
                  <a:gd name="connsiteX111" fmla="*/ 7135 w 10000"/>
                  <a:gd name="connsiteY111" fmla="*/ 7605 h 10000"/>
                  <a:gd name="connsiteX112" fmla="*/ 7221 w 10000"/>
                  <a:gd name="connsiteY112" fmla="*/ 7265 h 10000"/>
                  <a:gd name="connsiteX113" fmla="*/ 7192 w 10000"/>
                  <a:gd name="connsiteY113" fmla="*/ 7180 h 10000"/>
                  <a:gd name="connsiteX114" fmla="*/ 7106 w 10000"/>
                  <a:gd name="connsiteY114" fmla="*/ 7180 h 10000"/>
                  <a:gd name="connsiteX115" fmla="*/ 6963 w 10000"/>
                  <a:gd name="connsiteY115" fmla="*/ 7265 h 10000"/>
                  <a:gd name="connsiteX116" fmla="*/ 6762 w 10000"/>
                  <a:gd name="connsiteY116" fmla="*/ 7265 h 10000"/>
                  <a:gd name="connsiteX117" fmla="*/ 6562 w 10000"/>
                  <a:gd name="connsiteY117" fmla="*/ 7008 h 10000"/>
                  <a:gd name="connsiteX118" fmla="*/ 6390 w 10000"/>
                  <a:gd name="connsiteY118" fmla="*/ 7008 h 10000"/>
                  <a:gd name="connsiteX119" fmla="*/ 6332 w 10000"/>
                  <a:gd name="connsiteY119" fmla="*/ 6836 h 10000"/>
                  <a:gd name="connsiteX120" fmla="*/ 6332 w 10000"/>
                  <a:gd name="connsiteY120" fmla="*/ 6751 h 10000"/>
                  <a:gd name="connsiteX121" fmla="*/ 2372 w 10000"/>
                  <a:gd name="connsiteY121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341 w 10000"/>
                  <a:gd name="connsiteY37" fmla="*/ 769 h 10000"/>
                  <a:gd name="connsiteX38" fmla="*/ 9484 w 10000"/>
                  <a:gd name="connsiteY38" fmla="*/ 1197 h 10000"/>
                  <a:gd name="connsiteX39" fmla="*/ 9570 w 10000"/>
                  <a:gd name="connsiteY39" fmla="*/ 1197 h 10000"/>
                  <a:gd name="connsiteX40" fmla="*/ 9628 w 10000"/>
                  <a:gd name="connsiteY40" fmla="*/ 1024 h 10000"/>
                  <a:gd name="connsiteX41" fmla="*/ 9656 w 10000"/>
                  <a:gd name="connsiteY41" fmla="*/ 1024 h 10000"/>
                  <a:gd name="connsiteX42" fmla="*/ 9771 w 10000"/>
                  <a:gd name="connsiteY42" fmla="*/ 1282 h 10000"/>
                  <a:gd name="connsiteX43" fmla="*/ 9857 w 10000"/>
                  <a:gd name="connsiteY43" fmla="*/ 1451 h 10000"/>
                  <a:gd name="connsiteX44" fmla="*/ 10000 w 10000"/>
                  <a:gd name="connsiteY44" fmla="*/ 1880 h 10000"/>
                  <a:gd name="connsiteX45" fmla="*/ 10000 w 10000"/>
                  <a:gd name="connsiteY45" fmla="*/ 2137 h 10000"/>
                  <a:gd name="connsiteX46" fmla="*/ 9943 w 10000"/>
                  <a:gd name="connsiteY46" fmla="*/ 2137 h 10000"/>
                  <a:gd name="connsiteX47" fmla="*/ 9857 w 10000"/>
                  <a:gd name="connsiteY47" fmla="*/ 2307 h 10000"/>
                  <a:gd name="connsiteX48" fmla="*/ 9799 w 10000"/>
                  <a:gd name="connsiteY48" fmla="*/ 2477 h 10000"/>
                  <a:gd name="connsiteX49" fmla="*/ 9914 w 10000"/>
                  <a:gd name="connsiteY49" fmla="*/ 2735 h 10000"/>
                  <a:gd name="connsiteX50" fmla="*/ 9943 w 10000"/>
                  <a:gd name="connsiteY50" fmla="*/ 2735 h 10000"/>
                  <a:gd name="connsiteX51" fmla="*/ 9914 w 10000"/>
                  <a:gd name="connsiteY51" fmla="*/ 2908 h 10000"/>
                  <a:gd name="connsiteX52" fmla="*/ 9799 w 10000"/>
                  <a:gd name="connsiteY52" fmla="*/ 2908 h 10000"/>
                  <a:gd name="connsiteX53" fmla="*/ 9771 w 10000"/>
                  <a:gd name="connsiteY53" fmla="*/ 2990 h 10000"/>
                  <a:gd name="connsiteX54" fmla="*/ 9771 w 10000"/>
                  <a:gd name="connsiteY54" fmla="*/ 3163 h 10000"/>
                  <a:gd name="connsiteX55" fmla="*/ 9799 w 10000"/>
                  <a:gd name="connsiteY55" fmla="*/ 3163 h 10000"/>
                  <a:gd name="connsiteX56" fmla="*/ 9914 w 10000"/>
                  <a:gd name="connsiteY56" fmla="*/ 3419 h 10000"/>
                  <a:gd name="connsiteX57" fmla="*/ 9914 w 10000"/>
                  <a:gd name="connsiteY57" fmla="*/ 3761 h 10000"/>
                  <a:gd name="connsiteX58" fmla="*/ 9857 w 10000"/>
                  <a:gd name="connsiteY58" fmla="*/ 4016 h 10000"/>
                  <a:gd name="connsiteX59" fmla="*/ 9799 w 10000"/>
                  <a:gd name="connsiteY59" fmla="*/ 4188 h 10000"/>
                  <a:gd name="connsiteX60" fmla="*/ 9799 w 10000"/>
                  <a:gd name="connsiteY60" fmla="*/ 4273 h 10000"/>
                  <a:gd name="connsiteX61" fmla="*/ 9484 w 10000"/>
                  <a:gd name="connsiteY61" fmla="*/ 4273 h 10000"/>
                  <a:gd name="connsiteX62" fmla="*/ 9370 w 10000"/>
                  <a:gd name="connsiteY62" fmla="*/ 4445 h 10000"/>
                  <a:gd name="connsiteX63" fmla="*/ 9198 w 10000"/>
                  <a:gd name="connsiteY63" fmla="*/ 5042 h 10000"/>
                  <a:gd name="connsiteX64" fmla="*/ 9140 w 10000"/>
                  <a:gd name="connsiteY64" fmla="*/ 5299 h 10000"/>
                  <a:gd name="connsiteX65" fmla="*/ 9140 w 10000"/>
                  <a:gd name="connsiteY65" fmla="*/ 5557 h 10000"/>
                  <a:gd name="connsiteX66" fmla="*/ 8997 w 10000"/>
                  <a:gd name="connsiteY66" fmla="*/ 5557 h 10000"/>
                  <a:gd name="connsiteX67" fmla="*/ 8711 w 10000"/>
                  <a:gd name="connsiteY67" fmla="*/ 5898 h 10000"/>
                  <a:gd name="connsiteX68" fmla="*/ 8625 w 10000"/>
                  <a:gd name="connsiteY68" fmla="*/ 5985 h 10000"/>
                  <a:gd name="connsiteX69" fmla="*/ 8481 w 10000"/>
                  <a:gd name="connsiteY69" fmla="*/ 6154 h 10000"/>
                  <a:gd name="connsiteX70" fmla="*/ 8865 w 10000"/>
                  <a:gd name="connsiteY70" fmla="*/ 8068 h 10000"/>
                  <a:gd name="connsiteX71" fmla="*/ 8275 w 10000"/>
                  <a:gd name="connsiteY71" fmla="*/ 7687 h 10000"/>
                  <a:gd name="connsiteX72" fmla="*/ 8052 w 10000"/>
                  <a:gd name="connsiteY72" fmla="*/ 6409 h 10000"/>
                  <a:gd name="connsiteX73" fmla="*/ 7937 w 10000"/>
                  <a:gd name="connsiteY73" fmla="*/ 6751 h 10000"/>
                  <a:gd name="connsiteX74" fmla="*/ 7765 w 10000"/>
                  <a:gd name="connsiteY74" fmla="*/ 7180 h 10000"/>
                  <a:gd name="connsiteX75" fmla="*/ 7708 w 10000"/>
                  <a:gd name="connsiteY75" fmla="*/ 7436 h 10000"/>
                  <a:gd name="connsiteX76" fmla="*/ 7708 w 10000"/>
                  <a:gd name="connsiteY76" fmla="*/ 7865 h 10000"/>
                  <a:gd name="connsiteX77" fmla="*/ 7794 w 10000"/>
                  <a:gd name="connsiteY77" fmla="*/ 8033 h 10000"/>
                  <a:gd name="connsiteX78" fmla="*/ 7851 w 10000"/>
                  <a:gd name="connsiteY78" fmla="*/ 8289 h 10000"/>
                  <a:gd name="connsiteX79" fmla="*/ 7937 w 10000"/>
                  <a:gd name="connsiteY79" fmla="*/ 8461 h 10000"/>
                  <a:gd name="connsiteX80" fmla="*/ 8080 w 10000"/>
                  <a:gd name="connsiteY80" fmla="*/ 8461 h 10000"/>
                  <a:gd name="connsiteX81" fmla="*/ 8195 w 10000"/>
                  <a:gd name="connsiteY81" fmla="*/ 8289 h 10000"/>
                  <a:gd name="connsiteX82" fmla="*/ 8567 w 10000"/>
                  <a:gd name="connsiteY82" fmla="*/ 8289 h 10000"/>
                  <a:gd name="connsiteX83" fmla="*/ 8510 w 10000"/>
                  <a:gd name="connsiteY83" fmla="*/ 8461 h 10000"/>
                  <a:gd name="connsiteX84" fmla="*/ 8510 w 10000"/>
                  <a:gd name="connsiteY84" fmla="*/ 8717 h 10000"/>
                  <a:gd name="connsiteX85" fmla="*/ 8481 w 10000"/>
                  <a:gd name="connsiteY85" fmla="*/ 8717 h 10000"/>
                  <a:gd name="connsiteX86" fmla="*/ 8424 w 10000"/>
                  <a:gd name="connsiteY86" fmla="*/ 8887 h 10000"/>
                  <a:gd name="connsiteX87" fmla="*/ 7937 w 10000"/>
                  <a:gd name="connsiteY87" fmla="*/ 8887 h 10000"/>
                  <a:gd name="connsiteX88" fmla="*/ 7794 w 10000"/>
                  <a:gd name="connsiteY88" fmla="*/ 8976 h 10000"/>
                  <a:gd name="connsiteX89" fmla="*/ 7708 w 10000"/>
                  <a:gd name="connsiteY89" fmla="*/ 9317 h 10000"/>
                  <a:gd name="connsiteX90" fmla="*/ 7622 w 10000"/>
                  <a:gd name="connsiteY90" fmla="*/ 9317 h 10000"/>
                  <a:gd name="connsiteX91" fmla="*/ 7507 w 10000"/>
                  <a:gd name="connsiteY91" fmla="*/ 9404 h 10000"/>
                  <a:gd name="connsiteX92" fmla="*/ 7364 w 10000"/>
                  <a:gd name="connsiteY92" fmla="*/ 9829 h 10000"/>
                  <a:gd name="connsiteX93" fmla="*/ 7278 w 10000"/>
                  <a:gd name="connsiteY93" fmla="*/ 10000 h 10000"/>
                  <a:gd name="connsiteX94" fmla="*/ 7221 w 10000"/>
                  <a:gd name="connsiteY94" fmla="*/ 10000 h 10000"/>
                  <a:gd name="connsiteX95" fmla="*/ 7192 w 10000"/>
                  <a:gd name="connsiteY95" fmla="*/ 9829 h 10000"/>
                  <a:gd name="connsiteX96" fmla="*/ 7106 w 10000"/>
                  <a:gd name="connsiteY96" fmla="*/ 9745 h 10000"/>
                  <a:gd name="connsiteX97" fmla="*/ 7049 w 10000"/>
                  <a:gd name="connsiteY97" fmla="*/ 9573 h 10000"/>
                  <a:gd name="connsiteX98" fmla="*/ 7049 w 10000"/>
                  <a:gd name="connsiteY98" fmla="*/ 9145 h 10000"/>
                  <a:gd name="connsiteX99" fmla="*/ 7106 w 10000"/>
                  <a:gd name="connsiteY99" fmla="*/ 8976 h 10000"/>
                  <a:gd name="connsiteX100" fmla="*/ 7106 w 10000"/>
                  <a:gd name="connsiteY100" fmla="*/ 8887 h 10000"/>
                  <a:gd name="connsiteX101" fmla="*/ 6991 w 10000"/>
                  <a:gd name="connsiteY101" fmla="*/ 8550 h 10000"/>
                  <a:gd name="connsiteX102" fmla="*/ 6848 w 10000"/>
                  <a:gd name="connsiteY102" fmla="*/ 8461 h 10000"/>
                  <a:gd name="connsiteX103" fmla="*/ 6762 w 10000"/>
                  <a:gd name="connsiteY103" fmla="*/ 8289 h 10000"/>
                  <a:gd name="connsiteX104" fmla="*/ 6705 w 10000"/>
                  <a:gd name="connsiteY104" fmla="*/ 8289 h 10000"/>
                  <a:gd name="connsiteX105" fmla="*/ 6705 w 10000"/>
                  <a:gd name="connsiteY105" fmla="*/ 8120 h 10000"/>
                  <a:gd name="connsiteX106" fmla="*/ 6762 w 10000"/>
                  <a:gd name="connsiteY106" fmla="*/ 8033 h 10000"/>
                  <a:gd name="connsiteX107" fmla="*/ 6819 w 10000"/>
                  <a:gd name="connsiteY107" fmla="*/ 8033 h 10000"/>
                  <a:gd name="connsiteX108" fmla="*/ 6905 w 10000"/>
                  <a:gd name="connsiteY108" fmla="*/ 7865 h 10000"/>
                  <a:gd name="connsiteX109" fmla="*/ 7049 w 10000"/>
                  <a:gd name="connsiteY109" fmla="*/ 7692 h 10000"/>
                  <a:gd name="connsiteX110" fmla="*/ 7135 w 10000"/>
                  <a:gd name="connsiteY110" fmla="*/ 7605 h 10000"/>
                  <a:gd name="connsiteX111" fmla="*/ 7221 w 10000"/>
                  <a:gd name="connsiteY111" fmla="*/ 7265 h 10000"/>
                  <a:gd name="connsiteX112" fmla="*/ 7192 w 10000"/>
                  <a:gd name="connsiteY112" fmla="*/ 7180 h 10000"/>
                  <a:gd name="connsiteX113" fmla="*/ 7106 w 10000"/>
                  <a:gd name="connsiteY113" fmla="*/ 7180 h 10000"/>
                  <a:gd name="connsiteX114" fmla="*/ 6963 w 10000"/>
                  <a:gd name="connsiteY114" fmla="*/ 7265 h 10000"/>
                  <a:gd name="connsiteX115" fmla="*/ 6762 w 10000"/>
                  <a:gd name="connsiteY115" fmla="*/ 7265 h 10000"/>
                  <a:gd name="connsiteX116" fmla="*/ 6562 w 10000"/>
                  <a:gd name="connsiteY116" fmla="*/ 7008 h 10000"/>
                  <a:gd name="connsiteX117" fmla="*/ 6390 w 10000"/>
                  <a:gd name="connsiteY117" fmla="*/ 7008 h 10000"/>
                  <a:gd name="connsiteX118" fmla="*/ 6332 w 10000"/>
                  <a:gd name="connsiteY118" fmla="*/ 6836 h 10000"/>
                  <a:gd name="connsiteX119" fmla="*/ 6332 w 10000"/>
                  <a:gd name="connsiteY119" fmla="*/ 6751 h 10000"/>
                  <a:gd name="connsiteX120" fmla="*/ 2372 w 10000"/>
                  <a:gd name="connsiteY120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484 w 10000"/>
                  <a:gd name="connsiteY37" fmla="*/ 1197 h 10000"/>
                  <a:gd name="connsiteX38" fmla="*/ 9570 w 10000"/>
                  <a:gd name="connsiteY38" fmla="*/ 1197 h 10000"/>
                  <a:gd name="connsiteX39" fmla="*/ 9628 w 10000"/>
                  <a:gd name="connsiteY39" fmla="*/ 1024 h 10000"/>
                  <a:gd name="connsiteX40" fmla="*/ 9656 w 10000"/>
                  <a:gd name="connsiteY40" fmla="*/ 1024 h 10000"/>
                  <a:gd name="connsiteX41" fmla="*/ 9771 w 10000"/>
                  <a:gd name="connsiteY41" fmla="*/ 1282 h 10000"/>
                  <a:gd name="connsiteX42" fmla="*/ 9857 w 10000"/>
                  <a:gd name="connsiteY42" fmla="*/ 1451 h 10000"/>
                  <a:gd name="connsiteX43" fmla="*/ 10000 w 10000"/>
                  <a:gd name="connsiteY43" fmla="*/ 1880 h 10000"/>
                  <a:gd name="connsiteX44" fmla="*/ 10000 w 10000"/>
                  <a:gd name="connsiteY44" fmla="*/ 2137 h 10000"/>
                  <a:gd name="connsiteX45" fmla="*/ 9943 w 10000"/>
                  <a:gd name="connsiteY45" fmla="*/ 2137 h 10000"/>
                  <a:gd name="connsiteX46" fmla="*/ 9857 w 10000"/>
                  <a:gd name="connsiteY46" fmla="*/ 2307 h 10000"/>
                  <a:gd name="connsiteX47" fmla="*/ 9799 w 10000"/>
                  <a:gd name="connsiteY47" fmla="*/ 2477 h 10000"/>
                  <a:gd name="connsiteX48" fmla="*/ 9914 w 10000"/>
                  <a:gd name="connsiteY48" fmla="*/ 2735 h 10000"/>
                  <a:gd name="connsiteX49" fmla="*/ 9943 w 10000"/>
                  <a:gd name="connsiteY49" fmla="*/ 2735 h 10000"/>
                  <a:gd name="connsiteX50" fmla="*/ 9914 w 10000"/>
                  <a:gd name="connsiteY50" fmla="*/ 2908 h 10000"/>
                  <a:gd name="connsiteX51" fmla="*/ 9799 w 10000"/>
                  <a:gd name="connsiteY51" fmla="*/ 2908 h 10000"/>
                  <a:gd name="connsiteX52" fmla="*/ 9771 w 10000"/>
                  <a:gd name="connsiteY52" fmla="*/ 2990 h 10000"/>
                  <a:gd name="connsiteX53" fmla="*/ 9771 w 10000"/>
                  <a:gd name="connsiteY53" fmla="*/ 3163 h 10000"/>
                  <a:gd name="connsiteX54" fmla="*/ 9799 w 10000"/>
                  <a:gd name="connsiteY54" fmla="*/ 3163 h 10000"/>
                  <a:gd name="connsiteX55" fmla="*/ 9914 w 10000"/>
                  <a:gd name="connsiteY55" fmla="*/ 3419 h 10000"/>
                  <a:gd name="connsiteX56" fmla="*/ 9914 w 10000"/>
                  <a:gd name="connsiteY56" fmla="*/ 3761 h 10000"/>
                  <a:gd name="connsiteX57" fmla="*/ 9857 w 10000"/>
                  <a:gd name="connsiteY57" fmla="*/ 4016 h 10000"/>
                  <a:gd name="connsiteX58" fmla="*/ 9799 w 10000"/>
                  <a:gd name="connsiteY58" fmla="*/ 4188 h 10000"/>
                  <a:gd name="connsiteX59" fmla="*/ 9799 w 10000"/>
                  <a:gd name="connsiteY59" fmla="*/ 4273 h 10000"/>
                  <a:gd name="connsiteX60" fmla="*/ 9484 w 10000"/>
                  <a:gd name="connsiteY60" fmla="*/ 4273 h 10000"/>
                  <a:gd name="connsiteX61" fmla="*/ 9370 w 10000"/>
                  <a:gd name="connsiteY61" fmla="*/ 4445 h 10000"/>
                  <a:gd name="connsiteX62" fmla="*/ 9198 w 10000"/>
                  <a:gd name="connsiteY62" fmla="*/ 5042 h 10000"/>
                  <a:gd name="connsiteX63" fmla="*/ 9140 w 10000"/>
                  <a:gd name="connsiteY63" fmla="*/ 5299 h 10000"/>
                  <a:gd name="connsiteX64" fmla="*/ 9140 w 10000"/>
                  <a:gd name="connsiteY64" fmla="*/ 5557 h 10000"/>
                  <a:gd name="connsiteX65" fmla="*/ 8997 w 10000"/>
                  <a:gd name="connsiteY65" fmla="*/ 5557 h 10000"/>
                  <a:gd name="connsiteX66" fmla="*/ 8711 w 10000"/>
                  <a:gd name="connsiteY66" fmla="*/ 5898 h 10000"/>
                  <a:gd name="connsiteX67" fmla="*/ 8625 w 10000"/>
                  <a:gd name="connsiteY67" fmla="*/ 5985 h 10000"/>
                  <a:gd name="connsiteX68" fmla="*/ 8481 w 10000"/>
                  <a:gd name="connsiteY68" fmla="*/ 6154 h 10000"/>
                  <a:gd name="connsiteX69" fmla="*/ 8865 w 10000"/>
                  <a:gd name="connsiteY69" fmla="*/ 8068 h 10000"/>
                  <a:gd name="connsiteX70" fmla="*/ 8275 w 10000"/>
                  <a:gd name="connsiteY70" fmla="*/ 7687 h 10000"/>
                  <a:gd name="connsiteX71" fmla="*/ 8052 w 10000"/>
                  <a:gd name="connsiteY71" fmla="*/ 6409 h 10000"/>
                  <a:gd name="connsiteX72" fmla="*/ 7937 w 10000"/>
                  <a:gd name="connsiteY72" fmla="*/ 6751 h 10000"/>
                  <a:gd name="connsiteX73" fmla="*/ 7765 w 10000"/>
                  <a:gd name="connsiteY73" fmla="*/ 7180 h 10000"/>
                  <a:gd name="connsiteX74" fmla="*/ 7708 w 10000"/>
                  <a:gd name="connsiteY74" fmla="*/ 7436 h 10000"/>
                  <a:gd name="connsiteX75" fmla="*/ 7708 w 10000"/>
                  <a:gd name="connsiteY75" fmla="*/ 7865 h 10000"/>
                  <a:gd name="connsiteX76" fmla="*/ 7794 w 10000"/>
                  <a:gd name="connsiteY76" fmla="*/ 8033 h 10000"/>
                  <a:gd name="connsiteX77" fmla="*/ 7851 w 10000"/>
                  <a:gd name="connsiteY77" fmla="*/ 8289 h 10000"/>
                  <a:gd name="connsiteX78" fmla="*/ 7937 w 10000"/>
                  <a:gd name="connsiteY78" fmla="*/ 8461 h 10000"/>
                  <a:gd name="connsiteX79" fmla="*/ 8080 w 10000"/>
                  <a:gd name="connsiteY79" fmla="*/ 8461 h 10000"/>
                  <a:gd name="connsiteX80" fmla="*/ 8195 w 10000"/>
                  <a:gd name="connsiteY80" fmla="*/ 8289 h 10000"/>
                  <a:gd name="connsiteX81" fmla="*/ 8567 w 10000"/>
                  <a:gd name="connsiteY81" fmla="*/ 8289 h 10000"/>
                  <a:gd name="connsiteX82" fmla="*/ 8510 w 10000"/>
                  <a:gd name="connsiteY82" fmla="*/ 8461 h 10000"/>
                  <a:gd name="connsiteX83" fmla="*/ 8510 w 10000"/>
                  <a:gd name="connsiteY83" fmla="*/ 8717 h 10000"/>
                  <a:gd name="connsiteX84" fmla="*/ 8481 w 10000"/>
                  <a:gd name="connsiteY84" fmla="*/ 8717 h 10000"/>
                  <a:gd name="connsiteX85" fmla="*/ 8424 w 10000"/>
                  <a:gd name="connsiteY85" fmla="*/ 8887 h 10000"/>
                  <a:gd name="connsiteX86" fmla="*/ 7937 w 10000"/>
                  <a:gd name="connsiteY86" fmla="*/ 8887 h 10000"/>
                  <a:gd name="connsiteX87" fmla="*/ 7794 w 10000"/>
                  <a:gd name="connsiteY87" fmla="*/ 8976 h 10000"/>
                  <a:gd name="connsiteX88" fmla="*/ 7708 w 10000"/>
                  <a:gd name="connsiteY88" fmla="*/ 9317 h 10000"/>
                  <a:gd name="connsiteX89" fmla="*/ 7622 w 10000"/>
                  <a:gd name="connsiteY89" fmla="*/ 9317 h 10000"/>
                  <a:gd name="connsiteX90" fmla="*/ 7507 w 10000"/>
                  <a:gd name="connsiteY90" fmla="*/ 9404 h 10000"/>
                  <a:gd name="connsiteX91" fmla="*/ 7364 w 10000"/>
                  <a:gd name="connsiteY91" fmla="*/ 9829 h 10000"/>
                  <a:gd name="connsiteX92" fmla="*/ 7278 w 10000"/>
                  <a:gd name="connsiteY92" fmla="*/ 10000 h 10000"/>
                  <a:gd name="connsiteX93" fmla="*/ 7221 w 10000"/>
                  <a:gd name="connsiteY93" fmla="*/ 10000 h 10000"/>
                  <a:gd name="connsiteX94" fmla="*/ 7192 w 10000"/>
                  <a:gd name="connsiteY94" fmla="*/ 9829 h 10000"/>
                  <a:gd name="connsiteX95" fmla="*/ 7106 w 10000"/>
                  <a:gd name="connsiteY95" fmla="*/ 9745 h 10000"/>
                  <a:gd name="connsiteX96" fmla="*/ 7049 w 10000"/>
                  <a:gd name="connsiteY96" fmla="*/ 9573 h 10000"/>
                  <a:gd name="connsiteX97" fmla="*/ 7049 w 10000"/>
                  <a:gd name="connsiteY97" fmla="*/ 9145 h 10000"/>
                  <a:gd name="connsiteX98" fmla="*/ 7106 w 10000"/>
                  <a:gd name="connsiteY98" fmla="*/ 8976 h 10000"/>
                  <a:gd name="connsiteX99" fmla="*/ 7106 w 10000"/>
                  <a:gd name="connsiteY99" fmla="*/ 8887 h 10000"/>
                  <a:gd name="connsiteX100" fmla="*/ 6991 w 10000"/>
                  <a:gd name="connsiteY100" fmla="*/ 8550 h 10000"/>
                  <a:gd name="connsiteX101" fmla="*/ 6848 w 10000"/>
                  <a:gd name="connsiteY101" fmla="*/ 8461 h 10000"/>
                  <a:gd name="connsiteX102" fmla="*/ 6762 w 10000"/>
                  <a:gd name="connsiteY102" fmla="*/ 8289 h 10000"/>
                  <a:gd name="connsiteX103" fmla="*/ 6705 w 10000"/>
                  <a:gd name="connsiteY103" fmla="*/ 8289 h 10000"/>
                  <a:gd name="connsiteX104" fmla="*/ 6705 w 10000"/>
                  <a:gd name="connsiteY104" fmla="*/ 8120 h 10000"/>
                  <a:gd name="connsiteX105" fmla="*/ 6762 w 10000"/>
                  <a:gd name="connsiteY105" fmla="*/ 8033 h 10000"/>
                  <a:gd name="connsiteX106" fmla="*/ 6819 w 10000"/>
                  <a:gd name="connsiteY106" fmla="*/ 8033 h 10000"/>
                  <a:gd name="connsiteX107" fmla="*/ 6905 w 10000"/>
                  <a:gd name="connsiteY107" fmla="*/ 7865 h 10000"/>
                  <a:gd name="connsiteX108" fmla="*/ 7049 w 10000"/>
                  <a:gd name="connsiteY108" fmla="*/ 7692 h 10000"/>
                  <a:gd name="connsiteX109" fmla="*/ 7135 w 10000"/>
                  <a:gd name="connsiteY109" fmla="*/ 7605 h 10000"/>
                  <a:gd name="connsiteX110" fmla="*/ 7221 w 10000"/>
                  <a:gd name="connsiteY110" fmla="*/ 7265 h 10000"/>
                  <a:gd name="connsiteX111" fmla="*/ 7192 w 10000"/>
                  <a:gd name="connsiteY111" fmla="*/ 7180 h 10000"/>
                  <a:gd name="connsiteX112" fmla="*/ 7106 w 10000"/>
                  <a:gd name="connsiteY112" fmla="*/ 7180 h 10000"/>
                  <a:gd name="connsiteX113" fmla="*/ 6963 w 10000"/>
                  <a:gd name="connsiteY113" fmla="*/ 7265 h 10000"/>
                  <a:gd name="connsiteX114" fmla="*/ 6762 w 10000"/>
                  <a:gd name="connsiteY114" fmla="*/ 7265 h 10000"/>
                  <a:gd name="connsiteX115" fmla="*/ 6562 w 10000"/>
                  <a:gd name="connsiteY115" fmla="*/ 7008 h 10000"/>
                  <a:gd name="connsiteX116" fmla="*/ 6390 w 10000"/>
                  <a:gd name="connsiteY116" fmla="*/ 7008 h 10000"/>
                  <a:gd name="connsiteX117" fmla="*/ 6332 w 10000"/>
                  <a:gd name="connsiteY117" fmla="*/ 6836 h 10000"/>
                  <a:gd name="connsiteX118" fmla="*/ 6332 w 10000"/>
                  <a:gd name="connsiteY118" fmla="*/ 6751 h 10000"/>
                  <a:gd name="connsiteX119" fmla="*/ 2372 w 10000"/>
                  <a:gd name="connsiteY119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656 w 10000"/>
                  <a:gd name="connsiteY39" fmla="*/ 1024 h 10000"/>
                  <a:gd name="connsiteX40" fmla="*/ 9771 w 10000"/>
                  <a:gd name="connsiteY40" fmla="*/ 1282 h 10000"/>
                  <a:gd name="connsiteX41" fmla="*/ 9857 w 10000"/>
                  <a:gd name="connsiteY41" fmla="*/ 1451 h 10000"/>
                  <a:gd name="connsiteX42" fmla="*/ 10000 w 10000"/>
                  <a:gd name="connsiteY42" fmla="*/ 1880 h 10000"/>
                  <a:gd name="connsiteX43" fmla="*/ 10000 w 10000"/>
                  <a:gd name="connsiteY43" fmla="*/ 2137 h 10000"/>
                  <a:gd name="connsiteX44" fmla="*/ 9943 w 10000"/>
                  <a:gd name="connsiteY44" fmla="*/ 2137 h 10000"/>
                  <a:gd name="connsiteX45" fmla="*/ 9857 w 10000"/>
                  <a:gd name="connsiteY45" fmla="*/ 2307 h 10000"/>
                  <a:gd name="connsiteX46" fmla="*/ 9799 w 10000"/>
                  <a:gd name="connsiteY46" fmla="*/ 2477 h 10000"/>
                  <a:gd name="connsiteX47" fmla="*/ 9914 w 10000"/>
                  <a:gd name="connsiteY47" fmla="*/ 2735 h 10000"/>
                  <a:gd name="connsiteX48" fmla="*/ 9943 w 10000"/>
                  <a:gd name="connsiteY48" fmla="*/ 2735 h 10000"/>
                  <a:gd name="connsiteX49" fmla="*/ 9914 w 10000"/>
                  <a:gd name="connsiteY49" fmla="*/ 2908 h 10000"/>
                  <a:gd name="connsiteX50" fmla="*/ 9799 w 10000"/>
                  <a:gd name="connsiteY50" fmla="*/ 2908 h 10000"/>
                  <a:gd name="connsiteX51" fmla="*/ 9771 w 10000"/>
                  <a:gd name="connsiteY51" fmla="*/ 2990 h 10000"/>
                  <a:gd name="connsiteX52" fmla="*/ 9771 w 10000"/>
                  <a:gd name="connsiteY52" fmla="*/ 3163 h 10000"/>
                  <a:gd name="connsiteX53" fmla="*/ 9799 w 10000"/>
                  <a:gd name="connsiteY53" fmla="*/ 3163 h 10000"/>
                  <a:gd name="connsiteX54" fmla="*/ 9914 w 10000"/>
                  <a:gd name="connsiteY54" fmla="*/ 3419 h 10000"/>
                  <a:gd name="connsiteX55" fmla="*/ 9914 w 10000"/>
                  <a:gd name="connsiteY55" fmla="*/ 3761 h 10000"/>
                  <a:gd name="connsiteX56" fmla="*/ 9857 w 10000"/>
                  <a:gd name="connsiteY56" fmla="*/ 4016 h 10000"/>
                  <a:gd name="connsiteX57" fmla="*/ 9799 w 10000"/>
                  <a:gd name="connsiteY57" fmla="*/ 4188 h 10000"/>
                  <a:gd name="connsiteX58" fmla="*/ 9799 w 10000"/>
                  <a:gd name="connsiteY58" fmla="*/ 4273 h 10000"/>
                  <a:gd name="connsiteX59" fmla="*/ 9484 w 10000"/>
                  <a:gd name="connsiteY59" fmla="*/ 4273 h 10000"/>
                  <a:gd name="connsiteX60" fmla="*/ 9370 w 10000"/>
                  <a:gd name="connsiteY60" fmla="*/ 4445 h 10000"/>
                  <a:gd name="connsiteX61" fmla="*/ 9198 w 10000"/>
                  <a:gd name="connsiteY61" fmla="*/ 5042 h 10000"/>
                  <a:gd name="connsiteX62" fmla="*/ 9140 w 10000"/>
                  <a:gd name="connsiteY62" fmla="*/ 5299 h 10000"/>
                  <a:gd name="connsiteX63" fmla="*/ 9140 w 10000"/>
                  <a:gd name="connsiteY63" fmla="*/ 5557 h 10000"/>
                  <a:gd name="connsiteX64" fmla="*/ 8997 w 10000"/>
                  <a:gd name="connsiteY64" fmla="*/ 5557 h 10000"/>
                  <a:gd name="connsiteX65" fmla="*/ 8711 w 10000"/>
                  <a:gd name="connsiteY65" fmla="*/ 5898 h 10000"/>
                  <a:gd name="connsiteX66" fmla="*/ 8625 w 10000"/>
                  <a:gd name="connsiteY66" fmla="*/ 5985 h 10000"/>
                  <a:gd name="connsiteX67" fmla="*/ 8481 w 10000"/>
                  <a:gd name="connsiteY67" fmla="*/ 6154 h 10000"/>
                  <a:gd name="connsiteX68" fmla="*/ 8865 w 10000"/>
                  <a:gd name="connsiteY68" fmla="*/ 8068 h 10000"/>
                  <a:gd name="connsiteX69" fmla="*/ 8275 w 10000"/>
                  <a:gd name="connsiteY69" fmla="*/ 7687 h 10000"/>
                  <a:gd name="connsiteX70" fmla="*/ 8052 w 10000"/>
                  <a:gd name="connsiteY70" fmla="*/ 6409 h 10000"/>
                  <a:gd name="connsiteX71" fmla="*/ 7937 w 10000"/>
                  <a:gd name="connsiteY71" fmla="*/ 6751 h 10000"/>
                  <a:gd name="connsiteX72" fmla="*/ 7765 w 10000"/>
                  <a:gd name="connsiteY72" fmla="*/ 7180 h 10000"/>
                  <a:gd name="connsiteX73" fmla="*/ 7708 w 10000"/>
                  <a:gd name="connsiteY73" fmla="*/ 7436 h 10000"/>
                  <a:gd name="connsiteX74" fmla="*/ 7708 w 10000"/>
                  <a:gd name="connsiteY74" fmla="*/ 7865 h 10000"/>
                  <a:gd name="connsiteX75" fmla="*/ 7794 w 10000"/>
                  <a:gd name="connsiteY75" fmla="*/ 8033 h 10000"/>
                  <a:gd name="connsiteX76" fmla="*/ 7851 w 10000"/>
                  <a:gd name="connsiteY76" fmla="*/ 8289 h 10000"/>
                  <a:gd name="connsiteX77" fmla="*/ 7937 w 10000"/>
                  <a:gd name="connsiteY77" fmla="*/ 8461 h 10000"/>
                  <a:gd name="connsiteX78" fmla="*/ 8080 w 10000"/>
                  <a:gd name="connsiteY78" fmla="*/ 8461 h 10000"/>
                  <a:gd name="connsiteX79" fmla="*/ 8195 w 10000"/>
                  <a:gd name="connsiteY79" fmla="*/ 8289 h 10000"/>
                  <a:gd name="connsiteX80" fmla="*/ 8567 w 10000"/>
                  <a:gd name="connsiteY80" fmla="*/ 8289 h 10000"/>
                  <a:gd name="connsiteX81" fmla="*/ 8510 w 10000"/>
                  <a:gd name="connsiteY81" fmla="*/ 8461 h 10000"/>
                  <a:gd name="connsiteX82" fmla="*/ 8510 w 10000"/>
                  <a:gd name="connsiteY82" fmla="*/ 8717 h 10000"/>
                  <a:gd name="connsiteX83" fmla="*/ 8481 w 10000"/>
                  <a:gd name="connsiteY83" fmla="*/ 8717 h 10000"/>
                  <a:gd name="connsiteX84" fmla="*/ 8424 w 10000"/>
                  <a:gd name="connsiteY84" fmla="*/ 8887 h 10000"/>
                  <a:gd name="connsiteX85" fmla="*/ 7937 w 10000"/>
                  <a:gd name="connsiteY85" fmla="*/ 8887 h 10000"/>
                  <a:gd name="connsiteX86" fmla="*/ 7794 w 10000"/>
                  <a:gd name="connsiteY86" fmla="*/ 8976 h 10000"/>
                  <a:gd name="connsiteX87" fmla="*/ 7708 w 10000"/>
                  <a:gd name="connsiteY87" fmla="*/ 9317 h 10000"/>
                  <a:gd name="connsiteX88" fmla="*/ 7622 w 10000"/>
                  <a:gd name="connsiteY88" fmla="*/ 9317 h 10000"/>
                  <a:gd name="connsiteX89" fmla="*/ 7507 w 10000"/>
                  <a:gd name="connsiteY89" fmla="*/ 9404 h 10000"/>
                  <a:gd name="connsiteX90" fmla="*/ 7364 w 10000"/>
                  <a:gd name="connsiteY90" fmla="*/ 9829 h 10000"/>
                  <a:gd name="connsiteX91" fmla="*/ 7278 w 10000"/>
                  <a:gd name="connsiteY91" fmla="*/ 10000 h 10000"/>
                  <a:gd name="connsiteX92" fmla="*/ 7221 w 10000"/>
                  <a:gd name="connsiteY92" fmla="*/ 10000 h 10000"/>
                  <a:gd name="connsiteX93" fmla="*/ 7192 w 10000"/>
                  <a:gd name="connsiteY93" fmla="*/ 9829 h 10000"/>
                  <a:gd name="connsiteX94" fmla="*/ 7106 w 10000"/>
                  <a:gd name="connsiteY94" fmla="*/ 9745 h 10000"/>
                  <a:gd name="connsiteX95" fmla="*/ 7049 w 10000"/>
                  <a:gd name="connsiteY95" fmla="*/ 9573 h 10000"/>
                  <a:gd name="connsiteX96" fmla="*/ 7049 w 10000"/>
                  <a:gd name="connsiteY96" fmla="*/ 9145 h 10000"/>
                  <a:gd name="connsiteX97" fmla="*/ 7106 w 10000"/>
                  <a:gd name="connsiteY97" fmla="*/ 8976 h 10000"/>
                  <a:gd name="connsiteX98" fmla="*/ 7106 w 10000"/>
                  <a:gd name="connsiteY98" fmla="*/ 8887 h 10000"/>
                  <a:gd name="connsiteX99" fmla="*/ 6991 w 10000"/>
                  <a:gd name="connsiteY99" fmla="*/ 8550 h 10000"/>
                  <a:gd name="connsiteX100" fmla="*/ 6848 w 10000"/>
                  <a:gd name="connsiteY100" fmla="*/ 8461 h 10000"/>
                  <a:gd name="connsiteX101" fmla="*/ 6762 w 10000"/>
                  <a:gd name="connsiteY101" fmla="*/ 8289 h 10000"/>
                  <a:gd name="connsiteX102" fmla="*/ 6705 w 10000"/>
                  <a:gd name="connsiteY102" fmla="*/ 8289 h 10000"/>
                  <a:gd name="connsiteX103" fmla="*/ 6705 w 10000"/>
                  <a:gd name="connsiteY103" fmla="*/ 8120 h 10000"/>
                  <a:gd name="connsiteX104" fmla="*/ 6762 w 10000"/>
                  <a:gd name="connsiteY104" fmla="*/ 8033 h 10000"/>
                  <a:gd name="connsiteX105" fmla="*/ 6819 w 10000"/>
                  <a:gd name="connsiteY105" fmla="*/ 8033 h 10000"/>
                  <a:gd name="connsiteX106" fmla="*/ 6905 w 10000"/>
                  <a:gd name="connsiteY106" fmla="*/ 7865 h 10000"/>
                  <a:gd name="connsiteX107" fmla="*/ 7049 w 10000"/>
                  <a:gd name="connsiteY107" fmla="*/ 7692 h 10000"/>
                  <a:gd name="connsiteX108" fmla="*/ 7135 w 10000"/>
                  <a:gd name="connsiteY108" fmla="*/ 7605 h 10000"/>
                  <a:gd name="connsiteX109" fmla="*/ 7221 w 10000"/>
                  <a:gd name="connsiteY109" fmla="*/ 7265 h 10000"/>
                  <a:gd name="connsiteX110" fmla="*/ 7192 w 10000"/>
                  <a:gd name="connsiteY110" fmla="*/ 7180 h 10000"/>
                  <a:gd name="connsiteX111" fmla="*/ 7106 w 10000"/>
                  <a:gd name="connsiteY111" fmla="*/ 7180 h 10000"/>
                  <a:gd name="connsiteX112" fmla="*/ 6963 w 10000"/>
                  <a:gd name="connsiteY112" fmla="*/ 7265 h 10000"/>
                  <a:gd name="connsiteX113" fmla="*/ 6762 w 10000"/>
                  <a:gd name="connsiteY113" fmla="*/ 7265 h 10000"/>
                  <a:gd name="connsiteX114" fmla="*/ 6562 w 10000"/>
                  <a:gd name="connsiteY114" fmla="*/ 7008 h 10000"/>
                  <a:gd name="connsiteX115" fmla="*/ 6390 w 10000"/>
                  <a:gd name="connsiteY115" fmla="*/ 7008 h 10000"/>
                  <a:gd name="connsiteX116" fmla="*/ 6332 w 10000"/>
                  <a:gd name="connsiteY116" fmla="*/ 6836 h 10000"/>
                  <a:gd name="connsiteX117" fmla="*/ 6332 w 10000"/>
                  <a:gd name="connsiteY117" fmla="*/ 6751 h 10000"/>
                  <a:gd name="connsiteX118" fmla="*/ 2372 w 10000"/>
                  <a:gd name="connsiteY118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771 w 10000"/>
                  <a:gd name="connsiteY39" fmla="*/ 1282 h 10000"/>
                  <a:gd name="connsiteX40" fmla="*/ 9857 w 10000"/>
                  <a:gd name="connsiteY40" fmla="*/ 1451 h 10000"/>
                  <a:gd name="connsiteX41" fmla="*/ 10000 w 10000"/>
                  <a:gd name="connsiteY41" fmla="*/ 1880 h 10000"/>
                  <a:gd name="connsiteX42" fmla="*/ 10000 w 10000"/>
                  <a:gd name="connsiteY42" fmla="*/ 2137 h 10000"/>
                  <a:gd name="connsiteX43" fmla="*/ 9943 w 10000"/>
                  <a:gd name="connsiteY43" fmla="*/ 2137 h 10000"/>
                  <a:gd name="connsiteX44" fmla="*/ 9857 w 10000"/>
                  <a:gd name="connsiteY44" fmla="*/ 2307 h 10000"/>
                  <a:gd name="connsiteX45" fmla="*/ 9799 w 10000"/>
                  <a:gd name="connsiteY45" fmla="*/ 2477 h 10000"/>
                  <a:gd name="connsiteX46" fmla="*/ 9914 w 10000"/>
                  <a:gd name="connsiteY46" fmla="*/ 2735 h 10000"/>
                  <a:gd name="connsiteX47" fmla="*/ 9943 w 10000"/>
                  <a:gd name="connsiteY47" fmla="*/ 2735 h 10000"/>
                  <a:gd name="connsiteX48" fmla="*/ 9914 w 10000"/>
                  <a:gd name="connsiteY48" fmla="*/ 2908 h 10000"/>
                  <a:gd name="connsiteX49" fmla="*/ 9799 w 10000"/>
                  <a:gd name="connsiteY49" fmla="*/ 2908 h 10000"/>
                  <a:gd name="connsiteX50" fmla="*/ 9771 w 10000"/>
                  <a:gd name="connsiteY50" fmla="*/ 2990 h 10000"/>
                  <a:gd name="connsiteX51" fmla="*/ 9771 w 10000"/>
                  <a:gd name="connsiteY51" fmla="*/ 3163 h 10000"/>
                  <a:gd name="connsiteX52" fmla="*/ 9799 w 10000"/>
                  <a:gd name="connsiteY52" fmla="*/ 3163 h 10000"/>
                  <a:gd name="connsiteX53" fmla="*/ 9914 w 10000"/>
                  <a:gd name="connsiteY53" fmla="*/ 3419 h 10000"/>
                  <a:gd name="connsiteX54" fmla="*/ 9914 w 10000"/>
                  <a:gd name="connsiteY54" fmla="*/ 3761 h 10000"/>
                  <a:gd name="connsiteX55" fmla="*/ 9857 w 10000"/>
                  <a:gd name="connsiteY55" fmla="*/ 4016 h 10000"/>
                  <a:gd name="connsiteX56" fmla="*/ 9799 w 10000"/>
                  <a:gd name="connsiteY56" fmla="*/ 4188 h 10000"/>
                  <a:gd name="connsiteX57" fmla="*/ 9799 w 10000"/>
                  <a:gd name="connsiteY57" fmla="*/ 4273 h 10000"/>
                  <a:gd name="connsiteX58" fmla="*/ 9484 w 10000"/>
                  <a:gd name="connsiteY58" fmla="*/ 4273 h 10000"/>
                  <a:gd name="connsiteX59" fmla="*/ 9370 w 10000"/>
                  <a:gd name="connsiteY59" fmla="*/ 4445 h 10000"/>
                  <a:gd name="connsiteX60" fmla="*/ 9198 w 10000"/>
                  <a:gd name="connsiteY60" fmla="*/ 5042 h 10000"/>
                  <a:gd name="connsiteX61" fmla="*/ 9140 w 10000"/>
                  <a:gd name="connsiteY61" fmla="*/ 5299 h 10000"/>
                  <a:gd name="connsiteX62" fmla="*/ 9140 w 10000"/>
                  <a:gd name="connsiteY62" fmla="*/ 5557 h 10000"/>
                  <a:gd name="connsiteX63" fmla="*/ 8997 w 10000"/>
                  <a:gd name="connsiteY63" fmla="*/ 5557 h 10000"/>
                  <a:gd name="connsiteX64" fmla="*/ 8711 w 10000"/>
                  <a:gd name="connsiteY64" fmla="*/ 5898 h 10000"/>
                  <a:gd name="connsiteX65" fmla="*/ 8625 w 10000"/>
                  <a:gd name="connsiteY65" fmla="*/ 5985 h 10000"/>
                  <a:gd name="connsiteX66" fmla="*/ 8481 w 10000"/>
                  <a:gd name="connsiteY66" fmla="*/ 6154 h 10000"/>
                  <a:gd name="connsiteX67" fmla="*/ 8865 w 10000"/>
                  <a:gd name="connsiteY67" fmla="*/ 8068 h 10000"/>
                  <a:gd name="connsiteX68" fmla="*/ 8275 w 10000"/>
                  <a:gd name="connsiteY68" fmla="*/ 7687 h 10000"/>
                  <a:gd name="connsiteX69" fmla="*/ 8052 w 10000"/>
                  <a:gd name="connsiteY69" fmla="*/ 6409 h 10000"/>
                  <a:gd name="connsiteX70" fmla="*/ 7937 w 10000"/>
                  <a:gd name="connsiteY70" fmla="*/ 6751 h 10000"/>
                  <a:gd name="connsiteX71" fmla="*/ 7765 w 10000"/>
                  <a:gd name="connsiteY71" fmla="*/ 7180 h 10000"/>
                  <a:gd name="connsiteX72" fmla="*/ 7708 w 10000"/>
                  <a:gd name="connsiteY72" fmla="*/ 7436 h 10000"/>
                  <a:gd name="connsiteX73" fmla="*/ 7708 w 10000"/>
                  <a:gd name="connsiteY73" fmla="*/ 7865 h 10000"/>
                  <a:gd name="connsiteX74" fmla="*/ 7794 w 10000"/>
                  <a:gd name="connsiteY74" fmla="*/ 8033 h 10000"/>
                  <a:gd name="connsiteX75" fmla="*/ 7851 w 10000"/>
                  <a:gd name="connsiteY75" fmla="*/ 8289 h 10000"/>
                  <a:gd name="connsiteX76" fmla="*/ 7937 w 10000"/>
                  <a:gd name="connsiteY76" fmla="*/ 8461 h 10000"/>
                  <a:gd name="connsiteX77" fmla="*/ 8080 w 10000"/>
                  <a:gd name="connsiteY77" fmla="*/ 8461 h 10000"/>
                  <a:gd name="connsiteX78" fmla="*/ 8195 w 10000"/>
                  <a:gd name="connsiteY78" fmla="*/ 8289 h 10000"/>
                  <a:gd name="connsiteX79" fmla="*/ 8567 w 10000"/>
                  <a:gd name="connsiteY79" fmla="*/ 8289 h 10000"/>
                  <a:gd name="connsiteX80" fmla="*/ 8510 w 10000"/>
                  <a:gd name="connsiteY80" fmla="*/ 8461 h 10000"/>
                  <a:gd name="connsiteX81" fmla="*/ 8510 w 10000"/>
                  <a:gd name="connsiteY81" fmla="*/ 8717 h 10000"/>
                  <a:gd name="connsiteX82" fmla="*/ 8481 w 10000"/>
                  <a:gd name="connsiteY82" fmla="*/ 8717 h 10000"/>
                  <a:gd name="connsiteX83" fmla="*/ 8424 w 10000"/>
                  <a:gd name="connsiteY83" fmla="*/ 8887 h 10000"/>
                  <a:gd name="connsiteX84" fmla="*/ 7937 w 10000"/>
                  <a:gd name="connsiteY84" fmla="*/ 8887 h 10000"/>
                  <a:gd name="connsiteX85" fmla="*/ 7794 w 10000"/>
                  <a:gd name="connsiteY85" fmla="*/ 8976 h 10000"/>
                  <a:gd name="connsiteX86" fmla="*/ 7708 w 10000"/>
                  <a:gd name="connsiteY86" fmla="*/ 9317 h 10000"/>
                  <a:gd name="connsiteX87" fmla="*/ 7622 w 10000"/>
                  <a:gd name="connsiteY87" fmla="*/ 9317 h 10000"/>
                  <a:gd name="connsiteX88" fmla="*/ 7507 w 10000"/>
                  <a:gd name="connsiteY88" fmla="*/ 9404 h 10000"/>
                  <a:gd name="connsiteX89" fmla="*/ 7364 w 10000"/>
                  <a:gd name="connsiteY89" fmla="*/ 9829 h 10000"/>
                  <a:gd name="connsiteX90" fmla="*/ 7278 w 10000"/>
                  <a:gd name="connsiteY90" fmla="*/ 10000 h 10000"/>
                  <a:gd name="connsiteX91" fmla="*/ 7221 w 10000"/>
                  <a:gd name="connsiteY91" fmla="*/ 10000 h 10000"/>
                  <a:gd name="connsiteX92" fmla="*/ 7192 w 10000"/>
                  <a:gd name="connsiteY92" fmla="*/ 9829 h 10000"/>
                  <a:gd name="connsiteX93" fmla="*/ 7106 w 10000"/>
                  <a:gd name="connsiteY93" fmla="*/ 9745 h 10000"/>
                  <a:gd name="connsiteX94" fmla="*/ 7049 w 10000"/>
                  <a:gd name="connsiteY94" fmla="*/ 9573 h 10000"/>
                  <a:gd name="connsiteX95" fmla="*/ 7049 w 10000"/>
                  <a:gd name="connsiteY95" fmla="*/ 9145 h 10000"/>
                  <a:gd name="connsiteX96" fmla="*/ 7106 w 10000"/>
                  <a:gd name="connsiteY96" fmla="*/ 8976 h 10000"/>
                  <a:gd name="connsiteX97" fmla="*/ 7106 w 10000"/>
                  <a:gd name="connsiteY97" fmla="*/ 8887 h 10000"/>
                  <a:gd name="connsiteX98" fmla="*/ 6991 w 10000"/>
                  <a:gd name="connsiteY98" fmla="*/ 8550 h 10000"/>
                  <a:gd name="connsiteX99" fmla="*/ 6848 w 10000"/>
                  <a:gd name="connsiteY99" fmla="*/ 8461 h 10000"/>
                  <a:gd name="connsiteX100" fmla="*/ 6762 w 10000"/>
                  <a:gd name="connsiteY100" fmla="*/ 8289 h 10000"/>
                  <a:gd name="connsiteX101" fmla="*/ 6705 w 10000"/>
                  <a:gd name="connsiteY101" fmla="*/ 8289 h 10000"/>
                  <a:gd name="connsiteX102" fmla="*/ 6705 w 10000"/>
                  <a:gd name="connsiteY102" fmla="*/ 8120 h 10000"/>
                  <a:gd name="connsiteX103" fmla="*/ 6762 w 10000"/>
                  <a:gd name="connsiteY103" fmla="*/ 8033 h 10000"/>
                  <a:gd name="connsiteX104" fmla="*/ 6819 w 10000"/>
                  <a:gd name="connsiteY104" fmla="*/ 8033 h 10000"/>
                  <a:gd name="connsiteX105" fmla="*/ 6905 w 10000"/>
                  <a:gd name="connsiteY105" fmla="*/ 7865 h 10000"/>
                  <a:gd name="connsiteX106" fmla="*/ 7049 w 10000"/>
                  <a:gd name="connsiteY106" fmla="*/ 7692 h 10000"/>
                  <a:gd name="connsiteX107" fmla="*/ 7135 w 10000"/>
                  <a:gd name="connsiteY107" fmla="*/ 7605 h 10000"/>
                  <a:gd name="connsiteX108" fmla="*/ 7221 w 10000"/>
                  <a:gd name="connsiteY108" fmla="*/ 7265 h 10000"/>
                  <a:gd name="connsiteX109" fmla="*/ 7192 w 10000"/>
                  <a:gd name="connsiteY109" fmla="*/ 7180 h 10000"/>
                  <a:gd name="connsiteX110" fmla="*/ 7106 w 10000"/>
                  <a:gd name="connsiteY110" fmla="*/ 7180 h 10000"/>
                  <a:gd name="connsiteX111" fmla="*/ 6963 w 10000"/>
                  <a:gd name="connsiteY111" fmla="*/ 7265 h 10000"/>
                  <a:gd name="connsiteX112" fmla="*/ 6762 w 10000"/>
                  <a:gd name="connsiteY112" fmla="*/ 7265 h 10000"/>
                  <a:gd name="connsiteX113" fmla="*/ 6562 w 10000"/>
                  <a:gd name="connsiteY113" fmla="*/ 7008 h 10000"/>
                  <a:gd name="connsiteX114" fmla="*/ 6390 w 10000"/>
                  <a:gd name="connsiteY114" fmla="*/ 7008 h 10000"/>
                  <a:gd name="connsiteX115" fmla="*/ 6332 w 10000"/>
                  <a:gd name="connsiteY115" fmla="*/ 6836 h 10000"/>
                  <a:gd name="connsiteX116" fmla="*/ 6332 w 10000"/>
                  <a:gd name="connsiteY116" fmla="*/ 6751 h 10000"/>
                  <a:gd name="connsiteX117" fmla="*/ 2372 w 10000"/>
                  <a:gd name="connsiteY117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857 w 10000"/>
                  <a:gd name="connsiteY39" fmla="*/ 1451 h 10000"/>
                  <a:gd name="connsiteX40" fmla="*/ 10000 w 10000"/>
                  <a:gd name="connsiteY40" fmla="*/ 1880 h 10000"/>
                  <a:gd name="connsiteX41" fmla="*/ 10000 w 10000"/>
                  <a:gd name="connsiteY41" fmla="*/ 2137 h 10000"/>
                  <a:gd name="connsiteX42" fmla="*/ 9943 w 10000"/>
                  <a:gd name="connsiteY42" fmla="*/ 2137 h 10000"/>
                  <a:gd name="connsiteX43" fmla="*/ 9857 w 10000"/>
                  <a:gd name="connsiteY43" fmla="*/ 2307 h 10000"/>
                  <a:gd name="connsiteX44" fmla="*/ 9799 w 10000"/>
                  <a:gd name="connsiteY44" fmla="*/ 2477 h 10000"/>
                  <a:gd name="connsiteX45" fmla="*/ 9914 w 10000"/>
                  <a:gd name="connsiteY45" fmla="*/ 2735 h 10000"/>
                  <a:gd name="connsiteX46" fmla="*/ 9943 w 10000"/>
                  <a:gd name="connsiteY46" fmla="*/ 2735 h 10000"/>
                  <a:gd name="connsiteX47" fmla="*/ 9914 w 10000"/>
                  <a:gd name="connsiteY47" fmla="*/ 2908 h 10000"/>
                  <a:gd name="connsiteX48" fmla="*/ 9799 w 10000"/>
                  <a:gd name="connsiteY48" fmla="*/ 2908 h 10000"/>
                  <a:gd name="connsiteX49" fmla="*/ 9771 w 10000"/>
                  <a:gd name="connsiteY49" fmla="*/ 2990 h 10000"/>
                  <a:gd name="connsiteX50" fmla="*/ 9771 w 10000"/>
                  <a:gd name="connsiteY50" fmla="*/ 3163 h 10000"/>
                  <a:gd name="connsiteX51" fmla="*/ 9799 w 10000"/>
                  <a:gd name="connsiteY51" fmla="*/ 3163 h 10000"/>
                  <a:gd name="connsiteX52" fmla="*/ 9914 w 10000"/>
                  <a:gd name="connsiteY52" fmla="*/ 3419 h 10000"/>
                  <a:gd name="connsiteX53" fmla="*/ 9914 w 10000"/>
                  <a:gd name="connsiteY53" fmla="*/ 3761 h 10000"/>
                  <a:gd name="connsiteX54" fmla="*/ 9857 w 10000"/>
                  <a:gd name="connsiteY54" fmla="*/ 4016 h 10000"/>
                  <a:gd name="connsiteX55" fmla="*/ 9799 w 10000"/>
                  <a:gd name="connsiteY55" fmla="*/ 4188 h 10000"/>
                  <a:gd name="connsiteX56" fmla="*/ 9799 w 10000"/>
                  <a:gd name="connsiteY56" fmla="*/ 4273 h 10000"/>
                  <a:gd name="connsiteX57" fmla="*/ 9484 w 10000"/>
                  <a:gd name="connsiteY57" fmla="*/ 4273 h 10000"/>
                  <a:gd name="connsiteX58" fmla="*/ 9370 w 10000"/>
                  <a:gd name="connsiteY58" fmla="*/ 4445 h 10000"/>
                  <a:gd name="connsiteX59" fmla="*/ 9198 w 10000"/>
                  <a:gd name="connsiteY59" fmla="*/ 5042 h 10000"/>
                  <a:gd name="connsiteX60" fmla="*/ 9140 w 10000"/>
                  <a:gd name="connsiteY60" fmla="*/ 5299 h 10000"/>
                  <a:gd name="connsiteX61" fmla="*/ 9140 w 10000"/>
                  <a:gd name="connsiteY61" fmla="*/ 5557 h 10000"/>
                  <a:gd name="connsiteX62" fmla="*/ 8997 w 10000"/>
                  <a:gd name="connsiteY62" fmla="*/ 5557 h 10000"/>
                  <a:gd name="connsiteX63" fmla="*/ 8711 w 10000"/>
                  <a:gd name="connsiteY63" fmla="*/ 5898 h 10000"/>
                  <a:gd name="connsiteX64" fmla="*/ 8625 w 10000"/>
                  <a:gd name="connsiteY64" fmla="*/ 5985 h 10000"/>
                  <a:gd name="connsiteX65" fmla="*/ 8481 w 10000"/>
                  <a:gd name="connsiteY65" fmla="*/ 6154 h 10000"/>
                  <a:gd name="connsiteX66" fmla="*/ 8865 w 10000"/>
                  <a:gd name="connsiteY66" fmla="*/ 8068 h 10000"/>
                  <a:gd name="connsiteX67" fmla="*/ 8275 w 10000"/>
                  <a:gd name="connsiteY67" fmla="*/ 7687 h 10000"/>
                  <a:gd name="connsiteX68" fmla="*/ 8052 w 10000"/>
                  <a:gd name="connsiteY68" fmla="*/ 6409 h 10000"/>
                  <a:gd name="connsiteX69" fmla="*/ 7937 w 10000"/>
                  <a:gd name="connsiteY69" fmla="*/ 6751 h 10000"/>
                  <a:gd name="connsiteX70" fmla="*/ 7765 w 10000"/>
                  <a:gd name="connsiteY70" fmla="*/ 7180 h 10000"/>
                  <a:gd name="connsiteX71" fmla="*/ 7708 w 10000"/>
                  <a:gd name="connsiteY71" fmla="*/ 7436 h 10000"/>
                  <a:gd name="connsiteX72" fmla="*/ 7708 w 10000"/>
                  <a:gd name="connsiteY72" fmla="*/ 7865 h 10000"/>
                  <a:gd name="connsiteX73" fmla="*/ 7794 w 10000"/>
                  <a:gd name="connsiteY73" fmla="*/ 8033 h 10000"/>
                  <a:gd name="connsiteX74" fmla="*/ 7851 w 10000"/>
                  <a:gd name="connsiteY74" fmla="*/ 8289 h 10000"/>
                  <a:gd name="connsiteX75" fmla="*/ 7937 w 10000"/>
                  <a:gd name="connsiteY75" fmla="*/ 8461 h 10000"/>
                  <a:gd name="connsiteX76" fmla="*/ 8080 w 10000"/>
                  <a:gd name="connsiteY76" fmla="*/ 8461 h 10000"/>
                  <a:gd name="connsiteX77" fmla="*/ 8195 w 10000"/>
                  <a:gd name="connsiteY77" fmla="*/ 8289 h 10000"/>
                  <a:gd name="connsiteX78" fmla="*/ 8567 w 10000"/>
                  <a:gd name="connsiteY78" fmla="*/ 8289 h 10000"/>
                  <a:gd name="connsiteX79" fmla="*/ 8510 w 10000"/>
                  <a:gd name="connsiteY79" fmla="*/ 8461 h 10000"/>
                  <a:gd name="connsiteX80" fmla="*/ 8510 w 10000"/>
                  <a:gd name="connsiteY80" fmla="*/ 8717 h 10000"/>
                  <a:gd name="connsiteX81" fmla="*/ 8481 w 10000"/>
                  <a:gd name="connsiteY81" fmla="*/ 8717 h 10000"/>
                  <a:gd name="connsiteX82" fmla="*/ 8424 w 10000"/>
                  <a:gd name="connsiteY82" fmla="*/ 8887 h 10000"/>
                  <a:gd name="connsiteX83" fmla="*/ 7937 w 10000"/>
                  <a:gd name="connsiteY83" fmla="*/ 8887 h 10000"/>
                  <a:gd name="connsiteX84" fmla="*/ 7794 w 10000"/>
                  <a:gd name="connsiteY84" fmla="*/ 8976 h 10000"/>
                  <a:gd name="connsiteX85" fmla="*/ 7708 w 10000"/>
                  <a:gd name="connsiteY85" fmla="*/ 9317 h 10000"/>
                  <a:gd name="connsiteX86" fmla="*/ 7622 w 10000"/>
                  <a:gd name="connsiteY86" fmla="*/ 9317 h 10000"/>
                  <a:gd name="connsiteX87" fmla="*/ 7507 w 10000"/>
                  <a:gd name="connsiteY87" fmla="*/ 9404 h 10000"/>
                  <a:gd name="connsiteX88" fmla="*/ 7364 w 10000"/>
                  <a:gd name="connsiteY88" fmla="*/ 9829 h 10000"/>
                  <a:gd name="connsiteX89" fmla="*/ 7278 w 10000"/>
                  <a:gd name="connsiteY89" fmla="*/ 10000 h 10000"/>
                  <a:gd name="connsiteX90" fmla="*/ 7221 w 10000"/>
                  <a:gd name="connsiteY90" fmla="*/ 10000 h 10000"/>
                  <a:gd name="connsiteX91" fmla="*/ 7192 w 10000"/>
                  <a:gd name="connsiteY91" fmla="*/ 9829 h 10000"/>
                  <a:gd name="connsiteX92" fmla="*/ 7106 w 10000"/>
                  <a:gd name="connsiteY92" fmla="*/ 9745 h 10000"/>
                  <a:gd name="connsiteX93" fmla="*/ 7049 w 10000"/>
                  <a:gd name="connsiteY93" fmla="*/ 9573 h 10000"/>
                  <a:gd name="connsiteX94" fmla="*/ 7049 w 10000"/>
                  <a:gd name="connsiteY94" fmla="*/ 9145 h 10000"/>
                  <a:gd name="connsiteX95" fmla="*/ 7106 w 10000"/>
                  <a:gd name="connsiteY95" fmla="*/ 8976 h 10000"/>
                  <a:gd name="connsiteX96" fmla="*/ 7106 w 10000"/>
                  <a:gd name="connsiteY96" fmla="*/ 8887 h 10000"/>
                  <a:gd name="connsiteX97" fmla="*/ 6991 w 10000"/>
                  <a:gd name="connsiteY97" fmla="*/ 8550 h 10000"/>
                  <a:gd name="connsiteX98" fmla="*/ 6848 w 10000"/>
                  <a:gd name="connsiteY98" fmla="*/ 8461 h 10000"/>
                  <a:gd name="connsiteX99" fmla="*/ 6762 w 10000"/>
                  <a:gd name="connsiteY99" fmla="*/ 8289 h 10000"/>
                  <a:gd name="connsiteX100" fmla="*/ 6705 w 10000"/>
                  <a:gd name="connsiteY100" fmla="*/ 8289 h 10000"/>
                  <a:gd name="connsiteX101" fmla="*/ 6705 w 10000"/>
                  <a:gd name="connsiteY101" fmla="*/ 8120 h 10000"/>
                  <a:gd name="connsiteX102" fmla="*/ 6762 w 10000"/>
                  <a:gd name="connsiteY102" fmla="*/ 8033 h 10000"/>
                  <a:gd name="connsiteX103" fmla="*/ 6819 w 10000"/>
                  <a:gd name="connsiteY103" fmla="*/ 8033 h 10000"/>
                  <a:gd name="connsiteX104" fmla="*/ 6905 w 10000"/>
                  <a:gd name="connsiteY104" fmla="*/ 7865 h 10000"/>
                  <a:gd name="connsiteX105" fmla="*/ 7049 w 10000"/>
                  <a:gd name="connsiteY105" fmla="*/ 7692 h 10000"/>
                  <a:gd name="connsiteX106" fmla="*/ 7135 w 10000"/>
                  <a:gd name="connsiteY106" fmla="*/ 7605 h 10000"/>
                  <a:gd name="connsiteX107" fmla="*/ 7221 w 10000"/>
                  <a:gd name="connsiteY107" fmla="*/ 7265 h 10000"/>
                  <a:gd name="connsiteX108" fmla="*/ 7192 w 10000"/>
                  <a:gd name="connsiteY108" fmla="*/ 7180 h 10000"/>
                  <a:gd name="connsiteX109" fmla="*/ 7106 w 10000"/>
                  <a:gd name="connsiteY109" fmla="*/ 7180 h 10000"/>
                  <a:gd name="connsiteX110" fmla="*/ 6963 w 10000"/>
                  <a:gd name="connsiteY110" fmla="*/ 7265 h 10000"/>
                  <a:gd name="connsiteX111" fmla="*/ 6762 w 10000"/>
                  <a:gd name="connsiteY111" fmla="*/ 7265 h 10000"/>
                  <a:gd name="connsiteX112" fmla="*/ 6562 w 10000"/>
                  <a:gd name="connsiteY112" fmla="*/ 7008 h 10000"/>
                  <a:gd name="connsiteX113" fmla="*/ 6390 w 10000"/>
                  <a:gd name="connsiteY113" fmla="*/ 7008 h 10000"/>
                  <a:gd name="connsiteX114" fmla="*/ 6332 w 10000"/>
                  <a:gd name="connsiteY114" fmla="*/ 6836 h 10000"/>
                  <a:gd name="connsiteX115" fmla="*/ 6332 w 10000"/>
                  <a:gd name="connsiteY115" fmla="*/ 6751 h 10000"/>
                  <a:gd name="connsiteX116" fmla="*/ 2372 w 10000"/>
                  <a:gd name="connsiteY116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857 w 10000"/>
                  <a:gd name="connsiteY39" fmla="*/ 1451 h 10000"/>
                  <a:gd name="connsiteX40" fmla="*/ 10000 w 10000"/>
                  <a:gd name="connsiteY40" fmla="*/ 1880 h 10000"/>
                  <a:gd name="connsiteX41" fmla="*/ 9943 w 10000"/>
                  <a:gd name="connsiteY41" fmla="*/ 2137 h 10000"/>
                  <a:gd name="connsiteX42" fmla="*/ 9857 w 10000"/>
                  <a:gd name="connsiteY42" fmla="*/ 2307 h 10000"/>
                  <a:gd name="connsiteX43" fmla="*/ 9799 w 10000"/>
                  <a:gd name="connsiteY43" fmla="*/ 2477 h 10000"/>
                  <a:gd name="connsiteX44" fmla="*/ 9914 w 10000"/>
                  <a:gd name="connsiteY44" fmla="*/ 2735 h 10000"/>
                  <a:gd name="connsiteX45" fmla="*/ 9943 w 10000"/>
                  <a:gd name="connsiteY45" fmla="*/ 2735 h 10000"/>
                  <a:gd name="connsiteX46" fmla="*/ 9914 w 10000"/>
                  <a:gd name="connsiteY46" fmla="*/ 2908 h 10000"/>
                  <a:gd name="connsiteX47" fmla="*/ 9799 w 10000"/>
                  <a:gd name="connsiteY47" fmla="*/ 2908 h 10000"/>
                  <a:gd name="connsiteX48" fmla="*/ 9771 w 10000"/>
                  <a:gd name="connsiteY48" fmla="*/ 2990 h 10000"/>
                  <a:gd name="connsiteX49" fmla="*/ 9771 w 10000"/>
                  <a:gd name="connsiteY49" fmla="*/ 3163 h 10000"/>
                  <a:gd name="connsiteX50" fmla="*/ 9799 w 10000"/>
                  <a:gd name="connsiteY50" fmla="*/ 3163 h 10000"/>
                  <a:gd name="connsiteX51" fmla="*/ 9914 w 10000"/>
                  <a:gd name="connsiteY51" fmla="*/ 3419 h 10000"/>
                  <a:gd name="connsiteX52" fmla="*/ 9914 w 10000"/>
                  <a:gd name="connsiteY52" fmla="*/ 3761 h 10000"/>
                  <a:gd name="connsiteX53" fmla="*/ 9857 w 10000"/>
                  <a:gd name="connsiteY53" fmla="*/ 4016 h 10000"/>
                  <a:gd name="connsiteX54" fmla="*/ 9799 w 10000"/>
                  <a:gd name="connsiteY54" fmla="*/ 4188 h 10000"/>
                  <a:gd name="connsiteX55" fmla="*/ 9799 w 10000"/>
                  <a:gd name="connsiteY55" fmla="*/ 4273 h 10000"/>
                  <a:gd name="connsiteX56" fmla="*/ 9484 w 10000"/>
                  <a:gd name="connsiteY56" fmla="*/ 4273 h 10000"/>
                  <a:gd name="connsiteX57" fmla="*/ 9370 w 10000"/>
                  <a:gd name="connsiteY57" fmla="*/ 4445 h 10000"/>
                  <a:gd name="connsiteX58" fmla="*/ 9198 w 10000"/>
                  <a:gd name="connsiteY58" fmla="*/ 5042 h 10000"/>
                  <a:gd name="connsiteX59" fmla="*/ 9140 w 10000"/>
                  <a:gd name="connsiteY59" fmla="*/ 5299 h 10000"/>
                  <a:gd name="connsiteX60" fmla="*/ 9140 w 10000"/>
                  <a:gd name="connsiteY60" fmla="*/ 5557 h 10000"/>
                  <a:gd name="connsiteX61" fmla="*/ 8997 w 10000"/>
                  <a:gd name="connsiteY61" fmla="*/ 5557 h 10000"/>
                  <a:gd name="connsiteX62" fmla="*/ 8711 w 10000"/>
                  <a:gd name="connsiteY62" fmla="*/ 5898 h 10000"/>
                  <a:gd name="connsiteX63" fmla="*/ 8625 w 10000"/>
                  <a:gd name="connsiteY63" fmla="*/ 5985 h 10000"/>
                  <a:gd name="connsiteX64" fmla="*/ 8481 w 10000"/>
                  <a:gd name="connsiteY64" fmla="*/ 6154 h 10000"/>
                  <a:gd name="connsiteX65" fmla="*/ 8865 w 10000"/>
                  <a:gd name="connsiteY65" fmla="*/ 8068 h 10000"/>
                  <a:gd name="connsiteX66" fmla="*/ 8275 w 10000"/>
                  <a:gd name="connsiteY66" fmla="*/ 7687 h 10000"/>
                  <a:gd name="connsiteX67" fmla="*/ 8052 w 10000"/>
                  <a:gd name="connsiteY67" fmla="*/ 6409 h 10000"/>
                  <a:gd name="connsiteX68" fmla="*/ 7937 w 10000"/>
                  <a:gd name="connsiteY68" fmla="*/ 6751 h 10000"/>
                  <a:gd name="connsiteX69" fmla="*/ 7765 w 10000"/>
                  <a:gd name="connsiteY69" fmla="*/ 7180 h 10000"/>
                  <a:gd name="connsiteX70" fmla="*/ 7708 w 10000"/>
                  <a:gd name="connsiteY70" fmla="*/ 7436 h 10000"/>
                  <a:gd name="connsiteX71" fmla="*/ 7708 w 10000"/>
                  <a:gd name="connsiteY71" fmla="*/ 7865 h 10000"/>
                  <a:gd name="connsiteX72" fmla="*/ 7794 w 10000"/>
                  <a:gd name="connsiteY72" fmla="*/ 8033 h 10000"/>
                  <a:gd name="connsiteX73" fmla="*/ 7851 w 10000"/>
                  <a:gd name="connsiteY73" fmla="*/ 8289 h 10000"/>
                  <a:gd name="connsiteX74" fmla="*/ 7937 w 10000"/>
                  <a:gd name="connsiteY74" fmla="*/ 8461 h 10000"/>
                  <a:gd name="connsiteX75" fmla="*/ 8080 w 10000"/>
                  <a:gd name="connsiteY75" fmla="*/ 8461 h 10000"/>
                  <a:gd name="connsiteX76" fmla="*/ 8195 w 10000"/>
                  <a:gd name="connsiteY76" fmla="*/ 8289 h 10000"/>
                  <a:gd name="connsiteX77" fmla="*/ 8567 w 10000"/>
                  <a:gd name="connsiteY77" fmla="*/ 8289 h 10000"/>
                  <a:gd name="connsiteX78" fmla="*/ 8510 w 10000"/>
                  <a:gd name="connsiteY78" fmla="*/ 8461 h 10000"/>
                  <a:gd name="connsiteX79" fmla="*/ 8510 w 10000"/>
                  <a:gd name="connsiteY79" fmla="*/ 8717 h 10000"/>
                  <a:gd name="connsiteX80" fmla="*/ 8481 w 10000"/>
                  <a:gd name="connsiteY80" fmla="*/ 8717 h 10000"/>
                  <a:gd name="connsiteX81" fmla="*/ 8424 w 10000"/>
                  <a:gd name="connsiteY81" fmla="*/ 8887 h 10000"/>
                  <a:gd name="connsiteX82" fmla="*/ 7937 w 10000"/>
                  <a:gd name="connsiteY82" fmla="*/ 8887 h 10000"/>
                  <a:gd name="connsiteX83" fmla="*/ 7794 w 10000"/>
                  <a:gd name="connsiteY83" fmla="*/ 8976 h 10000"/>
                  <a:gd name="connsiteX84" fmla="*/ 7708 w 10000"/>
                  <a:gd name="connsiteY84" fmla="*/ 9317 h 10000"/>
                  <a:gd name="connsiteX85" fmla="*/ 7622 w 10000"/>
                  <a:gd name="connsiteY85" fmla="*/ 9317 h 10000"/>
                  <a:gd name="connsiteX86" fmla="*/ 7507 w 10000"/>
                  <a:gd name="connsiteY86" fmla="*/ 9404 h 10000"/>
                  <a:gd name="connsiteX87" fmla="*/ 7364 w 10000"/>
                  <a:gd name="connsiteY87" fmla="*/ 9829 h 10000"/>
                  <a:gd name="connsiteX88" fmla="*/ 7278 w 10000"/>
                  <a:gd name="connsiteY88" fmla="*/ 10000 h 10000"/>
                  <a:gd name="connsiteX89" fmla="*/ 7221 w 10000"/>
                  <a:gd name="connsiteY89" fmla="*/ 10000 h 10000"/>
                  <a:gd name="connsiteX90" fmla="*/ 7192 w 10000"/>
                  <a:gd name="connsiteY90" fmla="*/ 9829 h 10000"/>
                  <a:gd name="connsiteX91" fmla="*/ 7106 w 10000"/>
                  <a:gd name="connsiteY91" fmla="*/ 9745 h 10000"/>
                  <a:gd name="connsiteX92" fmla="*/ 7049 w 10000"/>
                  <a:gd name="connsiteY92" fmla="*/ 9573 h 10000"/>
                  <a:gd name="connsiteX93" fmla="*/ 7049 w 10000"/>
                  <a:gd name="connsiteY93" fmla="*/ 9145 h 10000"/>
                  <a:gd name="connsiteX94" fmla="*/ 7106 w 10000"/>
                  <a:gd name="connsiteY94" fmla="*/ 8976 h 10000"/>
                  <a:gd name="connsiteX95" fmla="*/ 7106 w 10000"/>
                  <a:gd name="connsiteY95" fmla="*/ 8887 h 10000"/>
                  <a:gd name="connsiteX96" fmla="*/ 6991 w 10000"/>
                  <a:gd name="connsiteY96" fmla="*/ 8550 h 10000"/>
                  <a:gd name="connsiteX97" fmla="*/ 6848 w 10000"/>
                  <a:gd name="connsiteY97" fmla="*/ 8461 h 10000"/>
                  <a:gd name="connsiteX98" fmla="*/ 6762 w 10000"/>
                  <a:gd name="connsiteY98" fmla="*/ 8289 h 10000"/>
                  <a:gd name="connsiteX99" fmla="*/ 6705 w 10000"/>
                  <a:gd name="connsiteY99" fmla="*/ 8289 h 10000"/>
                  <a:gd name="connsiteX100" fmla="*/ 6705 w 10000"/>
                  <a:gd name="connsiteY100" fmla="*/ 8120 h 10000"/>
                  <a:gd name="connsiteX101" fmla="*/ 6762 w 10000"/>
                  <a:gd name="connsiteY101" fmla="*/ 8033 h 10000"/>
                  <a:gd name="connsiteX102" fmla="*/ 6819 w 10000"/>
                  <a:gd name="connsiteY102" fmla="*/ 8033 h 10000"/>
                  <a:gd name="connsiteX103" fmla="*/ 6905 w 10000"/>
                  <a:gd name="connsiteY103" fmla="*/ 7865 h 10000"/>
                  <a:gd name="connsiteX104" fmla="*/ 7049 w 10000"/>
                  <a:gd name="connsiteY104" fmla="*/ 7692 h 10000"/>
                  <a:gd name="connsiteX105" fmla="*/ 7135 w 10000"/>
                  <a:gd name="connsiteY105" fmla="*/ 7605 h 10000"/>
                  <a:gd name="connsiteX106" fmla="*/ 7221 w 10000"/>
                  <a:gd name="connsiteY106" fmla="*/ 7265 h 10000"/>
                  <a:gd name="connsiteX107" fmla="*/ 7192 w 10000"/>
                  <a:gd name="connsiteY107" fmla="*/ 7180 h 10000"/>
                  <a:gd name="connsiteX108" fmla="*/ 7106 w 10000"/>
                  <a:gd name="connsiteY108" fmla="*/ 7180 h 10000"/>
                  <a:gd name="connsiteX109" fmla="*/ 6963 w 10000"/>
                  <a:gd name="connsiteY109" fmla="*/ 7265 h 10000"/>
                  <a:gd name="connsiteX110" fmla="*/ 6762 w 10000"/>
                  <a:gd name="connsiteY110" fmla="*/ 7265 h 10000"/>
                  <a:gd name="connsiteX111" fmla="*/ 6562 w 10000"/>
                  <a:gd name="connsiteY111" fmla="*/ 7008 h 10000"/>
                  <a:gd name="connsiteX112" fmla="*/ 6390 w 10000"/>
                  <a:gd name="connsiteY112" fmla="*/ 7008 h 10000"/>
                  <a:gd name="connsiteX113" fmla="*/ 6332 w 10000"/>
                  <a:gd name="connsiteY113" fmla="*/ 6836 h 10000"/>
                  <a:gd name="connsiteX114" fmla="*/ 6332 w 10000"/>
                  <a:gd name="connsiteY114" fmla="*/ 6751 h 10000"/>
                  <a:gd name="connsiteX115" fmla="*/ 2372 w 10000"/>
                  <a:gd name="connsiteY115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857 w 10000"/>
                  <a:gd name="connsiteY39" fmla="*/ 1451 h 10000"/>
                  <a:gd name="connsiteX40" fmla="*/ 10000 w 10000"/>
                  <a:gd name="connsiteY40" fmla="*/ 1880 h 10000"/>
                  <a:gd name="connsiteX41" fmla="*/ 9857 w 10000"/>
                  <a:gd name="connsiteY41" fmla="*/ 2307 h 10000"/>
                  <a:gd name="connsiteX42" fmla="*/ 9799 w 10000"/>
                  <a:gd name="connsiteY42" fmla="*/ 2477 h 10000"/>
                  <a:gd name="connsiteX43" fmla="*/ 9914 w 10000"/>
                  <a:gd name="connsiteY43" fmla="*/ 2735 h 10000"/>
                  <a:gd name="connsiteX44" fmla="*/ 9943 w 10000"/>
                  <a:gd name="connsiteY44" fmla="*/ 2735 h 10000"/>
                  <a:gd name="connsiteX45" fmla="*/ 9914 w 10000"/>
                  <a:gd name="connsiteY45" fmla="*/ 2908 h 10000"/>
                  <a:gd name="connsiteX46" fmla="*/ 9799 w 10000"/>
                  <a:gd name="connsiteY46" fmla="*/ 2908 h 10000"/>
                  <a:gd name="connsiteX47" fmla="*/ 9771 w 10000"/>
                  <a:gd name="connsiteY47" fmla="*/ 2990 h 10000"/>
                  <a:gd name="connsiteX48" fmla="*/ 9771 w 10000"/>
                  <a:gd name="connsiteY48" fmla="*/ 3163 h 10000"/>
                  <a:gd name="connsiteX49" fmla="*/ 9799 w 10000"/>
                  <a:gd name="connsiteY49" fmla="*/ 3163 h 10000"/>
                  <a:gd name="connsiteX50" fmla="*/ 9914 w 10000"/>
                  <a:gd name="connsiteY50" fmla="*/ 3419 h 10000"/>
                  <a:gd name="connsiteX51" fmla="*/ 9914 w 10000"/>
                  <a:gd name="connsiteY51" fmla="*/ 3761 h 10000"/>
                  <a:gd name="connsiteX52" fmla="*/ 9857 w 10000"/>
                  <a:gd name="connsiteY52" fmla="*/ 4016 h 10000"/>
                  <a:gd name="connsiteX53" fmla="*/ 9799 w 10000"/>
                  <a:gd name="connsiteY53" fmla="*/ 4188 h 10000"/>
                  <a:gd name="connsiteX54" fmla="*/ 9799 w 10000"/>
                  <a:gd name="connsiteY54" fmla="*/ 4273 h 10000"/>
                  <a:gd name="connsiteX55" fmla="*/ 9484 w 10000"/>
                  <a:gd name="connsiteY55" fmla="*/ 4273 h 10000"/>
                  <a:gd name="connsiteX56" fmla="*/ 9370 w 10000"/>
                  <a:gd name="connsiteY56" fmla="*/ 4445 h 10000"/>
                  <a:gd name="connsiteX57" fmla="*/ 9198 w 10000"/>
                  <a:gd name="connsiteY57" fmla="*/ 5042 h 10000"/>
                  <a:gd name="connsiteX58" fmla="*/ 9140 w 10000"/>
                  <a:gd name="connsiteY58" fmla="*/ 5299 h 10000"/>
                  <a:gd name="connsiteX59" fmla="*/ 9140 w 10000"/>
                  <a:gd name="connsiteY59" fmla="*/ 5557 h 10000"/>
                  <a:gd name="connsiteX60" fmla="*/ 8997 w 10000"/>
                  <a:gd name="connsiteY60" fmla="*/ 5557 h 10000"/>
                  <a:gd name="connsiteX61" fmla="*/ 8711 w 10000"/>
                  <a:gd name="connsiteY61" fmla="*/ 5898 h 10000"/>
                  <a:gd name="connsiteX62" fmla="*/ 8625 w 10000"/>
                  <a:gd name="connsiteY62" fmla="*/ 5985 h 10000"/>
                  <a:gd name="connsiteX63" fmla="*/ 8481 w 10000"/>
                  <a:gd name="connsiteY63" fmla="*/ 6154 h 10000"/>
                  <a:gd name="connsiteX64" fmla="*/ 8865 w 10000"/>
                  <a:gd name="connsiteY64" fmla="*/ 8068 h 10000"/>
                  <a:gd name="connsiteX65" fmla="*/ 8275 w 10000"/>
                  <a:gd name="connsiteY65" fmla="*/ 7687 h 10000"/>
                  <a:gd name="connsiteX66" fmla="*/ 8052 w 10000"/>
                  <a:gd name="connsiteY66" fmla="*/ 6409 h 10000"/>
                  <a:gd name="connsiteX67" fmla="*/ 7937 w 10000"/>
                  <a:gd name="connsiteY67" fmla="*/ 6751 h 10000"/>
                  <a:gd name="connsiteX68" fmla="*/ 7765 w 10000"/>
                  <a:gd name="connsiteY68" fmla="*/ 7180 h 10000"/>
                  <a:gd name="connsiteX69" fmla="*/ 7708 w 10000"/>
                  <a:gd name="connsiteY69" fmla="*/ 7436 h 10000"/>
                  <a:gd name="connsiteX70" fmla="*/ 7708 w 10000"/>
                  <a:gd name="connsiteY70" fmla="*/ 7865 h 10000"/>
                  <a:gd name="connsiteX71" fmla="*/ 7794 w 10000"/>
                  <a:gd name="connsiteY71" fmla="*/ 8033 h 10000"/>
                  <a:gd name="connsiteX72" fmla="*/ 7851 w 10000"/>
                  <a:gd name="connsiteY72" fmla="*/ 8289 h 10000"/>
                  <a:gd name="connsiteX73" fmla="*/ 7937 w 10000"/>
                  <a:gd name="connsiteY73" fmla="*/ 8461 h 10000"/>
                  <a:gd name="connsiteX74" fmla="*/ 8080 w 10000"/>
                  <a:gd name="connsiteY74" fmla="*/ 8461 h 10000"/>
                  <a:gd name="connsiteX75" fmla="*/ 8195 w 10000"/>
                  <a:gd name="connsiteY75" fmla="*/ 8289 h 10000"/>
                  <a:gd name="connsiteX76" fmla="*/ 8567 w 10000"/>
                  <a:gd name="connsiteY76" fmla="*/ 8289 h 10000"/>
                  <a:gd name="connsiteX77" fmla="*/ 8510 w 10000"/>
                  <a:gd name="connsiteY77" fmla="*/ 8461 h 10000"/>
                  <a:gd name="connsiteX78" fmla="*/ 8510 w 10000"/>
                  <a:gd name="connsiteY78" fmla="*/ 8717 h 10000"/>
                  <a:gd name="connsiteX79" fmla="*/ 8481 w 10000"/>
                  <a:gd name="connsiteY79" fmla="*/ 8717 h 10000"/>
                  <a:gd name="connsiteX80" fmla="*/ 8424 w 10000"/>
                  <a:gd name="connsiteY80" fmla="*/ 8887 h 10000"/>
                  <a:gd name="connsiteX81" fmla="*/ 7937 w 10000"/>
                  <a:gd name="connsiteY81" fmla="*/ 8887 h 10000"/>
                  <a:gd name="connsiteX82" fmla="*/ 7794 w 10000"/>
                  <a:gd name="connsiteY82" fmla="*/ 8976 h 10000"/>
                  <a:gd name="connsiteX83" fmla="*/ 7708 w 10000"/>
                  <a:gd name="connsiteY83" fmla="*/ 9317 h 10000"/>
                  <a:gd name="connsiteX84" fmla="*/ 7622 w 10000"/>
                  <a:gd name="connsiteY84" fmla="*/ 9317 h 10000"/>
                  <a:gd name="connsiteX85" fmla="*/ 7507 w 10000"/>
                  <a:gd name="connsiteY85" fmla="*/ 9404 h 10000"/>
                  <a:gd name="connsiteX86" fmla="*/ 7364 w 10000"/>
                  <a:gd name="connsiteY86" fmla="*/ 9829 h 10000"/>
                  <a:gd name="connsiteX87" fmla="*/ 7278 w 10000"/>
                  <a:gd name="connsiteY87" fmla="*/ 10000 h 10000"/>
                  <a:gd name="connsiteX88" fmla="*/ 7221 w 10000"/>
                  <a:gd name="connsiteY88" fmla="*/ 10000 h 10000"/>
                  <a:gd name="connsiteX89" fmla="*/ 7192 w 10000"/>
                  <a:gd name="connsiteY89" fmla="*/ 9829 h 10000"/>
                  <a:gd name="connsiteX90" fmla="*/ 7106 w 10000"/>
                  <a:gd name="connsiteY90" fmla="*/ 9745 h 10000"/>
                  <a:gd name="connsiteX91" fmla="*/ 7049 w 10000"/>
                  <a:gd name="connsiteY91" fmla="*/ 9573 h 10000"/>
                  <a:gd name="connsiteX92" fmla="*/ 7049 w 10000"/>
                  <a:gd name="connsiteY92" fmla="*/ 9145 h 10000"/>
                  <a:gd name="connsiteX93" fmla="*/ 7106 w 10000"/>
                  <a:gd name="connsiteY93" fmla="*/ 8976 h 10000"/>
                  <a:gd name="connsiteX94" fmla="*/ 7106 w 10000"/>
                  <a:gd name="connsiteY94" fmla="*/ 8887 h 10000"/>
                  <a:gd name="connsiteX95" fmla="*/ 6991 w 10000"/>
                  <a:gd name="connsiteY95" fmla="*/ 8550 h 10000"/>
                  <a:gd name="connsiteX96" fmla="*/ 6848 w 10000"/>
                  <a:gd name="connsiteY96" fmla="*/ 8461 h 10000"/>
                  <a:gd name="connsiteX97" fmla="*/ 6762 w 10000"/>
                  <a:gd name="connsiteY97" fmla="*/ 8289 h 10000"/>
                  <a:gd name="connsiteX98" fmla="*/ 6705 w 10000"/>
                  <a:gd name="connsiteY98" fmla="*/ 8289 h 10000"/>
                  <a:gd name="connsiteX99" fmla="*/ 6705 w 10000"/>
                  <a:gd name="connsiteY99" fmla="*/ 8120 h 10000"/>
                  <a:gd name="connsiteX100" fmla="*/ 6762 w 10000"/>
                  <a:gd name="connsiteY100" fmla="*/ 8033 h 10000"/>
                  <a:gd name="connsiteX101" fmla="*/ 6819 w 10000"/>
                  <a:gd name="connsiteY101" fmla="*/ 8033 h 10000"/>
                  <a:gd name="connsiteX102" fmla="*/ 6905 w 10000"/>
                  <a:gd name="connsiteY102" fmla="*/ 7865 h 10000"/>
                  <a:gd name="connsiteX103" fmla="*/ 7049 w 10000"/>
                  <a:gd name="connsiteY103" fmla="*/ 7692 h 10000"/>
                  <a:gd name="connsiteX104" fmla="*/ 7135 w 10000"/>
                  <a:gd name="connsiteY104" fmla="*/ 7605 h 10000"/>
                  <a:gd name="connsiteX105" fmla="*/ 7221 w 10000"/>
                  <a:gd name="connsiteY105" fmla="*/ 7265 h 10000"/>
                  <a:gd name="connsiteX106" fmla="*/ 7192 w 10000"/>
                  <a:gd name="connsiteY106" fmla="*/ 7180 h 10000"/>
                  <a:gd name="connsiteX107" fmla="*/ 7106 w 10000"/>
                  <a:gd name="connsiteY107" fmla="*/ 7180 h 10000"/>
                  <a:gd name="connsiteX108" fmla="*/ 6963 w 10000"/>
                  <a:gd name="connsiteY108" fmla="*/ 7265 h 10000"/>
                  <a:gd name="connsiteX109" fmla="*/ 6762 w 10000"/>
                  <a:gd name="connsiteY109" fmla="*/ 7265 h 10000"/>
                  <a:gd name="connsiteX110" fmla="*/ 6562 w 10000"/>
                  <a:gd name="connsiteY110" fmla="*/ 7008 h 10000"/>
                  <a:gd name="connsiteX111" fmla="*/ 6390 w 10000"/>
                  <a:gd name="connsiteY111" fmla="*/ 7008 h 10000"/>
                  <a:gd name="connsiteX112" fmla="*/ 6332 w 10000"/>
                  <a:gd name="connsiteY112" fmla="*/ 6836 h 10000"/>
                  <a:gd name="connsiteX113" fmla="*/ 6332 w 10000"/>
                  <a:gd name="connsiteY113" fmla="*/ 6751 h 10000"/>
                  <a:gd name="connsiteX114" fmla="*/ 2372 w 10000"/>
                  <a:gd name="connsiteY114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857 w 10000"/>
                  <a:gd name="connsiteY39" fmla="*/ 1451 h 10000"/>
                  <a:gd name="connsiteX40" fmla="*/ 10000 w 10000"/>
                  <a:gd name="connsiteY40" fmla="*/ 1880 h 10000"/>
                  <a:gd name="connsiteX41" fmla="*/ 9857 w 10000"/>
                  <a:gd name="connsiteY41" fmla="*/ 2307 h 10000"/>
                  <a:gd name="connsiteX42" fmla="*/ 9914 w 10000"/>
                  <a:gd name="connsiteY42" fmla="*/ 2735 h 10000"/>
                  <a:gd name="connsiteX43" fmla="*/ 9943 w 10000"/>
                  <a:gd name="connsiteY43" fmla="*/ 2735 h 10000"/>
                  <a:gd name="connsiteX44" fmla="*/ 9914 w 10000"/>
                  <a:gd name="connsiteY44" fmla="*/ 2908 h 10000"/>
                  <a:gd name="connsiteX45" fmla="*/ 9799 w 10000"/>
                  <a:gd name="connsiteY45" fmla="*/ 2908 h 10000"/>
                  <a:gd name="connsiteX46" fmla="*/ 9771 w 10000"/>
                  <a:gd name="connsiteY46" fmla="*/ 2990 h 10000"/>
                  <a:gd name="connsiteX47" fmla="*/ 9771 w 10000"/>
                  <a:gd name="connsiteY47" fmla="*/ 3163 h 10000"/>
                  <a:gd name="connsiteX48" fmla="*/ 9799 w 10000"/>
                  <a:gd name="connsiteY48" fmla="*/ 3163 h 10000"/>
                  <a:gd name="connsiteX49" fmla="*/ 9914 w 10000"/>
                  <a:gd name="connsiteY49" fmla="*/ 3419 h 10000"/>
                  <a:gd name="connsiteX50" fmla="*/ 9914 w 10000"/>
                  <a:gd name="connsiteY50" fmla="*/ 3761 h 10000"/>
                  <a:gd name="connsiteX51" fmla="*/ 9857 w 10000"/>
                  <a:gd name="connsiteY51" fmla="*/ 4016 h 10000"/>
                  <a:gd name="connsiteX52" fmla="*/ 9799 w 10000"/>
                  <a:gd name="connsiteY52" fmla="*/ 4188 h 10000"/>
                  <a:gd name="connsiteX53" fmla="*/ 9799 w 10000"/>
                  <a:gd name="connsiteY53" fmla="*/ 4273 h 10000"/>
                  <a:gd name="connsiteX54" fmla="*/ 9484 w 10000"/>
                  <a:gd name="connsiteY54" fmla="*/ 4273 h 10000"/>
                  <a:gd name="connsiteX55" fmla="*/ 9370 w 10000"/>
                  <a:gd name="connsiteY55" fmla="*/ 4445 h 10000"/>
                  <a:gd name="connsiteX56" fmla="*/ 9198 w 10000"/>
                  <a:gd name="connsiteY56" fmla="*/ 5042 h 10000"/>
                  <a:gd name="connsiteX57" fmla="*/ 9140 w 10000"/>
                  <a:gd name="connsiteY57" fmla="*/ 5299 h 10000"/>
                  <a:gd name="connsiteX58" fmla="*/ 9140 w 10000"/>
                  <a:gd name="connsiteY58" fmla="*/ 5557 h 10000"/>
                  <a:gd name="connsiteX59" fmla="*/ 8997 w 10000"/>
                  <a:gd name="connsiteY59" fmla="*/ 5557 h 10000"/>
                  <a:gd name="connsiteX60" fmla="*/ 8711 w 10000"/>
                  <a:gd name="connsiteY60" fmla="*/ 5898 h 10000"/>
                  <a:gd name="connsiteX61" fmla="*/ 8625 w 10000"/>
                  <a:gd name="connsiteY61" fmla="*/ 5985 h 10000"/>
                  <a:gd name="connsiteX62" fmla="*/ 8481 w 10000"/>
                  <a:gd name="connsiteY62" fmla="*/ 6154 h 10000"/>
                  <a:gd name="connsiteX63" fmla="*/ 8865 w 10000"/>
                  <a:gd name="connsiteY63" fmla="*/ 8068 h 10000"/>
                  <a:gd name="connsiteX64" fmla="*/ 8275 w 10000"/>
                  <a:gd name="connsiteY64" fmla="*/ 7687 h 10000"/>
                  <a:gd name="connsiteX65" fmla="*/ 8052 w 10000"/>
                  <a:gd name="connsiteY65" fmla="*/ 6409 h 10000"/>
                  <a:gd name="connsiteX66" fmla="*/ 7937 w 10000"/>
                  <a:gd name="connsiteY66" fmla="*/ 6751 h 10000"/>
                  <a:gd name="connsiteX67" fmla="*/ 7765 w 10000"/>
                  <a:gd name="connsiteY67" fmla="*/ 7180 h 10000"/>
                  <a:gd name="connsiteX68" fmla="*/ 7708 w 10000"/>
                  <a:gd name="connsiteY68" fmla="*/ 7436 h 10000"/>
                  <a:gd name="connsiteX69" fmla="*/ 7708 w 10000"/>
                  <a:gd name="connsiteY69" fmla="*/ 7865 h 10000"/>
                  <a:gd name="connsiteX70" fmla="*/ 7794 w 10000"/>
                  <a:gd name="connsiteY70" fmla="*/ 8033 h 10000"/>
                  <a:gd name="connsiteX71" fmla="*/ 7851 w 10000"/>
                  <a:gd name="connsiteY71" fmla="*/ 8289 h 10000"/>
                  <a:gd name="connsiteX72" fmla="*/ 7937 w 10000"/>
                  <a:gd name="connsiteY72" fmla="*/ 8461 h 10000"/>
                  <a:gd name="connsiteX73" fmla="*/ 8080 w 10000"/>
                  <a:gd name="connsiteY73" fmla="*/ 8461 h 10000"/>
                  <a:gd name="connsiteX74" fmla="*/ 8195 w 10000"/>
                  <a:gd name="connsiteY74" fmla="*/ 8289 h 10000"/>
                  <a:gd name="connsiteX75" fmla="*/ 8567 w 10000"/>
                  <a:gd name="connsiteY75" fmla="*/ 8289 h 10000"/>
                  <a:gd name="connsiteX76" fmla="*/ 8510 w 10000"/>
                  <a:gd name="connsiteY76" fmla="*/ 8461 h 10000"/>
                  <a:gd name="connsiteX77" fmla="*/ 8510 w 10000"/>
                  <a:gd name="connsiteY77" fmla="*/ 8717 h 10000"/>
                  <a:gd name="connsiteX78" fmla="*/ 8481 w 10000"/>
                  <a:gd name="connsiteY78" fmla="*/ 8717 h 10000"/>
                  <a:gd name="connsiteX79" fmla="*/ 8424 w 10000"/>
                  <a:gd name="connsiteY79" fmla="*/ 8887 h 10000"/>
                  <a:gd name="connsiteX80" fmla="*/ 7937 w 10000"/>
                  <a:gd name="connsiteY80" fmla="*/ 8887 h 10000"/>
                  <a:gd name="connsiteX81" fmla="*/ 7794 w 10000"/>
                  <a:gd name="connsiteY81" fmla="*/ 8976 h 10000"/>
                  <a:gd name="connsiteX82" fmla="*/ 7708 w 10000"/>
                  <a:gd name="connsiteY82" fmla="*/ 9317 h 10000"/>
                  <a:gd name="connsiteX83" fmla="*/ 7622 w 10000"/>
                  <a:gd name="connsiteY83" fmla="*/ 9317 h 10000"/>
                  <a:gd name="connsiteX84" fmla="*/ 7507 w 10000"/>
                  <a:gd name="connsiteY84" fmla="*/ 9404 h 10000"/>
                  <a:gd name="connsiteX85" fmla="*/ 7364 w 10000"/>
                  <a:gd name="connsiteY85" fmla="*/ 9829 h 10000"/>
                  <a:gd name="connsiteX86" fmla="*/ 7278 w 10000"/>
                  <a:gd name="connsiteY86" fmla="*/ 10000 h 10000"/>
                  <a:gd name="connsiteX87" fmla="*/ 7221 w 10000"/>
                  <a:gd name="connsiteY87" fmla="*/ 10000 h 10000"/>
                  <a:gd name="connsiteX88" fmla="*/ 7192 w 10000"/>
                  <a:gd name="connsiteY88" fmla="*/ 9829 h 10000"/>
                  <a:gd name="connsiteX89" fmla="*/ 7106 w 10000"/>
                  <a:gd name="connsiteY89" fmla="*/ 9745 h 10000"/>
                  <a:gd name="connsiteX90" fmla="*/ 7049 w 10000"/>
                  <a:gd name="connsiteY90" fmla="*/ 9573 h 10000"/>
                  <a:gd name="connsiteX91" fmla="*/ 7049 w 10000"/>
                  <a:gd name="connsiteY91" fmla="*/ 9145 h 10000"/>
                  <a:gd name="connsiteX92" fmla="*/ 7106 w 10000"/>
                  <a:gd name="connsiteY92" fmla="*/ 8976 h 10000"/>
                  <a:gd name="connsiteX93" fmla="*/ 7106 w 10000"/>
                  <a:gd name="connsiteY93" fmla="*/ 8887 h 10000"/>
                  <a:gd name="connsiteX94" fmla="*/ 6991 w 10000"/>
                  <a:gd name="connsiteY94" fmla="*/ 8550 h 10000"/>
                  <a:gd name="connsiteX95" fmla="*/ 6848 w 10000"/>
                  <a:gd name="connsiteY95" fmla="*/ 8461 h 10000"/>
                  <a:gd name="connsiteX96" fmla="*/ 6762 w 10000"/>
                  <a:gd name="connsiteY96" fmla="*/ 8289 h 10000"/>
                  <a:gd name="connsiteX97" fmla="*/ 6705 w 10000"/>
                  <a:gd name="connsiteY97" fmla="*/ 8289 h 10000"/>
                  <a:gd name="connsiteX98" fmla="*/ 6705 w 10000"/>
                  <a:gd name="connsiteY98" fmla="*/ 8120 h 10000"/>
                  <a:gd name="connsiteX99" fmla="*/ 6762 w 10000"/>
                  <a:gd name="connsiteY99" fmla="*/ 8033 h 10000"/>
                  <a:gd name="connsiteX100" fmla="*/ 6819 w 10000"/>
                  <a:gd name="connsiteY100" fmla="*/ 8033 h 10000"/>
                  <a:gd name="connsiteX101" fmla="*/ 6905 w 10000"/>
                  <a:gd name="connsiteY101" fmla="*/ 7865 h 10000"/>
                  <a:gd name="connsiteX102" fmla="*/ 7049 w 10000"/>
                  <a:gd name="connsiteY102" fmla="*/ 7692 h 10000"/>
                  <a:gd name="connsiteX103" fmla="*/ 7135 w 10000"/>
                  <a:gd name="connsiteY103" fmla="*/ 7605 h 10000"/>
                  <a:gd name="connsiteX104" fmla="*/ 7221 w 10000"/>
                  <a:gd name="connsiteY104" fmla="*/ 7265 h 10000"/>
                  <a:gd name="connsiteX105" fmla="*/ 7192 w 10000"/>
                  <a:gd name="connsiteY105" fmla="*/ 7180 h 10000"/>
                  <a:gd name="connsiteX106" fmla="*/ 7106 w 10000"/>
                  <a:gd name="connsiteY106" fmla="*/ 7180 h 10000"/>
                  <a:gd name="connsiteX107" fmla="*/ 6963 w 10000"/>
                  <a:gd name="connsiteY107" fmla="*/ 7265 h 10000"/>
                  <a:gd name="connsiteX108" fmla="*/ 6762 w 10000"/>
                  <a:gd name="connsiteY108" fmla="*/ 7265 h 10000"/>
                  <a:gd name="connsiteX109" fmla="*/ 6562 w 10000"/>
                  <a:gd name="connsiteY109" fmla="*/ 7008 h 10000"/>
                  <a:gd name="connsiteX110" fmla="*/ 6390 w 10000"/>
                  <a:gd name="connsiteY110" fmla="*/ 7008 h 10000"/>
                  <a:gd name="connsiteX111" fmla="*/ 6332 w 10000"/>
                  <a:gd name="connsiteY111" fmla="*/ 6836 h 10000"/>
                  <a:gd name="connsiteX112" fmla="*/ 6332 w 10000"/>
                  <a:gd name="connsiteY112" fmla="*/ 6751 h 10000"/>
                  <a:gd name="connsiteX113" fmla="*/ 2372 w 10000"/>
                  <a:gd name="connsiteY113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857 w 10000"/>
                  <a:gd name="connsiteY39" fmla="*/ 1451 h 10000"/>
                  <a:gd name="connsiteX40" fmla="*/ 10000 w 10000"/>
                  <a:gd name="connsiteY40" fmla="*/ 1880 h 10000"/>
                  <a:gd name="connsiteX41" fmla="*/ 9857 w 10000"/>
                  <a:gd name="connsiteY41" fmla="*/ 2307 h 10000"/>
                  <a:gd name="connsiteX42" fmla="*/ 9914 w 10000"/>
                  <a:gd name="connsiteY42" fmla="*/ 2735 h 10000"/>
                  <a:gd name="connsiteX43" fmla="*/ 9943 w 10000"/>
                  <a:gd name="connsiteY43" fmla="*/ 2735 h 10000"/>
                  <a:gd name="connsiteX44" fmla="*/ 9914 w 10000"/>
                  <a:gd name="connsiteY44" fmla="*/ 2908 h 10000"/>
                  <a:gd name="connsiteX45" fmla="*/ 9799 w 10000"/>
                  <a:gd name="connsiteY45" fmla="*/ 2908 h 10000"/>
                  <a:gd name="connsiteX46" fmla="*/ 9771 w 10000"/>
                  <a:gd name="connsiteY46" fmla="*/ 2990 h 10000"/>
                  <a:gd name="connsiteX47" fmla="*/ 9771 w 10000"/>
                  <a:gd name="connsiteY47" fmla="*/ 3163 h 10000"/>
                  <a:gd name="connsiteX48" fmla="*/ 9914 w 10000"/>
                  <a:gd name="connsiteY48" fmla="*/ 3419 h 10000"/>
                  <a:gd name="connsiteX49" fmla="*/ 9914 w 10000"/>
                  <a:gd name="connsiteY49" fmla="*/ 3761 h 10000"/>
                  <a:gd name="connsiteX50" fmla="*/ 9857 w 10000"/>
                  <a:gd name="connsiteY50" fmla="*/ 4016 h 10000"/>
                  <a:gd name="connsiteX51" fmla="*/ 9799 w 10000"/>
                  <a:gd name="connsiteY51" fmla="*/ 4188 h 10000"/>
                  <a:gd name="connsiteX52" fmla="*/ 9799 w 10000"/>
                  <a:gd name="connsiteY52" fmla="*/ 4273 h 10000"/>
                  <a:gd name="connsiteX53" fmla="*/ 9484 w 10000"/>
                  <a:gd name="connsiteY53" fmla="*/ 4273 h 10000"/>
                  <a:gd name="connsiteX54" fmla="*/ 9370 w 10000"/>
                  <a:gd name="connsiteY54" fmla="*/ 4445 h 10000"/>
                  <a:gd name="connsiteX55" fmla="*/ 9198 w 10000"/>
                  <a:gd name="connsiteY55" fmla="*/ 5042 h 10000"/>
                  <a:gd name="connsiteX56" fmla="*/ 9140 w 10000"/>
                  <a:gd name="connsiteY56" fmla="*/ 5299 h 10000"/>
                  <a:gd name="connsiteX57" fmla="*/ 9140 w 10000"/>
                  <a:gd name="connsiteY57" fmla="*/ 5557 h 10000"/>
                  <a:gd name="connsiteX58" fmla="*/ 8997 w 10000"/>
                  <a:gd name="connsiteY58" fmla="*/ 5557 h 10000"/>
                  <a:gd name="connsiteX59" fmla="*/ 8711 w 10000"/>
                  <a:gd name="connsiteY59" fmla="*/ 5898 h 10000"/>
                  <a:gd name="connsiteX60" fmla="*/ 8625 w 10000"/>
                  <a:gd name="connsiteY60" fmla="*/ 5985 h 10000"/>
                  <a:gd name="connsiteX61" fmla="*/ 8481 w 10000"/>
                  <a:gd name="connsiteY61" fmla="*/ 6154 h 10000"/>
                  <a:gd name="connsiteX62" fmla="*/ 8865 w 10000"/>
                  <a:gd name="connsiteY62" fmla="*/ 8068 h 10000"/>
                  <a:gd name="connsiteX63" fmla="*/ 8275 w 10000"/>
                  <a:gd name="connsiteY63" fmla="*/ 7687 h 10000"/>
                  <a:gd name="connsiteX64" fmla="*/ 8052 w 10000"/>
                  <a:gd name="connsiteY64" fmla="*/ 6409 h 10000"/>
                  <a:gd name="connsiteX65" fmla="*/ 7937 w 10000"/>
                  <a:gd name="connsiteY65" fmla="*/ 6751 h 10000"/>
                  <a:gd name="connsiteX66" fmla="*/ 7765 w 10000"/>
                  <a:gd name="connsiteY66" fmla="*/ 7180 h 10000"/>
                  <a:gd name="connsiteX67" fmla="*/ 7708 w 10000"/>
                  <a:gd name="connsiteY67" fmla="*/ 7436 h 10000"/>
                  <a:gd name="connsiteX68" fmla="*/ 7708 w 10000"/>
                  <a:gd name="connsiteY68" fmla="*/ 7865 h 10000"/>
                  <a:gd name="connsiteX69" fmla="*/ 7794 w 10000"/>
                  <a:gd name="connsiteY69" fmla="*/ 8033 h 10000"/>
                  <a:gd name="connsiteX70" fmla="*/ 7851 w 10000"/>
                  <a:gd name="connsiteY70" fmla="*/ 8289 h 10000"/>
                  <a:gd name="connsiteX71" fmla="*/ 7937 w 10000"/>
                  <a:gd name="connsiteY71" fmla="*/ 8461 h 10000"/>
                  <a:gd name="connsiteX72" fmla="*/ 8080 w 10000"/>
                  <a:gd name="connsiteY72" fmla="*/ 8461 h 10000"/>
                  <a:gd name="connsiteX73" fmla="*/ 8195 w 10000"/>
                  <a:gd name="connsiteY73" fmla="*/ 8289 h 10000"/>
                  <a:gd name="connsiteX74" fmla="*/ 8567 w 10000"/>
                  <a:gd name="connsiteY74" fmla="*/ 8289 h 10000"/>
                  <a:gd name="connsiteX75" fmla="*/ 8510 w 10000"/>
                  <a:gd name="connsiteY75" fmla="*/ 8461 h 10000"/>
                  <a:gd name="connsiteX76" fmla="*/ 8510 w 10000"/>
                  <a:gd name="connsiteY76" fmla="*/ 8717 h 10000"/>
                  <a:gd name="connsiteX77" fmla="*/ 8481 w 10000"/>
                  <a:gd name="connsiteY77" fmla="*/ 8717 h 10000"/>
                  <a:gd name="connsiteX78" fmla="*/ 8424 w 10000"/>
                  <a:gd name="connsiteY78" fmla="*/ 8887 h 10000"/>
                  <a:gd name="connsiteX79" fmla="*/ 7937 w 10000"/>
                  <a:gd name="connsiteY79" fmla="*/ 8887 h 10000"/>
                  <a:gd name="connsiteX80" fmla="*/ 7794 w 10000"/>
                  <a:gd name="connsiteY80" fmla="*/ 8976 h 10000"/>
                  <a:gd name="connsiteX81" fmla="*/ 7708 w 10000"/>
                  <a:gd name="connsiteY81" fmla="*/ 9317 h 10000"/>
                  <a:gd name="connsiteX82" fmla="*/ 7622 w 10000"/>
                  <a:gd name="connsiteY82" fmla="*/ 9317 h 10000"/>
                  <a:gd name="connsiteX83" fmla="*/ 7507 w 10000"/>
                  <a:gd name="connsiteY83" fmla="*/ 9404 h 10000"/>
                  <a:gd name="connsiteX84" fmla="*/ 7364 w 10000"/>
                  <a:gd name="connsiteY84" fmla="*/ 9829 h 10000"/>
                  <a:gd name="connsiteX85" fmla="*/ 7278 w 10000"/>
                  <a:gd name="connsiteY85" fmla="*/ 10000 h 10000"/>
                  <a:gd name="connsiteX86" fmla="*/ 7221 w 10000"/>
                  <a:gd name="connsiteY86" fmla="*/ 10000 h 10000"/>
                  <a:gd name="connsiteX87" fmla="*/ 7192 w 10000"/>
                  <a:gd name="connsiteY87" fmla="*/ 9829 h 10000"/>
                  <a:gd name="connsiteX88" fmla="*/ 7106 w 10000"/>
                  <a:gd name="connsiteY88" fmla="*/ 9745 h 10000"/>
                  <a:gd name="connsiteX89" fmla="*/ 7049 w 10000"/>
                  <a:gd name="connsiteY89" fmla="*/ 9573 h 10000"/>
                  <a:gd name="connsiteX90" fmla="*/ 7049 w 10000"/>
                  <a:gd name="connsiteY90" fmla="*/ 9145 h 10000"/>
                  <a:gd name="connsiteX91" fmla="*/ 7106 w 10000"/>
                  <a:gd name="connsiteY91" fmla="*/ 8976 h 10000"/>
                  <a:gd name="connsiteX92" fmla="*/ 7106 w 10000"/>
                  <a:gd name="connsiteY92" fmla="*/ 8887 h 10000"/>
                  <a:gd name="connsiteX93" fmla="*/ 6991 w 10000"/>
                  <a:gd name="connsiteY93" fmla="*/ 8550 h 10000"/>
                  <a:gd name="connsiteX94" fmla="*/ 6848 w 10000"/>
                  <a:gd name="connsiteY94" fmla="*/ 8461 h 10000"/>
                  <a:gd name="connsiteX95" fmla="*/ 6762 w 10000"/>
                  <a:gd name="connsiteY95" fmla="*/ 8289 h 10000"/>
                  <a:gd name="connsiteX96" fmla="*/ 6705 w 10000"/>
                  <a:gd name="connsiteY96" fmla="*/ 8289 h 10000"/>
                  <a:gd name="connsiteX97" fmla="*/ 6705 w 10000"/>
                  <a:gd name="connsiteY97" fmla="*/ 8120 h 10000"/>
                  <a:gd name="connsiteX98" fmla="*/ 6762 w 10000"/>
                  <a:gd name="connsiteY98" fmla="*/ 8033 h 10000"/>
                  <a:gd name="connsiteX99" fmla="*/ 6819 w 10000"/>
                  <a:gd name="connsiteY99" fmla="*/ 8033 h 10000"/>
                  <a:gd name="connsiteX100" fmla="*/ 6905 w 10000"/>
                  <a:gd name="connsiteY100" fmla="*/ 7865 h 10000"/>
                  <a:gd name="connsiteX101" fmla="*/ 7049 w 10000"/>
                  <a:gd name="connsiteY101" fmla="*/ 7692 h 10000"/>
                  <a:gd name="connsiteX102" fmla="*/ 7135 w 10000"/>
                  <a:gd name="connsiteY102" fmla="*/ 7605 h 10000"/>
                  <a:gd name="connsiteX103" fmla="*/ 7221 w 10000"/>
                  <a:gd name="connsiteY103" fmla="*/ 7265 h 10000"/>
                  <a:gd name="connsiteX104" fmla="*/ 7192 w 10000"/>
                  <a:gd name="connsiteY104" fmla="*/ 7180 h 10000"/>
                  <a:gd name="connsiteX105" fmla="*/ 7106 w 10000"/>
                  <a:gd name="connsiteY105" fmla="*/ 7180 h 10000"/>
                  <a:gd name="connsiteX106" fmla="*/ 6963 w 10000"/>
                  <a:gd name="connsiteY106" fmla="*/ 7265 h 10000"/>
                  <a:gd name="connsiteX107" fmla="*/ 6762 w 10000"/>
                  <a:gd name="connsiteY107" fmla="*/ 7265 h 10000"/>
                  <a:gd name="connsiteX108" fmla="*/ 6562 w 10000"/>
                  <a:gd name="connsiteY108" fmla="*/ 7008 h 10000"/>
                  <a:gd name="connsiteX109" fmla="*/ 6390 w 10000"/>
                  <a:gd name="connsiteY109" fmla="*/ 7008 h 10000"/>
                  <a:gd name="connsiteX110" fmla="*/ 6332 w 10000"/>
                  <a:gd name="connsiteY110" fmla="*/ 6836 h 10000"/>
                  <a:gd name="connsiteX111" fmla="*/ 6332 w 10000"/>
                  <a:gd name="connsiteY111" fmla="*/ 6751 h 10000"/>
                  <a:gd name="connsiteX112" fmla="*/ 2372 w 10000"/>
                  <a:gd name="connsiteY112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857 w 10000"/>
                  <a:gd name="connsiteY39" fmla="*/ 1451 h 10000"/>
                  <a:gd name="connsiteX40" fmla="*/ 10000 w 10000"/>
                  <a:gd name="connsiteY40" fmla="*/ 1880 h 10000"/>
                  <a:gd name="connsiteX41" fmla="*/ 9857 w 10000"/>
                  <a:gd name="connsiteY41" fmla="*/ 2307 h 10000"/>
                  <a:gd name="connsiteX42" fmla="*/ 9914 w 10000"/>
                  <a:gd name="connsiteY42" fmla="*/ 2735 h 10000"/>
                  <a:gd name="connsiteX43" fmla="*/ 9943 w 10000"/>
                  <a:gd name="connsiteY43" fmla="*/ 2735 h 10000"/>
                  <a:gd name="connsiteX44" fmla="*/ 9799 w 10000"/>
                  <a:gd name="connsiteY44" fmla="*/ 2908 h 10000"/>
                  <a:gd name="connsiteX45" fmla="*/ 9771 w 10000"/>
                  <a:gd name="connsiteY45" fmla="*/ 2990 h 10000"/>
                  <a:gd name="connsiteX46" fmla="*/ 9771 w 10000"/>
                  <a:gd name="connsiteY46" fmla="*/ 3163 h 10000"/>
                  <a:gd name="connsiteX47" fmla="*/ 9914 w 10000"/>
                  <a:gd name="connsiteY47" fmla="*/ 3419 h 10000"/>
                  <a:gd name="connsiteX48" fmla="*/ 9914 w 10000"/>
                  <a:gd name="connsiteY48" fmla="*/ 3761 h 10000"/>
                  <a:gd name="connsiteX49" fmla="*/ 9857 w 10000"/>
                  <a:gd name="connsiteY49" fmla="*/ 4016 h 10000"/>
                  <a:gd name="connsiteX50" fmla="*/ 9799 w 10000"/>
                  <a:gd name="connsiteY50" fmla="*/ 4188 h 10000"/>
                  <a:gd name="connsiteX51" fmla="*/ 9799 w 10000"/>
                  <a:gd name="connsiteY51" fmla="*/ 4273 h 10000"/>
                  <a:gd name="connsiteX52" fmla="*/ 9484 w 10000"/>
                  <a:gd name="connsiteY52" fmla="*/ 4273 h 10000"/>
                  <a:gd name="connsiteX53" fmla="*/ 9370 w 10000"/>
                  <a:gd name="connsiteY53" fmla="*/ 4445 h 10000"/>
                  <a:gd name="connsiteX54" fmla="*/ 9198 w 10000"/>
                  <a:gd name="connsiteY54" fmla="*/ 5042 h 10000"/>
                  <a:gd name="connsiteX55" fmla="*/ 9140 w 10000"/>
                  <a:gd name="connsiteY55" fmla="*/ 5299 h 10000"/>
                  <a:gd name="connsiteX56" fmla="*/ 9140 w 10000"/>
                  <a:gd name="connsiteY56" fmla="*/ 5557 h 10000"/>
                  <a:gd name="connsiteX57" fmla="*/ 8997 w 10000"/>
                  <a:gd name="connsiteY57" fmla="*/ 5557 h 10000"/>
                  <a:gd name="connsiteX58" fmla="*/ 8711 w 10000"/>
                  <a:gd name="connsiteY58" fmla="*/ 5898 h 10000"/>
                  <a:gd name="connsiteX59" fmla="*/ 8625 w 10000"/>
                  <a:gd name="connsiteY59" fmla="*/ 5985 h 10000"/>
                  <a:gd name="connsiteX60" fmla="*/ 8481 w 10000"/>
                  <a:gd name="connsiteY60" fmla="*/ 6154 h 10000"/>
                  <a:gd name="connsiteX61" fmla="*/ 8865 w 10000"/>
                  <a:gd name="connsiteY61" fmla="*/ 8068 h 10000"/>
                  <a:gd name="connsiteX62" fmla="*/ 8275 w 10000"/>
                  <a:gd name="connsiteY62" fmla="*/ 7687 h 10000"/>
                  <a:gd name="connsiteX63" fmla="*/ 8052 w 10000"/>
                  <a:gd name="connsiteY63" fmla="*/ 6409 h 10000"/>
                  <a:gd name="connsiteX64" fmla="*/ 7937 w 10000"/>
                  <a:gd name="connsiteY64" fmla="*/ 6751 h 10000"/>
                  <a:gd name="connsiteX65" fmla="*/ 7765 w 10000"/>
                  <a:gd name="connsiteY65" fmla="*/ 7180 h 10000"/>
                  <a:gd name="connsiteX66" fmla="*/ 7708 w 10000"/>
                  <a:gd name="connsiteY66" fmla="*/ 7436 h 10000"/>
                  <a:gd name="connsiteX67" fmla="*/ 7708 w 10000"/>
                  <a:gd name="connsiteY67" fmla="*/ 7865 h 10000"/>
                  <a:gd name="connsiteX68" fmla="*/ 7794 w 10000"/>
                  <a:gd name="connsiteY68" fmla="*/ 8033 h 10000"/>
                  <a:gd name="connsiteX69" fmla="*/ 7851 w 10000"/>
                  <a:gd name="connsiteY69" fmla="*/ 8289 h 10000"/>
                  <a:gd name="connsiteX70" fmla="*/ 7937 w 10000"/>
                  <a:gd name="connsiteY70" fmla="*/ 8461 h 10000"/>
                  <a:gd name="connsiteX71" fmla="*/ 8080 w 10000"/>
                  <a:gd name="connsiteY71" fmla="*/ 8461 h 10000"/>
                  <a:gd name="connsiteX72" fmla="*/ 8195 w 10000"/>
                  <a:gd name="connsiteY72" fmla="*/ 8289 h 10000"/>
                  <a:gd name="connsiteX73" fmla="*/ 8567 w 10000"/>
                  <a:gd name="connsiteY73" fmla="*/ 8289 h 10000"/>
                  <a:gd name="connsiteX74" fmla="*/ 8510 w 10000"/>
                  <a:gd name="connsiteY74" fmla="*/ 8461 h 10000"/>
                  <a:gd name="connsiteX75" fmla="*/ 8510 w 10000"/>
                  <a:gd name="connsiteY75" fmla="*/ 8717 h 10000"/>
                  <a:gd name="connsiteX76" fmla="*/ 8481 w 10000"/>
                  <a:gd name="connsiteY76" fmla="*/ 8717 h 10000"/>
                  <a:gd name="connsiteX77" fmla="*/ 8424 w 10000"/>
                  <a:gd name="connsiteY77" fmla="*/ 8887 h 10000"/>
                  <a:gd name="connsiteX78" fmla="*/ 7937 w 10000"/>
                  <a:gd name="connsiteY78" fmla="*/ 8887 h 10000"/>
                  <a:gd name="connsiteX79" fmla="*/ 7794 w 10000"/>
                  <a:gd name="connsiteY79" fmla="*/ 8976 h 10000"/>
                  <a:gd name="connsiteX80" fmla="*/ 7708 w 10000"/>
                  <a:gd name="connsiteY80" fmla="*/ 9317 h 10000"/>
                  <a:gd name="connsiteX81" fmla="*/ 7622 w 10000"/>
                  <a:gd name="connsiteY81" fmla="*/ 9317 h 10000"/>
                  <a:gd name="connsiteX82" fmla="*/ 7507 w 10000"/>
                  <a:gd name="connsiteY82" fmla="*/ 9404 h 10000"/>
                  <a:gd name="connsiteX83" fmla="*/ 7364 w 10000"/>
                  <a:gd name="connsiteY83" fmla="*/ 9829 h 10000"/>
                  <a:gd name="connsiteX84" fmla="*/ 7278 w 10000"/>
                  <a:gd name="connsiteY84" fmla="*/ 10000 h 10000"/>
                  <a:gd name="connsiteX85" fmla="*/ 7221 w 10000"/>
                  <a:gd name="connsiteY85" fmla="*/ 10000 h 10000"/>
                  <a:gd name="connsiteX86" fmla="*/ 7192 w 10000"/>
                  <a:gd name="connsiteY86" fmla="*/ 9829 h 10000"/>
                  <a:gd name="connsiteX87" fmla="*/ 7106 w 10000"/>
                  <a:gd name="connsiteY87" fmla="*/ 9745 h 10000"/>
                  <a:gd name="connsiteX88" fmla="*/ 7049 w 10000"/>
                  <a:gd name="connsiteY88" fmla="*/ 9573 h 10000"/>
                  <a:gd name="connsiteX89" fmla="*/ 7049 w 10000"/>
                  <a:gd name="connsiteY89" fmla="*/ 9145 h 10000"/>
                  <a:gd name="connsiteX90" fmla="*/ 7106 w 10000"/>
                  <a:gd name="connsiteY90" fmla="*/ 8976 h 10000"/>
                  <a:gd name="connsiteX91" fmla="*/ 7106 w 10000"/>
                  <a:gd name="connsiteY91" fmla="*/ 8887 h 10000"/>
                  <a:gd name="connsiteX92" fmla="*/ 6991 w 10000"/>
                  <a:gd name="connsiteY92" fmla="*/ 8550 h 10000"/>
                  <a:gd name="connsiteX93" fmla="*/ 6848 w 10000"/>
                  <a:gd name="connsiteY93" fmla="*/ 8461 h 10000"/>
                  <a:gd name="connsiteX94" fmla="*/ 6762 w 10000"/>
                  <a:gd name="connsiteY94" fmla="*/ 8289 h 10000"/>
                  <a:gd name="connsiteX95" fmla="*/ 6705 w 10000"/>
                  <a:gd name="connsiteY95" fmla="*/ 8289 h 10000"/>
                  <a:gd name="connsiteX96" fmla="*/ 6705 w 10000"/>
                  <a:gd name="connsiteY96" fmla="*/ 8120 h 10000"/>
                  <a:gd name="connsiteX97" fmla="*/ 6762 w 10000"/>
                  <a:gd name="connsiteY97" fmla="*/ 8033 h 10000"/>
                  <a:gd name="connsiteX98" fmla="*/ 6819 w 10000"/>
                  <a:gd name="connsiteY98" fmla="*/ 8033 h 10000"/>
                  <a:gd name="connsiteX99" fmla="*/ 6905 w 10000"/>
                  <a:gd name="connsiteY99" fmla="*/ 7865 h 10000"/>
                  <a:gd name="connsiteX100" fmla="*/ 7049 w 10000"/>
                  <a:gd name="connsiteY100" fmla="*/ 7692 h 10000"/>
                  <a:gd name="connsiteX101" fmla="*/ 7135 w 10000"/>
                  <a:gd name="connsiteY101" fmla="*/ 7605 h 10000"/>
                  <a:gd name="connsiteX102" fmla="*/ 7221 w 10000"/>
                  <a:gd name="connsiteY102" fmla="*/ 7265 h 10000"/>
                  <a:gd name="connsiteX103" fmla="*/ 7192 w 10000"/>
                  <a:gd name="connsiteY103" fmla="*/ 7180 h 10000"/>
                  <a:gd name="connsiteX104" fmla="*/ 7106 w 10000"/>
                  <a:gd name="connsiteY104" fmla="*/ 7180 h 10000"/>
                  <a:gd name="connsiteX105" fmla="*/ 6963 w 10000"/>
                  <a:gd name="connsiteY105" fmla="*/ 7265 h 10000"/>
                  <a:gd name="connsiteX106" fmla="*/ 6762 w 10000"/>
                  <a:gd name="connsiteY106" fmla="*/ 7265 h 10000"/>
                  <a:gd name="connsiteX107" fmla="*/ 6562 w 10000"/>
                  <a:gd name="connsiteY107" fmla="*/ 7008 h 10000"/>
                  <a:gd name="connsiteX108" fmla="*/ 6390 w 10000"/>
                  <a:gd name="connsiteY108" fmla="*/ 7008 h 10000"/>
                  <a:gd name="connsiteX109" fmla="*/ 6332 w 10000"/>
                  <a:gd name="connsiteY109" fmla="*/ 6836 h 10000"/>
                  <a:gd name="connsiteX110" fmla="*/ 6332 w 10000"/>
                  <a:gd name="connsiteY110" fmla="*/ 6751 h 10000"/>
                  <a:gd name="connsiteX111" fmla="*/ 2372 w 10000"/>
                  <a:gd name="connsiteY111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857 w 10000"/>
                  <a:gd name="connsiteY39" fmla="*/ 1451 h 10000"/>
                  <a:gd name="connsiteX40" fmla="*/ 10000 w 10000"/>
                  <a:gd name="connsiteY40" fmla="*/ 1880 h 10000"/>
                  <a:gd name="connsiteX41" fmla="*/ 9857 w 10000"/>
                  <a:gd name="connsiteY41" fmla="*/ 2307 h 10000"/>
                  <a:gd name="connsiteX42" fmla="*/ 9914 w 10000"/>
                  <a:gd name="connsiteY42" fmla="*/ 2735 h 10000"/>
                  <a:gd name="connsiteX43" fmla="*/ 9799 w 10000"/>
                  <a:gd name="connsiteY43" fmla="*/ 2908 h 10000"/>
                  <a:gd name="connsiteX44" fmla="*/ 9771 w 10000"/>
                  <a:gd name="connsiteY44" fmla="*/ 2990 h 10000"/>
                  <a:gd name="connsiteX45" fmla="*/ 9771 w 10000"/>
                  <a:gd name="connsiteY45" fmla="*/ 3163 h 10000"/>
                  <a:gd name="connsiteX46" fmla="*/ 9914 w 10000"/>
                  <a:gd name="connsiteY46" fmla="*/ 3419 h 10000"/>
                  <a:gd name="connsiteX47" fmla="*/ 9914 w 10000"/>
                  <a:gd name="connsiteY47" fmla="*/ 3761 h 10000"/>
                  <a:gd name="connsiteX48" fmla="*/ 9857 w 10000"/>
                  <a:gd name="connsiteY48" fmla="*/ 4016 h 10000"/>
                  <a:gd name="connsiteX49" fmla="*/ 9799 w 10000"/>
                  <a:gd name="connsiteY49" fmla="*/ 4188 h 10000"/>
                  <a:gd name="connsiteX50" fmla="*/ 9799 w 10000"/>
                  <a:gd name="connsiteY50" fmla="*/ 4273 h 10000"/>
                  <a:gd name="connsiteX51" fmla="*/ 9484 w 10000"/>
                  <a:gd name="connsiteY51" fmla="*/ 4273 h 10000"/>
                  <a:gd name="connsiteX52" fmla="*/ 9370 w 10000"/>
                  <a:gd name="connsiteY52" fmla="*/ 4445 h 10000"/>
                  <a:gd name="connsiteX53" fmla="*/ 9198 w 10000"/>
                  <a:gd name="connsiteY53" fmla="*/ 5042 h 10000"/>
                  <a:gd name="connsiteX54" fmla="*/ 9140 w 10000"/>
                  <a:gd name="connsiteY54" fmla="*/ 5299 h 10000"/>
                  <a:gd name="connsiteX55" fmla="*/ 9140 w 10000"/>
                  <a:gd name="connsiteY55" fmla="*/ 5557 h 10000"/>
                  <a:gd name="connsiteX56" fmla="*/ 8997 w 10000"/>
                  <a:gd name="connsiteY56" fmla="*/ 5557 h 10000"/>
                  <a:gd name="connsiteX57" fmla="*/ 8711 w 10000"/>
                  <a:gd name="connsiteY57" fmla="*/ 5898 h 10000"/>
                  <a:gd name="connsiteX58" fmla="*/ 8625 w 10000"/>
                  <a:gd name="connsiteY58" fmla="*/ 5985 h 10000"/>
                  <a:gd name="connsiteX59" fmla="*/ 8481 w 10000"/>
                  <a:gd name="connsiteY59" fmla="*/ 6154 h 10000"/>
                  <a:gd name="connsiteX60" fmla="*/ 8865 w 10000"/>
                  <a:gd name="connsiteY60" fmla="*/ 8068 h 10000"/>
                  <a:gd name="connsiteX61" fmla="*/ 8275 w 10000"/>
                  <a:gd name="connsiteY61" fmla="*/ 7687 h 10000"/>
                  <a:gd name="connsiteX62" fmla="*/ 8052 w 10000"/>
                  <a:gd name="connsiteY62" fmla="*/ 6409 h 10000"/>
                  <a:gd name="connsiteX63" fmla="*/ 7937 w 10000"/>
                  <a:gd name="connsiteY63" fmla="*/ 6751 h 10000"/>
                  <a:gd name="connsiteX64" fmla="*/ 7765 w 10000"/>
                  <a:gd name="connsiteY64" fmla="*/ 7180 h 10000"/>
                  <a:gd name="connsiteX65" fmla="*/ 7708 w 10000"/>
                  <a:gd name="connsiteY65" fmla="*/ 7436 h 10000"/>
                  <a:gd name="connsiteX66" fmla="*/ 7708 w 10000"/>
                  <a:gd name="connsiteY66" fmla="*/ 7865 h 10000"/>
                  <a:gd name="connsiteX67" fmla="*/ 7794 w 10000"/>
                  <a:gd name="connsiteY67" fmla="*/ 8033 h 10000"/>
                  <a:gd name="connsiteX68" fmla="*/ 7851 w 10000"/>
                  <a:gd name="connsiteY68" fmla="*/ 8289 h 10000"/>
                  <a:gd name="connsiteX69" fmla="*/ 7937 w 10000"/>
                  <a:gd name="connsiteY69" fmla="*/ 8461 h 10000"/>
                  <a:gd name="connsiteX70" fmla="*/ 8080 w 10000"/>
                  <a:gd name="connsiteY70" fmla="*/ 8461 h 10000"/>
                  <a:gd name="connsiteX71" fmla="*/ 8195 w 10000"/>
                  <a:gd name="connsiteY71" fmla="*/ 8289 h 10000"/>
                  <a:gd name="connsiteX72" fmla="*/ 8567 w 10000"/>
                  <a:gd name="connsiteY72" fmla="*/ 8289 h 10000"/>
                  <a:gd name="connsiteX73" fmla="*/ 8510 w 10000"/>
                  <a:gd name="connsiteY73" fmla="*/ 8461 h 10000"/>
                  <a:gd name="connsiteX74" fmla="*/ 8510 w 10000"/>
                  <a:gd name="connsiteY74" fmla="*/ 8717 h 10000"/>
                  <a:gd name="connsiteX75" fmla="*/ 8481 w 10000"/>
                  <a:gd name="connsiteY75" fmla="*/ 8717 h 10000"/>
                  <a:gd name="connsiteX76" fmla="*/ 8424 w 10000"/>
                  <a:gd name="connsiteY76" fmla="*/ 8887 h 10000"/>
                  <a:gd name="connsiteX77" fmla="*/ 7937 w 10000"/>
                  <a:gd name="connsiteY77" fmla="*/ 8887 h 10000"/>
                  <a:gd name="connsiteX78" fmla="*/ 7794 w 10000"/>
                  <a:gd name="connsiteY78" fmla="*/ 8976 h 10000"/>
                  <a:gd name="connsiteX79" fmla="*/ 7708 w 10000"/>
                  <a:gd name="connsiteY79" fmla="*/ 9317 h 10000"/>
                  <a:gd name="connsiteX80" fmla="*/ 7622 w 10000"/>
                  <a:gd name="connsiteY80" fmla="*/ 9317 h 10000"/>
                  <a:gd name="connsiteX81" fmla="*/ 7507 w 10000"/>
                  <a:gd name="connsiteY81" fmla="*/ 9404 h 10000"/>
                  <a:gd name="connsiteX82" fmla="*/ 7364 w 10000"/>
                  <a:gd name="connsiteY82" fmla="*/ 9829 h 10000"/>
                  <a:gd name="connsiteX83" fmla="*/ 7278 w 10000"/>
                  <a:gd name="connsiteY83" fmla="*/ 10000 h 10000"/>
                  <a:gd name="connsiteX84" fmla="*/ 7221 w 10000"/>
                  <a:gd name="connsiteY84" fmla="*/ 10000 h 10000"/>
                  <a:gd name="connsiteX85" fmla="*/ 7192 w 10000"/>
                  <a:gd name="connsiteY85" fmla="*/ 9829 h 10000"/>
                  <a:gd name="connsiteX86" fmla="*/ 7106 w 10000"/>
                  <a:gd name="connsiteY86" fmla="*/ 9745 h 10000"/>
                  <a:gd name="connsiteX87" fmla="*/ 7049 w 10000"/>
                  <a:gd name="connsiteY87" fmla="*/ 9573 h 10000"/>
                  <a:gd name="connsiteX88" fmla="*/ 7049 w 10000"/>
                  <a:gd name="connsiteY88" fmla="*/ 9145 h 10000"/>
                  <a:gd name="connsiteX89" fmla="*/ 7106 w 10000"/>
                  <a:gd name="connsiteY89" fmla="*/ 8976 h 10000"/>
                  <a:gd name="connsiteX90" fmla="*/ 7106 w 10000"/>
                  <a:gd name="connsiteY90" fmla="*/ 8887 h 10000"/>
                  <a:gd name="connsiteX91" fmla="*/ 6991 w 10000"/>
                  <a:gd name="connsiteY91" fmla="*/ 8550 h 10000"/>
                  <a:gd name="connsiteX92" fmla="*/ 6848 w 10000"/>
                  <a:gd name="connsiteY92" fmla="*/ 8461 h 10000"/>
                  <a:gd name="connsiteX93" fmla="*/ 6762 w 10000"/>
                  <a:gd name="connsiteY93" fmla="*/ 8289 h 10000"/>
                  <a:gd name="connsiteX94" fmla="*/ 6705 w 10000"/>
                  <a:gd name="connsiteY94" fmla="*/ 8289 h 10000"/>
                  <a:gd name="connsiteX95" fmla="*/ 6705 w 10000"/>
                  <a:gd name="connsiteY95" fmla="*/ 8120 h 10000"/>
                  <a:gd name="connsiteX96" fmla="*/ 6762 w 10000"/>
                  <a:gd name="connsiteY96" fmla="*/ 8033 h 10000"/>
                  <a:gd name="connsiteX97" fmla="*/ 6819 w 10000"/>
                  <a:gd name="connsiteY97" fmla="*/ 8033 h 10000"/>
                  <a:gd name="connsiteX98" fmla="*/ 6905 w 10000"/>
                  <a:gd name="connsiteY98" fmla="*/ 7865 h 10000"/>
                  <a:gd name="connsiteX99" fmla="*/ 7049 w 10000"/>
                  <a:gd name="connsiteY99" fmla="*/ 7692 h 10000"/>
                  <a:gd name="connsiteX100" fmla="*/ 7135 w 10000"/>
                  <a:gd name="connsiteY100" fmla="*/ 7605 h 10000"/>
                  <a:gd name="connsiteX101" fmla="*/ 7221 w 10000"/>
                  <a:gd name="connsiteY101" fmla="*/ 7265 h 10000"/>
                  <a:gd name="connsiteX102" fmla="*/ 7192 w 10000"/>
                  <a:gd name="connsiteY102" fmla="*/ 7180 h 10000"/>
                  <a:gd name="connsiteX103" fmla="*/ 7106 w 10000"/>
                  <a:gd name="connsiteY103" fmla="*/ 7180 h 10000"/>
                  <a:gd name="connsiteX104" fmla="*/ 6963 w 10000"/>
                  <a:gd name="connsiteY104" fmla="*/ 7265 h 10000"/>
                  <a:gd name="connsiteX105" fmla="*/ 6762 w 10000"/>
                  <a:gd name="connsiteY105" fmla="*/ 7265 h 10000"/>
                  <a:gd name="connsiteX106" fmla="*/ 6562 w 10000"/>
                  <a:gd name="connsiteY106" fmla="*/ 7008 h 10000"/>
                  <a:gd name="connsiteX107" fmla="*/ 6390 w 10000"/>
                  <a:gd name="connsiteY107" fmla="*/ 7008 h 10000"/>
                  <a:gd name="connsiteX108" fmla="*/ 6332 w 10000"/>
                  <a:gd name="connsiteY108" fmla="*/ 6836 h 10000"/>
                  <a:gd name="connsiteX109" fmla="*/ 6332 w 10000"/>
                  <a:gd name="connsiteY109" fmla="*/ 6751 h 10000"/>
                  <a:gd name="connsiteX110" fmla="*/ 2372 w 10000"/>
                  <a:gd name="connsiteY110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857 w 10000"/>
                  <a:gd name="connsiteY39" fmla="*/ 1451 h 10000"/>
                  <a:gd name="connsiteX40" fmla="*/ 10000 w 10000"/>
                  <a:gd name="connsiteY40" fmla="*/ 1880 h 10000"/>
                  <a:gd name="connsiteX41" fmla="*/ 9857 w 10000"/>
                  <a:gd name="connsiteY41" fmla="*/ 2307 h 10000"/>
                  <a:gd name="connsiteX42" fmla="*/ 9914 w 10000"/>
                  <a:gd name="connsiteY42" fmla="*/ 2735 h 10000"/>
                  <a:gd name="connsiteX43" fmla="*/ 9799 w 10000"/>
                  <a:gd name="connsiteY43" fmla="*/ 2908 h 10000"/>
                  <a:gd name="connsiteX44" fmla="*/ 9771 w 10000"/>
                  <a:gd name="connsiteY44" fmla="*/ 2990 h 10000"/>
                  <a:gd name="connsiteX45" fmla="*/ 9914 w 10000"/>
                  <a:gd name="connsiteY45" fmla="*/ 3419 h 10000"/>
                  <a:gd name="connsiteX46" fmla="*/ 9914 w 10000"/>
                  <a:gd name="connsiteY46" fmla="*/ 3761 h 10000"/>
                  <a:gd name="connsiteX47" fmla="*/ 9857 w 10000"/>
                  <a:gd name="connsiteY47" fmla="*/ 4016 h 10000"/>
                  <a:gd name="connsiteX48" fmla="*/ 9799 w 10000"/>
                  <a:gd name="connsiteY48" fmla="*/ 4188 h 10000"/>
                  <a:gd name="connsiteX49" fmla="*/ 9799 w 10000"/>
                  <a:gd name="connsiteY49" fmla="*/ 4273 h 10000"/>
                  <a:gd name="connsiteX50" fmla="*/ 9484 w 10000"/>
                  <a:gd name="connsiteY50" fmla="*/ 4273 h 10000"/>
                  <a:gd name="connsiteX51" fmla="*/ 9370 w 10000"/>
                  <a:gd name="connsiteY51" fmla="*/ 4445 h 10000"/>
                  <a:gd name="connsiteX52" fmla="*/ 9198 w 10000"/>
                  <a:gd name="connsiteY52" fmla="*/ 5042 h 10000"/>
                  <a:gd name="connsiteX53" fmla="*/ 9140 w 10000"/>
                  <a:gd name="connsiteY53" fmla="*/ 5299 h 10000"/>
                  <a:gd name="connsiteX54" fmla="*/ 9140 w 10000"/>
                  <a:gd name="connsiteY54" fmla="*/ 5557 h 10000"/>
                  <a:gd name="connsiteX55" fmla="*/ 8997 w 10000"/>
                  <a:gd name="connsiteY55" fmla="*/ 5557 h 10000"/>
                  <a:gd name="connsiteX56" fmla="*/ 8711 w 10000"/>
                  <a:gd name="connsiteY56" fmla="*/ 5898 h 10000"/>
                  <a:gd name="connsiteX57" fmla="*/ 8625 w 10000"/>
                  <a:gd name="connsiteY57" fmla="*/ 5985 h 10000"/>
                  <a:gd name="connsiteX58" fmla="*/ 8481 w 10000"/>
                  <a:gd name="connsiteY58" fmla="*/ 6154 h 10000"/>
                  <a:gd name="connsiteX59" fmla="*/ 8865 w 10000"/>
                  <a:gd name="connsiteY59" fmla="*/ 8068 h 10000"/>
                  <a:gd name="connsiteX60" fmla="*/ 8275 w 10000"/>
                  <a:gd name="connsiteY60" fmla="*/ 7687 h 10000"/>
                  <a:gd name="connsiteX61" fmla="*/ 8052 w 10000"/>
                  <a:gd name="connsiteY61" fmla="*/ 6409 h 10000"/>
                  <a:gd name="connsiteX62" fmla="*/ 7937 w 10000"/>
                  <a:gd name="connsiteY62" fmla="*/ 6751 h 10000"/>
                  <a:gd name="connsiteX63" fmla="*/ 7765 w 10000"/>
                  <a:gd name="connsiteY63" fmla="*/ 7180 h 10000"/>
                  <a:gd name="connsiteX64" fmla="*/ 7708 w 10000"/>
                  <a:gd name="connsiteY64" fmla="*/ 7436 h 10000"/>
                  <a:gd name="connsiteX65" fmla="*/ 7708 w 10000"/>
                  <a:gd name="connsiteY65" fmla="*/ 7865 h 10000"/>
                  <a:gd name="connsiteX66" fmla="*/ 7794 w 10000"/>
                  <a:gd name="connsiteY66" fmla="*/ 8033 h 10000"/>
                  <a:gd name="connsiteX67" fmla="*/ 7851 w 10000"/>
                  <a:gd name="connsiteY67" fmla="*/ 8289 h 10000"/>
                  <a:gd name="connsiteX68" fmla="*/ 7937 w 10000"/>
                  <a:gd name="connsiteY68" fmla="*/ 8461 h 10000"/>
                  <a:gd name="connsiteX69" fmla="*/ 8080 w 10000"/>
                  <a:gd name="connsiteY69" fmla="*/ 8461 h 10000"/>
                  <a:gd name="connsiteX70" fmla="*/ 8195 w 10000"/>
                  <a:gd name="connsiteY70" fmla="*/ 8289 h 10000"/>
                  <a:gd name="connsiteX71" fmla="*/ 8567 w 10000"/>
                  <a:gd name="connsiteY71" fmla="*/ 8289 h 10000"/>
                  <a:gd name="connsiteX72" fmla="*/ 8510 w 10000"/>
                  <a:gd name="connsiteY72" fmla="*/ 8461 h 10000"/>
                  <a:gd name="connsiteX73" fmla="*/ 8510 w 10000"/>
                  <a:gd name="connsiteY73" fmla="*/ 8717 h 10000"/>
                  <a:gd name="connsiteX74" fmla="*/ 8481 w 10000"/>
                  <a:gd name="connsiteY74" fmla="*/ 8717 h 10000"/>
                  <a:gd name="connsiteX75" fmla="*/ 8424 w 10000"/>
                  <a:gd name="connsiteY75" fmla="*/ 8887 h 10000"/>
                  <a:gd name="connsiteX76" fmla="*/ 7937 w 10000"/>
                  <a:gd name="connsiteY76" fmla="*/ 8887 h 10000"/>
                  <a:gd name="connsiteX77" fmla="*/ 7794 w 10000"/>
                  <a:gd name="connsiteY77" fmla="*/ 8976 h 10000"/>
                  <a:gd name="connsiteX78" fmla="*/ 7708 w 10000"/>
                  <a:gd name="connsiteY78" fmla="*/ 9317 h 10000"/>
                  <a:gd name="connsiteX79" fmla="*/ 7622 w 10000"/>
                  <a:gd name="connsiteY79" fmla="*/ 9317 h 10000"/>
                  <a:gd name="connsiteX80" fmla="*/ 7507 w 10000"/>
                  <a:gd name="connsiteY80" fmla="*/ 9404 h 10000"/>
                  <a:gd name="connsiteX81" fmla="*/ 7364 w 10000"/>
                  <a:gd name="connsiteY81" fmla="*/ 9829 h 10000"/>
                  <a:gd name="connsiteX82" fmla="*/ 7278 w 10000"/>
                  <a:gd name="connsiteY82" fmla="*/ 10000 h 10000"/>
                  <a:gd name="connsiteX83" fmla="*/ 7221 w 10000"/>
                  <a:gd name="connsiteY83" fmla="*/ 10000 h 10000"/>
                  <a:gd name="connsiteX84" fmla="*/ 7192 w 10000"/>
                  <a:gd name="connsiteY84" fmla="*/ 9829 h 10000"/>
                  <a:gd name="connsiteX85" fmla="*/ 7106 w 10000"/>
                  <a:gd name="connsiteY85" fmla="*/ 9745 h 10000"/>
                  <a:gd name="connsiteX86" fmla="*/ 7049 w 10000"/>
                  <a:gd name="connsiteY86" fmla="*/ 9573 h 10000"/>
                  <a:gd name="connsiteX87" fmla="*/ 7049 w 10000"/>
                  <a:gd name="connsiteY87" fmla="*/ 9145 h 10000"/>
                  <a:gd name="connsiteX88" fmla="*/ 7106 w 10000"/>
                  <a:gd name="connsiteY88" fmla="*/ 8976 h 10000"/>
                  <a:gd name="connsiteX89" fmla="*/ 7106 w 10000"/>
                  <a:gd name="connsiteY89" fmla="*/ 8887 h 10000"/>
                  <a:gd name="connsiteX90" fmla="*/ 6991 w 10000"/>
                  <a:gd name="connsiteY90" fmla="*/ 8550 h 10000"/>
                  <a:gd name="connsiteX91" fmla="*/ 6848 w 10000"/>
                  <a:gd name="connsiteY91" fmla="*/ 8461 h 10000"/>
                  <a:gd name="connsiteX92" fmla="*/ 6762 w 10000"/>
                  <a:gd name="connsiteY92" fmla="*/ 8289 h 10000"/>
                  <a:gd name="connsiteX93" fmla="*/ 6705 w 10000"/>
                  <a:gd name="connsiteY93" fmla="*/ 8289 h 10000"/>
                  <a:gd name="connsiteX94" fmla="*/ 6705 w 10000"/>
                  <a:gd name="connsiteY94" fmla="*/ 8120 h 10000"/>
                  <a:gd name="connsiteX95" fmla="*/ 6762 w 10000"/>
                  <a:gd name="connsiteY95" fmla="*/ 8033 h 10000"/>
                  <a:gd name="connsiteX96" fmla="*/ 6819 w 10000"/>
                  <a:gd name="connsiteY96" fmla="*/ 8033 h 10000"/>
                  <a:gd name="connsiteX97" fmla="*/ 6905 w 10000"/>
                  <a:gd name="connsiteY97" fmla="*/ 7865 h 10000"/>
                  <a:gd name="connsiteX98" fmla="*/ 7049 w 10000"/>
                  <a:gd name="connsiteY98" fmla="*/ 7692 h 10000"/>
                  <a:gd name="connsiteX99" fmla="*/ 7135 w 10000"/>
                  <a:gd name="connsiteY99" fmla="*/ 7605 h 10000"/>
                  <a:gd name="connsiteX100" fmla="*/ 7221 w 10000"/>
                  <a:gd name="connsiteY100" fmla="*/ 7265 h 10000"/>
                  <a:gd name="connsiteX101" fmla="*/ 7192 w 10000"/>
                  <a:gd name="connsiteY101" fmla="*/ 7180 h 10000"/>
                  <a:gd name="connsiteX102" fmla="*/ 7106 w 10000"/>
                  <a:gd name="connsiteY102" fmla="*/ 7180 h 10000"/>
                  <a:gd name="connsiteX103" fmla="*/ 6963 w 10000"/>
                  <a:gd name="connsiteY103" fmla="*/ 7265 h 10000"/>
                  <a:gd name="connsiteX104" fmla="*/ 6762 w 10000"/>
                  <a:gd name="connsiteY104" fmla="*/ 7265 h 10000"/>
                  <a:gd name="connsiteX105" fmla="*/ 6562 w 10000"/>
                  <a:gd name="connsiteY105" fmla="*/ 7008 h 10000"/>
                  <a:gd name="connsiteX106" fmla="*/ 6390 w 10000"/>
                  <a:gd name="connsiteY106" fmla="*/ 7008 h 10000"/>
                  <a:gd name="connsiteX107" fmla="*/ 6332 w 10000"/>
                  <a:gd name="connsiteY107" fmla="*/ 6836 h 10000"/>
                  <a:gd name="connsiteX108" fmla="*/ 6332 w 10000"/>
                  <a:gd name="connsiteY108" fmla="*/ 6751 h 10000"/>
                  <a:gd name="connsiteX109" fmla="*/ 2372 w 10000"/>
                  <a:gd name="connsiteY109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857 w 10000"/>
                  <a:gd name="connsiteY39" fmla="*/ 1451 h 10000"/>
                  <a:gd name="connsiteX40" fmla="*/ 10000 w 10000"/>
                  <a:gd name="connsiteY40" fmla="*/ 1880 h 10000"/>
                  <a:gd name="connsiteX41" fmla="*/ 9857 w 10000"/>
                  <a:gd name="connsiteY41" fmla="*/ 2307 h 10000"/>
                  <a:gd name="connsiteX42" fmla="*/ 9914 w 10000"/>
                  <a:gd name="connsiteY42" fmla="*/ 2735 h 10000"/>
                  <a:gd name="connsiteX43" fmla="*/ 9799 w 10000"/>
                  <a:gd name="connsiteY43" fmla="*/ 2908 h 10000"/>
                  <a:gd name="connsiteX44" fmla="*/ 9914 w 10000"/>
                  <a:gd name="connsiteY44" fmla="*/ 3419 h 10000"/>
                  <a:gd name="connsiteX45" fmla="*/ 9914 w 10000"/>
                  <a:gd name="connsiteY45" fmla="*/ 3761 h 10000"/>
                  <a:gd name="connsiteX46" fmla="*/ 9857 w 10000"/>
                  <a:gd name="connsiteY46" fmla="*/ 4016 h 10000"/>
                  <a:gd name="connsiteX47" fmla="*/ 9799 w 10000"/>
                  <a:gd name="connsiteY47" fmla="*/ 4188 h 10000"/>
                  <a:gd name="connsiteX48" fmla="*/ 9799 w 10000"/>
                  <a:gd name="connsiteY48" fmla="*/ 4273 h 10000"/>
                  <a:gd name="connsiteX49" fmla="*/ 9484 w 10000"/>
                  <a:gd name="connsiteY49" fmla="*/ 4273 h 10000"/>
                  <a:gd name="connsiteX50" fmla="*/ 9370 w 10000"/>
                  <a:gd name="connsiteY50" fmla="*/ 4445 h 10000"/>
                  <a:gd name="connsiteX51" fmla="*/ 9198 w 10000"/>
                  <a:gd name="connsiteY51" fmla="*/ 5042 h 10000"/>
                  <a:gd name="connsiteX52" fmla="*/ 9140 w 10000"/>
                  <a:gd name="connsiteY52" fmla="*/ 5299 h 10000"/>
                  <a:gd name="connsiteX53" fmla="*/ 9140 w 10000"/>
                  <a:gd name="connsiteY53" fmla="*/ 5557 h 10000"/>
                  <a:gd name="connsiteX54" fmla="*/ 8997 w 10000"/>
                  <a:gd name="connsiteY54" fmla="*/ 5557 h 10000"/>
                  <a:gd name="connsiteX55" fmla="*/ 8711 w 10000"/>
                  <a:gd name="connsiteY55" fmla="*/ 5898 h 10000"/>
                  <a:gd name="connsiteX56" fmla="*/ 8625 w 10000"/>
                  <a:gd name="connsiteY56" fmla="*/ 5985 h 10000"/>
                  <a:gd name="connsiteX57" fmla="*/ 8481 w 10000"/>
                  <a:gd name="connsiteY57" fmla="*/ 6154 h 10000"/>
                  <a:gd name="connsiteX58" fmla="*/ 8865 w 10000"/>
                  <a:gd name="connsiteY58" fmla="*/ 8068 h 10000"/>
                  <a:gd name="connsiteX59" fmla="*/ 8275 w 10000"/>
                  <a:gd name="connsiteY59" fmla="*/ 7687 h 10000"/>
                  <a:gd name="connsiteX60" fmla="*/ 8052 w 10000"/>
                  <a:gd name="connsiteY60" fmla="*/ 6409 h 10000"/>
                  <a:gd name="connsiteX61" fmla="*/ 7937 w 10000"/>
                  <a:gd name="connsiteY61" fmla="*/ 6751 h 10000"/>
                  <a:gd name="connsiteX62" fmla="*/ 7765 w 10000"/>
                  <a:gd name="connsiteY62" fmla="*/ 7180 h 10000"/>
                  <a:gd name="connsiteX63" fmla="*/ 7708 w 10000"/>
                  <a:gd name="connsiteY63" fmla="*/ 7436 h 10000"/>
                  <a:gd name="connsiteX64" fmla="*/ 7708 w 10000"/>
                  <a:gd name="connsiteY64" fmla="*/ 7865 h 10000"/>
                  <a:gd name="connsiteX65" fmla="*/ 7794 w 10000"/>
                  <a:gd name="connsiteY65" fmla="*/ 8033 h 10000"/>
                  <a:gd name="connsiteX66" fmla="*/ 7851 w 10000"/>
                  <a:gd name="connsiteY66" fmla="*/ 8289 h 10000"/>
                  <a:gd name="connsiteX67" fmla="*/ 7937 w 10000"/>
                  <a:gd name="connsiteY67" fmla="*/ 8461 h 10000"/>
                  <a:gd name="connsiteX68" fmla="*/ 8080 w 10000"/>
                  <a:gd name="connsiteY68" fmla="*/ 8461 h 10000"/>
                  <a:gd name="connsiteX69" fmla="*/ 8195 w 10000"/>
                  <a:gd name="connsiteY69" fmla="*/ 8289 h 10000"/>
                  <a:gd name="connsiteX70" fmla="*/ 8567 w 10000"/>
                  <a:gd name="connsiteY70" fmla="*/ 8289 h 10000"/>
                  <a:gd name="connsiteX71" fmla="*/ 8510 w 10000"/>
                  <a:gd name="connsiteY71" fmla="*/ 8461 h 10000"/>
                  <a:gd name="connsiteX72" fmla="*/ 8510 w 10000"/>
                  <a:gd name="connsiteY72" fmla="*/ 8717 h 10000"/>
                  <a:gd name="connsiteX73" fmla="*/ 8481 w 10000"/>
                  <a:gd name="connsiteY73" fmla="*/ 8717 h 10000"/>
                  <a:gd name="connsiteX74" fmla="*/ 8424 w 10000"/>
                  <a:gd name="connsiteY74" fmla="*/ 8887 h 10000"/>
                  <a:gd name="connsiteX75" fmla="*/ 7937 w 10000"/>
                  <a:gd name="connsiteY75" fmla="*/ 8887 h 10000"/>
                  <a:gd name="connsiteX76" fmla="*/ 7794 w 10000"/>
                  <a:gd name="connsiteY76" fmla="*/ 8976 h 10000"/>
                  <a:gd name="connsiteX77" fmla="*/ 7708 w 10000"/>
                  <a:gd name="connsiteY77" fmla="*/ 9317 h 10000"/>
                  <a:gd name="connsiteX78" fmla="*/ 7622 w 10000"/>
                  <a:gd name="connsiteY78" fmla="*/ 9317 h 10000"/>
                  <a:gd name="connsiteX79" fmla="*/ 7507 w 10000"/>
                  <a:gd name="connsiteY79" fmla="*/ 9404 h 10000"/>
                  <a:gd name="connsiteX80" fmla="*/ 7364 w 10000"/>
                  <a:gd name="connsiteY80" fmla="*/ 9829 h 10000"/>
                  <a:gd name="connsiteX81" fmla="*/ 7278 w 10000"/>
                  <a:gd name="connsiteY81" fmla="*/ 10000 h 10000"/>
                  <a:gd name="connsiteX82" fmla="*/ 7221 w 10000"/>
                  <a:gd name="connsiteY82" fmla="*/ 10000 h 10000"/>
                  <a:gd name="connsiteX83" fmla="*/ 7192 w 10000"/>
                  <a:gd name="connsiteY83" fmla="*/ 9829 h 10000"/>
                  <a:gd name="connsiteX84" fmla="*/ 7106 w 10000"/>
                  <a:gd name="connsiteY84" fmla="*/ 9745 h 10000"/>
                  <a:gd name="connsiteX85" fmla="*/ 7049 w 10000"/>
                  <a:gd name="connsiteY85" fmla="*/ 9573 h 10000"/>
                  <a:gd name="connsiteX86" fmla="*/ 7049 w 10000"/>
                  <a:gd name="connsiteY86" fmla="*/ 9145 h 10000"/>
                  <a:gd name="connsiteX87" fmla="*/ 7106 w 10000"/>
                  <a:gd name="connsiteY87" fmla="*/ 8976 h 10000"/>
                  <a:gd name="connsiteX88" fmla="*/ 7106 w 10000"/>
                  <a:gd name="connsiteY88" fmla="*/ 8887 h 10000"/>
                  <a:gd name="connsiteX89" fmla="*/ 6991 w 10000"/>
                  <a:gd name="connsiteY89" fmla="*/ 8550 h 10000"/>
                  <a:gd name="connsiteX90" fmla="*/ 6848 w 10000"/>
                  <a:gd name="connsiteY90" fmla="*/ 8461 h 10000"/>
                  <a:gd name="connsiteX91" fmla="*/ 6762 w 10000"/>
                  <a:gd name="connsiteY91" fmla="*/ 8289 h 10000"/>
                  <a:gd name="connsiteX92" fmla="*/ 6705 w 10000"/>
                  <a:gd name="connsiteY92" fmla="*/ 8289 h 10000"/>
                  <a:gd name="connsiteX93" fmla="*/ 6705 w 10000"/>
                  <a:gd name="connsiteY93" fmla="*/ 8120 h 10000"/>
                  <a:gd name="connsiteX94" fmla="*/ 6762 w 10000"/>
                  <a:gd name="connsiteY94" fmla="*/ 8033 h 10000"/>
                  <a:gd name="connsiteX95" fmla="*/ 6819 w 10000"/>
                  <a:gd name="connsiteY95" fmla="*/ 8033 h 10000"/>
                  <a:gd name="connsiteX96" fmla="*/ 6905 w 10000"/>
                  <a:gd name="connsiteY96" fmla="*/ 7865 h 10000"/>
                  <a:gd name="connsiteX97" fmla="*/ 7049 w 10000"/>
                  <a:gd name="connsiteY97" fmla="*/ 7692 h 10000"/>
                  <a:gd name="connsiteX98" fmla="*/ 7135 w 10000"/>
                  <a:gd name="connsiteY98" fmla="*/ 7605 h 10000"/>
                  <a:gd name="connsiteX99" fmla="*/ 7221 w 10000"/>
                  <a:gd name="connsiteY99" fmla="*/ 7265 h 10000"/>
                  <a:gd name="connsiteX100" fmla="*/ 7192 w 10000"/>
                  <a:gd name="connsiteY100" fmla="*/ 7180 h 10000"/>
                  <a:gd name="connsiteX101" fmla="*/ 7106 w 10000"/>
                  <a:gd name="connsiteY101" fmla="*/ 7180 h 10000"/>
                  <a:gd name="connsiteX102" fmla="*/ 6963 w 10000"/>
                  <a:gd name="connsiteY102" fmla="*/ 7265 h 10000"/>
                  <a:gd name="connsiteX103" fmla="*/ 6762 w 10000"/>
                  <a:gd name="connsiteY103" fmla="*/ 7265 h 10000"/>
                  <a:gd name="connsiteX104" fmla="*/ 6562 w 10000"/>
                  <a:gd name="connsiteY104" fmla="*/ 7008 h 10000"/>
                  <a:gd name="connsiteX105" fmla="*/ 6390 w 10000"/>
                  <a:gd name="connsiteY105" fmla="*/ 7008 h 10000"/>
                  <a:gd name="connsiteX106" fmla="*/ 6332 w 10000"/>
                  <a:gd name="connsiteY106" fmla="*/ 6836 h 10000"/>
                  <a:gd name="connsiteX107" fmla="*/ 6332 w 10000"/>
                  <a:gd name="connsiteY107" fmla="*/ 6751 h 10000"/>
                  <a:gd name="connsiteX108" fmla="*/ 2372 w 10000"/>
                  <a:gd name="connsiteY108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857 w 10000"/>
                  <a:gd name="connsiteY39" fmla="*/ 1451 h 10000"/>
                  <a:gd name="connsiteX40" fmla="*/ 10000 w 10000"/>
                  <a:gd name="connsiteY40" fmla="*/ 1880 h 10000"/>
                  <a:gd name="connsiteX41" fmla="*/ 9857 w 10000"/>
                  <a:gd name="connsiteY41" fmla="*/ 2307 h 10000"/>
                  <a:gd name="connsiteX42" fmla="*/ 9799 w 10000"/>
                  <a:gd name="connsiteY42" fmla="*/ 2908 h 10000"/>
                  <a:gd name="connsiteX43" fmla="*/ 9914 w 10000"/>
                  <a:gd name="connsiteY43" fmla="*/ 3419 h 10000"/>
                  <a:gd name="connsiteX44" fmla="*/ 9914 w 10000"/>
                  <a:gd name="connsiteY44" fmla="*/ 3761 h 10000"/>
                  <a:gd name="connsiteX45" fmla="*/ 9857 w 10000"/>
                  <a:gd name="connsiteY45" fmla="*/ 4016 h 10000"/>
                  <a:gd name="connsiteX46" fmla="*/ 9799 w 10000"/>
                  <a:gd name="connsiteY46" fmla="*/ 4188 h 10000"/>
                  <a:gd name="connsiteX47" fmla="*/ 9799 w 10000"/>
                  <a:gd name="connsiteY47" fmla="*/ 4273 h 10000"/>
                  <a:gd name="connsiteX48" fmla="*/ 9484 w 10000"/>
                  <a:gd name="connsiteY48" fmla="*/ 4273 h 10000"/>
                  <a:gd name="connsiteX49" fmla="*/ 9370 w 10000"/>
                  <a:gd name="connsiteY49" fmla="*/ 4445 h 10000"/>
                  <a:gd name="connsiteX50" fmla="*/ 9198 w 10000"/>
                  <a:gd name="connsiteY50" fmla="*/ 5042 h 10000"/>
                  <a:gd name="connsiteX51" fmla="*/ 9140 w 10000"/>
                  <a:gd name="connsiteY51" fmla="*/ 5299 h 10000"/>
                  <a:gd name="connsiteX52" fmla="*/ 9140 w 10000"/>
                  <a:gd name="connsiteY52" fmla="*/ 5557 h 10000"/>
                  <a:gd name="connsiteX53" fmla="*/ 8997 w 10000"/>
                  <a:gd name="connsiteY53" fmla="*/ 5557 h 10000"/>
                  <a:gd name="connsiteX54" fmla="*/ 8711 w 10000"/>
                  <a:gd name="connsiteY54" fmla="*/ 5898 h 10000"/>
                  <a:gd name="connsiteX55" fmla="*/ 8625 w 10000"/>
                  <a:gd name="connsiteY55" fmla="*/ 5985 h 10000"/>
                  <a:gd name="connsiteX56" fmla="*/ 8481 w 10000"/>
                  <a:gd name="connsiteY56" fmla="*/ 6154 h 10000"/>
                  <a:gd name="connsiteX57" fmla="*/ 8865 w 10000"/>
                  <a:gd name="connsiteY57" fmla="*/ 8068 h 10000"/>
                  <a:gd name="connsiteX58" fmla="*/ 8275 w 10000"/>
                  <a:gd name="connsiteY58" fmla="*/ 7687 h 10000"/>
                  <a:gd name="connsiteX59" fmla="*/ 8052 w 10000"/>
                  <a:gd name="connsiteY59" fmla="*/ 6409 h 10000"/>
                  <a:gd name="connsiteX60" fmla="*/ 7937 w 10000"/>
                  <a:gd name="connsiteY60" fmla="*/ 6751 h 10000"/>
                  <a:gd name="connsiteX61" fmla="*/ 7765 w 10000"/>
                  <a:gd name="connsiteY61" fmla="*/ 7180 h 10000"/>
                  <a:gd name="connsiteX62" fmla="*/ 7708 w 10000"/>
                  <a:gd name="connsiteY62" fmla="*/ 7436 h 10000"/>
                  <a:gd name="connsiteX63" fmla="*/ 7708 w 10000"/>
                  <a:gd name="connsiteY63" fmla="*/ 7865 h 10000"/>
                  <a:gd name="connsiteX64" fmla="*/ 7794 w 10000"/>
                  <a:gd name="connsiteY64" fmla="*/ 8033 h 10000"/>
                  <a:gd name="connsiteX65" fmla="*/ 7851 w 10000"/>
                  <a:gd name="connsiteY65" fmla="*/ 8289 h 10000"/>
                  <a:gd name="connsiteX66" fmla="*/ 7937 w 10000"/>
                  <a:gd name="connsiteY66" fmla="*/ 8461 h 10000"/>
                  <a:gd name="connsiteX67" fmla="*/ 8080 w 10000"/>
                  <a:gd name="connsiteY67" fmla="*/ 8461 h 10000"/>
                  <a:gd name="connsiteX68" fmla="*/ 8195 w 10000"/>
                  <a:gd name="connsiteY68" fmla="*/ 8289 h 10000"/>
                  <a:gd name="connsiteX69" fmla="*/ 8567 w 10000"/>
                  <a:gd name="connsiteY69" fmla="*/ 8289 h 10000"/>
                  <a:gd name="connsiteX70" fmla="*/ 8510 w 10000"/>
                  <a:gd name="connsiteY70" fmla="*/ 8461 h 10000"/>
                  <a:gd name="connsiteX71" fmla="*/ 8510 w 10000"/>
                  <a:gd name="connsiteY71" fmla="*/ 8717 h 10000"/>
                  <a:gd name="connsiteX72" fmla="*/ 8481 w 10000"/>
                  <a:gd name="connsiteY72" fmla="*/ 8717 h 10000"/>
                  <a:gd name="connsiteX73" fmla="*/ 8424 w 10000"/>
                  <a:gd name="connsiteY73" fmla="*/ 8887 h 10000"/>
                  <a:gd name="connsiteX74" fmla="*/ 7937 w 10000"/>
                  <a:gd name="connsiteY74" fmla="*/ 8887 h 10000"/>
                  <a:gd name="connsiteX75" fmla="*/ 7794 w 10000"/>
                  <a:gd name="connsiteY75" fmla="*/ 8976 h 10000"/>
                  <a:gd name="connsiteX76" fmla="*/ 7708 w 10000"/>
                  <a:gd name="connsiteY76" fmla="*/ 9317 h 10000"/>
                  <a:gd name="connsiteX77" fmla="*/ 7622 w 10000"/>
                  <a:gd name="connsiteY77" fmla="*/ 9317 h 10000"/>
                  <a:gd name="connsiteX78" fmla="*/ 7507 w 10000"/>
                  <a:gd name="connsiteY78" fmla="*/ 9404 h 10000"/>
                  <a:gd name="connsiteX79" fmla="*/ 7364 w 10000"/>
                  <a:gd name="connsiteY79" fmla="*/ 9829 h 10000"/>
                  <a:gd name="connsiteX80" fmla="*/ 7278 w 10000"/>
                  <a:gd name="connsiteY80" fmla="*/ 10000 h 10000"/>
                  <a:gd name="connsiteX81" fmla="*/ 7221 w 10000"/>
                  <a:gd name="connsiteY81" fmla="*/ 10000 h 10000"/>
                  <a:gd name="connsiteX82" fmla="*/ 7192 w 10000"/>
                  <a:gd name="connsiteY82" fmla="*/ 9829 h 10000"/>
                  <a:gd name="connsiteX83" fmla="*/ 7106 w 10000"/>
                  <a:gd name="connsiteY83" fmla="*/ 9745 h 10000"/>
                  <a:gd name="connsiteX84" fmla="*/ 7049 w 10000"/>
                  <a:gd name="connsiteY84" fmla="*/ 9573 h 10000"/>
                  <a:gd name="connsiteX85" fmla="*/ 7049 w 10000"/>
                  <a:gd name="connsiteY85" fmla="*/ 9145 h 10000"/>
                  <a:gd name="connsiteX86" fmla="*/ 7106 w 10000"/>
                  <a:gd name="connsiteY86" fmla="*/ 8976 h 10000"/>
                  <a:gd name="connsiteX87" fmla="*/ 7106 w 10000"/>
                  <a:gd name="connsiteY87" fmla="*/ 8887 h 10000"/>
                  <a:gd name="connsiteX88" fmla="*/ 6991 w 10000"/>
                  <a:gd name="connsiteY88" fmla="*/ 8550 h 10000"/>
                  <a:gd name="connsiteX89" fmla="*/ 6848 w 10000"/>
                  <a:gd name="connsiteY89" fmla="*/ 8461 h 10000"/>
                  <a:gd name="connsiteX90" fmla="*/ 6762 w 10000"/>
                  <a:gd name="connsiteY90" fmla="*/ 8289 h 10000"/>
                  <a:gd name="connsiteX91" fmla="*/ 6705 w 10000"/>
                  <a:gd name="connsiteY91" fmla="*/ 8289 h 10000"/>
                  <a:gd name="connsiteX92" fmla="*/ 6705 w 10000"/>
                  <a:gd name="connsiteY92" fmla="*/ 8120 h 10000"/>
                  <a:gd name="connsiteX93" fmla="*/ 6762 w 10000"/>
                  <a:gd name="connsiteY93" fmla="*/ 8033 h 10000"/>
                  <a:gd name="connsiteX94" fmla="*/ 6819 w 10000"/>
                  <a:gd name="connsiteY94" fmla="*/ 8033 h 10000"/>
                  <a:gd name="connsiteX95" fmla="*/ 6905 w 10000"/>
                  <a:gd name="connsiteY95" fmla="*/ 7865 h 10000"/>
                  <a:gd name="connsiteX96" fmla="*/ 7049 w 10000"/>
                  <a:gd name="connsiteY96" fmla="*/ 7692 h 10000"/>
                  <a:gd name="connsiteX97" fmla="*/ 7135 w 10000"/>
                  <a:gd name="connsiteY97" fmla="*/ 7605 h 10000"/>
                  <a:gd name="connsiteX98" fmla="*/ 7221 w 10000"/>
                  <a:gd name="connsiteY98" fmla="*/ 7265 h 10000"/>
                  <a:gd name="connsiteX99" fmla="*/ 7192 w 10000"/>
                  <a:gd name="connsiteY99" fmla="*/ 7180 h 10000"/>
                  <a:gd name="connsiteX100" fmla="*/ 7106 w 10000"/>
                  <a:gd name="connsiteY100" fmla="*/ 7180 h 10000"/>
                  <a:gd name="connsiteX101" fmla="*/ 6963 w 10000"/>
                  <a:gd name="connsiteY101" fmla="*/ 7265 h 10000"/>
                  <a:gd name="connsiteX102" fmla="*/ 6762 w 10000"/>
                  <a:gd name="connsiteY102" fmla="*/ 7265 h 10000"/>
                  <a:gd name="connsiteX103" fmla="*/ 6562 w 10000"/>
                  <a:gd name="connsiteY103" fmla="*/ 7008 h 10000"/>
                  <a:gd name="connsiteX104" fmla="*/ 6390 w 10000"/>
                  <a:gd name="connsiteY104" fmla="*/ 7008 h 10000"/>
                  <a:gd name="connsiteX105" fmla="*/ 6332 w 10000"/>
                  <a:gd name="connsiteY105" fmla="*/ 6836 h 10000"/>
                  <a:gd name="connsiteX106" fmla="*/ 6332 w 10000"/>
                  <a:gd name="connsiteY106" fmla="*/ 6751 h 10000"/>
                  <a:gd name="connsiteX107" fmla="*/ 2372 w 10000"/>
                  <a:gd name="connsiteY107" fmla="*/ 2148 h 10000"/>
                  <a:gd name="connsiteX0" fmla="*/ 2372 w 10000"/>
                  <a:gd name="connsiteY0" fmla="*/ 2148 h 10000"/>
                  <a:gd name="connsiteX1" fmla="*/ 2235 w 10000"/>
                  <a:gd name="connsiteY1" fmla="*/ 3334 h 10000"/>
                  <a:gd name="connsiteX2" fmla="*/ 1891 w 10000"/>
                  <a:gd name="connsiteY2" fmla="*/ 3334 h 10000"/>
                  <a:gd name="connsiteX3" fmla="*/ 1805 w 10000"/>
                  <a:gd name="connsiteY3" fmla="*/ 3163 h 10000"/>
                  <a:gd name="connsiteX4" fmla="*/ 1719 w 10000"/>
                  <a:gd name="connsiteY4" fmla="*/ 3163 h 10000"/>
                  <a:gd name="connsiteX5" fmla="*/ 1605 w 10000"/>
                  <a:gd name="connsiteY5" fmla="*/ 2990 h 10000"/>
                  <a:gd name="connsiteX6" fmla="*/ 1519 w 10000"/>
                  <a:gd name="connsiteY6" fmla="*/ 2990 h 10000"/>
                  <a:gd name="connsiteX7" fmla="*/ 1433 w 10000"/>
                  <a:gd name="connsiteY7" fmla="*/ 3334 h 10000"/>
                  <a:gd name="connsiteX8" fmla="*/ 1433 w 10000"/>
                  <a:gd name="connsiteY8" fmla="*/ 3761 h 10000"/>
                  <a:gd name="connsiteX9" fmla="*/ 1089 w 10000"/>
                  <a:gd name="connsiteY9" fmla="*/ 3761 h 10000"/>
                  <a:gd name="connsiteX10" fmla="*/ 1003 w 10000"/>
                  <a:gd name="connsiteY10" fmla="*/ 3845 h 10000"/>
                  <a:gd name="connsiteX11" fmla="*/ 888 w 10000"/>
                  <a:gd name="connsiteY11" fmla="*/ 3845 h 10000"/>
                  <a:gd name="connsiteX12" fmla="*/ 860 w 10000"/>
                  <a:gd name="connsiteY12" fmla="*/ 4016 h 10000"/>
                  <a:gd name="connsiteX13" fmla="*/ 802 w 10000"/>
                  <a:gd name="connsiteY13" fmla="*/ 4016 h 10000"/>
                  <a:gd name="connsiteX14" fmla="*/ 745 w 10000"/>
                  <a:gd name="connsiteY14" fmla="*/ 4273 h 10000"/>
                  <a:gd name="connsiteX15" fmla="*/ 716 w 10000"/>
                  <a:gd name="connsiteY15" fmla="*/ 4445 h 10000"/>
                  <a:gd name="connsiteX16" fmla="*/ 315 w 10000"/>
                  <a:gd name="connsiteY16" fmla="*/ 4445 h 10000"/>
                  <a:gd name="connsiteX17" fmla="*/ 287 w 10000"/>
                  <a:gd name="connsiteY17" fmla="*/ 4273 h 10000"/>
                  <a:gd name="connsiteX18" fmla="*/ 172 w 10000"/>
                  <a:gd name="connsiteY18" fmla="*/ 4188 h 10000"/>
                  <a:gd name="connsiteX19" fmla="*/ 143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5 w 10000"/>
                  <a:gd name="connsiteY24" fmla="*/ 2735 h 10000"/>
                  <a:gd name="connsiteX25" fmla="*/ 745 w 10000"/>
                  <a:gd name="connsiteY25" fmla="*/ 1451 h 10000"/>
                  <a:gd name="connsiteX26" fmla="*/ 802 w 10000"/>
                  <a:gd name="connsiteY26" fmla="*/ 1626 h 10000"/>
                  <a:gd name="connsiteX27" fmla="*/ 888 w 10000"/>
                  <a:gd name="connsiteY27" fmla="*/ 1709 h 10000"/>
                  <a:gd name="connsiteX28" fmla="*/ 1003 w 10000"/>
                  <a:gd name="connsiteY28" fmla="*/ 1709 h 10000"/>
                  <a:gd name="connsiteX29" fmla="*/ 1089 w 10000"/>
                  <a:gd name="connsiteY29" fmla="*/ 1451 h 10000"/>
                  <a:gd name="connsiteX30" fmla="*/ 1891 w 10000"/>
                  <a:gd name="connsiteY30" fmla="*/ 1451 h 10000"/>
                  <a:gd name="connsiteX31" fmla="*/ 2092 w 10000"/>
                  <a:gd name="connsiteY31" fmla="*/ 1626 h 10000"/>
                  <a:gd name="connsiteX32" fmla="*/ 2149 w 10000"/>
                  <a:gd name="connsiteY32" fmla="*/ 1880 h 10000"/>
                  <a:gd name="connsiteX33" fmla="*/ 2292 w 10000"/>
                  <a:gd name="connsiteY33" fmla="*/ 2307 h 10000"/>
                  <a:gd name="connsiteX34" fmla="*/ 2321 w 10000"/>
                  <a:gd name="connsiteY34" fmla="*/ 2564 h 10000"/>
                  <a:gd name="connsiteX35" fmla="*/ 8768 w 10000"/>
                  <a:gd name="connsiteY35" fmla="*/ 0 h 10000"/>
                  <a:gd name="connsiteX36" fmla="*/ 8997 w 10000"/>
                  <a:gd name="connsiteY36" fmla="*/ 769 h 10000"/>
                  <a:gd name="connsiteX37" fmla="*/ 9570 w 10000"/>
                  <a:gd name="connsiteY37" fmla="*/ 1197 h 10000"/>
                  <a:gd name="connsiteX38" fmla="*/ 9628 w 10000"/>
                  <a:gd name="connsiteY38" fmla="*/ 1024 h 10000"/>
                  <a:gd name="connsiteX39" fmla="*/ 9857 w 10000"/>
                  <a:gd name="connsiteY39" fmla="*/ 1451 h 10000"/>
                  <a:gd name="connsiteX40" fmla="*/ 10000 w 10000"/>
                  <a:gd name="connsiteY40" fmla="*/ 1880 h 10000"/>
                  <a:gd name="connsiteX41" fmla="*/ 9799 w 10000"/>
                  <a:gd name="connsiteY41" fmla="*/ 2908 h 10000"/>
                  <a:gd name="connsiteX42" fmla="*/ 9914 w 10000"/>
                  <a:gd name="connsiteY42" fmla="*/ 3419 h 10000"/>
                  <a:gd name="connsiteX43" fmla="*/ 9914 w 10000"/>
                  <a:gd name="connsiteY43" fmla="*/ 3761 h 10000"/>
                  <a:gd name="connsiteX44" fmla="*/ 9857 w 10000"/>
                  <a:gd name="connsiteY44" fmla="*/ 4016 h 10000"/>
                  <a:gd name="connsiteX45" fmla="*/ 9799 w 10000"/>
                  <a:gd name="connsiteY45" fmla="*/ 4188 h 10000"/>
                  <a:gd name="connsiteX46" fmla="*/ 9799 w 10000"/>
                  <a:gd name="connsiteY46" fmla="*/ 4273 h 10000"/>
                  <a:gd name="connsiteX47" fmla="*/ 9484 w 10000"/>
                  <a:gd name="connsiteY47" fmla="*/ 4273 h 10000"/>
                  <a:gd name="connsiteX48" fmla="*/ 9370 w 10000"/>
                  <a:gd name="connsiteY48" fmla="*/ 4445 h 10000"/>
                  <a:gd name="connsiteX49" fmla="*/ 9198 w 10000"/>
                  <a:gd name="connsiteY49" fmla="*/ 5042 h 10000"/>
                  <a:gd name="connsiteX50" fmla="*/ 9140 w 10000"/>
                  <a:gd name="connsiteY50" fmla="*/ 5299 h 10000"/>
                  <a:gd name="connsiteX51" fmla="*/ 9140 w 10000"/>
                  <a:gd name="connsiteY51" fmla="*/ 5557 h 10000"/>
                  <a:gd name="connsiteX52" fmla="*/ 8997 w 10000"/>
                  <a:gd name="connsiteY52" fmla="*/ 5557 h 10000"/>
                  <a:gd name="connsiteX53" fmla="*/ 8711 w 10000"/>
                  <a:gd name="connsiteY53" fmla="*/ 5898 h 10000"/>
                  <a:gd name="connsiteX54" fmla="*/ 8625 w 10000"/>
                  <a:gd name="connsiteY54" fmla="*/ 5985 h 10000"/>
                  <a:gd name="connsiteX55" fmla="*/ 8481 w 10000"/>
                  <a:gd name="connsiteY55" fmla="*/ 6154 h 10000"/>
                  <a:gd name="connsiteX56" fmla="*/ 8865 w 10000"/>
                  <a:gd name="connsiteY56" fmla="*/ 8068 h 10000"/>
                  <a:gd name="connsiteX57" fmla="*/ 8275 w 10000"/>
                  <a:gd name="connsiteY57" fmla="*/ 7687 h 10000"/>
                  <a:gd name="connsiteX58" fmla="*/ 8052 w 10000"/>
                  <a:gd name="connsiteY58" fmla="*/ 6409 h 10000"/>
                  <a:gd name="connsiteX59" fmla="*/ 7937 w 10000"/>
                  <a:gd name="connsiteY59" fmla="*/ 6751 h 10000"/>
                  <a:gd name="connsiteX60" fmla="*/ 7765 w 10000"/>
                  <a:gd name="connsiteY60" fmla="*/ 7180 h 10000"/>
                  <a:gd name="connsiteX61" fmla="*/ 7708 w 10000"/>
                  <a:gd name="connsiteY61" fmla="*/ 7436 h 10000"/>
                  <a:gd name="connsiteX62" fmla="*/ 7708 w 10000"/>
                  <a:gd name="connsiteY62" fmla="*/ 7865 h 10000"/>
                  <a:gd name="connsiteX63" fmla="*/ 7794 w 10000"/>
                  <a:gd name="connsiteY63" fmla="*/ 8033 h 10000"/>
                  <a:gd name="connsiteX64" fmla="*/ 7851 w 10000"/>
                  <a:gd name="connsiteY64" fmla="*/ 8289 h 10000"/>
                  <a:gd name="connsiteX65" fmla="*/ 7937 w 10000"/>
                  <a:gd name="connsiteY65" fmla="*/ 8461 h 10000"/>
                  <a:gd name="connsiteX66" fmla="*/ 8080 w 10000"/>
                  <a:gd name="connsiteY66" fmla="*/ 8461 h 10000"/>
                  <a:gd name="connsiteX67" fmla="*/ 8195 w 10000"/>
                  <a:gd name="connsiteY67" fmla="*/ 8289 h 10000"/>
                  <a:gd name="connsiteX68" fmla="*/ 8567 w 10000"/>
                  <a:gd name="connsiteY68" fmla="*/ 8289 h 10000"/>
                  <a:gd name="connsiteX69" fmla="*/ 8510 w 10000"/>
                  <a:gd name="connsiteY69" fmla="*/ 8461 h 10000"/>
                  <a:gd name="connsiteX70" fmla="*/ 8510 w 10000"/>
                  <a:gd name="connsiteY70" fmla="*/ 8717 h 10000"/>
                  <a:gd name="connsiteX71" fmla="*/ 8481 w 10000"/>
                  <a:gd name="connsiteY71" fmla="*/ 8717 h 10000"/>
                  <a:gd name="connsiteX72" fmla="*/ 8424 w 10000"/>
                  <a:gd name="connsiteY72" fmla="*/ 8887 h 10000"/>
                  <a:gd name="connsiteX73" fmla="*/ 7937 w 10000"/>
                  <a:gd name="connsiteY73" fmla="*/ 8887 h 10000"/>
                  <a:gd name="connsiteX74" fmla="*/ 7794 w 10000"/>
                  <a:gd name="connsiteY74" fmla="*/ 8976 h 10000"/>
                  <a:gd name="connsiteX75" fmla="*/ 7708 w 10000"/>
                  <a:gd name="connsiteY75" fmla="*/ 9317 h 10000"/>
                  <a:gd name="connsiteX76" fmla="*/ 7622 w 10000"/>
                  <a:gd name="connsiteY76" fmla="*/ 9317 h 10000"/>
                  <a:gd name="connsiteX77" fmla="*/ 7507 w 10000"/>
                  <a:gd name="connsiteY77" fmla="*/ 9404 h 10000"/>
                  <a:gd name="connsiteX78" fmla="*/ 7364 w 10000"/>
                  <a:gd name="connsiteY78" fmla="*/ 9829 h 10000"/>
                  <a:gd name="connsiteX79" fmla="*/ 7278 w 10000"/>
                  <a:gd name="connsiteY79" fmla="*/ 10000 h 10000"/>
                  <a:gd name="connsiteX80" fmla="*/ 7221 w 10000"/>
                  <a:gd name="connsiteY80" fmla="*/ 10000 h 10000"/>
                  <a:gd name="connsiteX81" fmla="*/ 7192 w 10000"/>
                  <a:gd name="connsiteY81" fmla="*/ 9829 h 10000"/>
                  <a:gd name="connsiteX82" fmla="*/ 7106 w 10000"/>
                  <a:gd name="connsiteY82" fmla="*/ 9745 h 10000"/>
                  <a:gd name="connsiteX83" fmla="*/ 7049 w 10000"/>
                  <a:gd name="connsiteY83" fmla="*/ 9573 h 10000"/>
                  <a:gd name="connsiteX84" fmla="*/ 7049 w 10000"/>
                  <a:gd name="connsiteY84" fmla="*/ 9145 h 10000"/>
                  <a:gd name="connsiteX85" fmla="*/ 7106 w 10000"/>
                  <a:gd name="connsiteY85" fmla="*/ 8976 h 10000"/>
                  <a:gd name="connsiteX86" fmla="*/ 7106 w 10000"/>
                  <a:gd name="connsiteY86" fmla="*/ 8887 h 10000"/>
                  <a:gd name="connsiteX87" fmla="*/ 6991 w 10000"/>
                  <a:gd name="connsiteY87" fmla="*/ 8550 h 10000"/>
                  <a:gd name="connsiteX88" fmla="*/ 6848 w 10000"/>
                  <a:gd name="connsiteY88" fmla="*/ 8461 h 10000"/>
                  <a:gd name="connsiteX89" fmla="*/ 6762 w 10000"/>
                  <a:gd name="connsiteY89" fmla="*/ 8289 h 10000"/>
                  <a:gd name="connsiteX90" fmla="*/ 6705 w 10000"/>
                  <a:gd name="connsiteY90" fmla="*/ 8289 h 10000"/>
                  <a:gd name="connsiteX91" fmla="*/ 6705 w 10000"/>
                  <a:gd name="connsiteY91" fmla="*/ 8120 h 10000"/>
                  <a:gd name="connsiteX92" fmla="*/ 6762 w 10000"/>
                  <a:gd name="connsiteY92" fmla="*/ 8033 h 10000"/>
                  <a:gd name="connsiteX93" fmla="*/ 6819 w 10000"/>
                  <a:gd name="connsiteY93" fmla="*/ 8033 h 10000"/>
                  <a:gd name="connsiteX94" fmla="*/ 6905 w 10000"/>
                  <a:gd name="connsiteY94" fmla="*/ 7865 h 10000"/>
                  <a:gd name="connsiteX95" fmla="*/ 7049 w 10000"/>
                  <a:gd name="connsiteY95" fmla="*/ 7692 h 10000"/>
                  <a:gd name="connsiteX96" fmla="*/ 7135 w 10000"/>
                  <a:gd name="connsiteY96" fmla="*/ 7605 h 10000"/>
                  <a:gd name="connsiteX97" fmla="*/ 7221 w 10000"/>
                  <a:gd name="connsiteY97" fmla="*/ 7265 h 10000"/>
                  <a:gd name="connsiteX98" fmla="*/ 7192 w 10000"/>
                  <a:gd name="connsiteY98" fmla="*/ 7180 h 10000"/>
                  <a:gd name="connsiteX99" fmla="*/ 7106 w 10000"/>
                  <a:gd name="connsiteY99" fmla="*/ 7180 h 10000"/>
                  <a:gd name="connsiteX100" fmla="*/ 6963 w 10000"/>
                  <a:gd name="connsiteY100" fmla="*/ 7265 h 10000"/>
                  <a:gd name="connsiteX101" fmla="*/ 6762 w 10000"/>
                  <a:gd name="connsiteY101" fmla="*/ 7265 h 10000"/>
                  <a:gd name="connsiteX102" fmla="*/ 6562 w 10000"/>
                  <a:gd name="connsiteY102" fmla="*/ 7008 h 10000"/>
                  <a:gd name="connsiteX103" fmla="*/ 6390 w 10000"/>
                  <a:gd name="connsiteY103" fmla="*/ 7008 h 10000"/>
                  <a:gd name="connsiteX104" fmla="*/ 6332 w 10000"/>
                  <a:gd name="connsiteY104" fmla="*/ 6836 h 10000"/>
                  <a:gd name="connsiteX105" fmla="*/ 6332 w 10000"/>
                  <a:gd name="connsiteY105" fmla="*/ 6751 h 10000"/>
                  <a:gd name="connsiteX106" fmla="*/ 2372 w 10000"/>
                  <a:gd name="connsiteY106" fmla="*/ 2148 h 10000"/>
                  <a:gd name="connsiteX0" fmla="*/ 2372 w 9914"/>
                  <a:gd name="connsiteY0" fmla="*/ 2148 h 10000"/>
                  <a:gd name="connsiteX1" fmla="*/ 2235 w 9914"/>
                  <a:gd name="connsiteY1" fmla="*/ 3334 h 10000"/>
                  <a:gd name="connsiteX2" fmla="*/ 1891 w 9914"/>
                  <a:gd name="connsiteY2" fmla="*/ 3334 h 10000"/>
                  <a:gd name="connsiteX3" fmla="*/ 1805 w 9914"/>
                  <a:gd name="connsiteY3" fmla="*/ 3163 h 10000"/>
                  <a:gd name="connsiteX4" fmla="*/ 1719 w 9914"/>
                  <a:gd name="connsiteY4" fmla="*/ 3163 h 10000"/>
                  <a:gd name="connsiteX5" fmla="*/ 1605 w 9914"/>
                  <a:gd name="connsiteY5" fmla="*/ 2990 h 10000"/>
                  <a:gd name="connsiteX6" fmla="*/ 1519 w 9914"/>
                  <a:gd name="connsiteY6" fmla="*/ 2990 h 10000"/>
                  <a:gd name="connsiteX7" fmla="*/ 1433 w 9914"/>
                  <a:gd name="connsiteY7" fmla="*/ 3334 h 10000"/>
                  <a:gd name="connsiteX8" fmla="*/ 1433 w 9914"/>
                  <a:gd name="connsiteY8" fmla="*/ 3761 h 10000"/>
                  <a:gd name="connsiteX9" fmla="*/ 1089 w 9914"/>
                  <a:gd name="connsiteY9" fmla="*/ 3761 h 10000"/>
                  <a:gd name="connsiteX10" fmla="*/ 1003 w 9914"/>
                  <a:gd name="connsiteY10" fmla="*/ 3845 h 10000"/>
                  <a:gd name="connsiteX11" fmla="*/ 888 w 9914"/>
                  <a:gd name="connsiteY11" fmla="*/ 3845 h 10000"/>
                  <a:gd name="connsiteX12" fmla="*/ 860 w 9914"/>
                  <a:gd name="connsiteY12" fmla="*/ 4016 h 10000"/>
                  <a:gd name="connsiteX13" fmla="*/ 802 w 9914"/>
                  <a:gd name="connsiteY13" fmla="*/ 4016 h 10000"/>
                  <a:gd name="connsiteX14" fmla="*/ 745 w 9914"/>
                  <a:gd name="connsiteY14" fmla="*/ 4273 h 10000"/>
                  <a:gd name="connsiteX15" fmla="*/ 716 w 9914"/>
                  <a:gd name="connsiteY15" fmla="*/ 4445 h 10000"/>
                  <a:gd name="connsiteX16" fmla="*/ 315 w 9914"/>
                  <a:gd name="connsiteY16" fmla="*/ 4445 h 10000"/>
                  <a:gd name="connsiteX17" fmla="*/ 287 w 9914"/>
                  <a:gd name="connsiteY17" fmla="*/ 4273 h 10000"/>
                  <a:gd name="connsiteX18" fmla="*/ 172 w 9914"/>
                  <a:gd name="connsiteY18" fmla="*/ 4188 h 10000"/>
                  <a:gd name="connsiteX19" fmla="*/ 143 w 9914"/>
                  <a:gd name="connsiteY19" fmla="*/ 4016 h 10000"/>
                  <a:gd name="connsiteX20" fmla="*/ 29 w 9914"/>
                  <a:gd name="connsiteY20" fmla="*/ 3845 h 10000"/>
                  <a:gd name="connsiteX21" fmla="*/ 0 w 9914"/>
                  <a:gd name="connsiteY21" fmla="*/ 3590 h 10000"/>
                  <a:gd name="connsiteX22" fmla="*/ 0 w 9914"/>
                  <a:gd name="connsiteY22" fmla="*/ 2908 h 10000"/>
                  <a:gd name="connsiteX23" fmla="*/ 29 w 9914"/>
                  <a:gd name="connsiteY23" fmla="*/ 2735 h 10000"/>
                  <a:gd name="connsiteX24" fmla="*/ 315 w 9914"/>
                  <a:gd name="connsiteY24" fmla="*/ 2735 h 10000"/>
                  <a:gd name="connsiteX25" fmla="*/ 745 w 9914"/>
                  <a:gd name="connsiteY25" fmla="*/ 1451 h 10000"/>
                  <a:gd name="connsiteX26" fmla="*/ 802 w 9914"/>
                  <a:gd name="connsiteY26" fmla="*/ 1626 h 10000"/>
                  <a:gd name="connsiteX27" fmla="*/ 888 w 9914"/>
                  <a:gd name="connsiteY27" fmla="*/ 1709 h 10000"/>
                  <a:gd name="connsiteX28" fmla="*/ 1003 w 9914"/>
                  <a:gd name="connsiteY28" fmla="*/ 1709 h 10000"/>
                  <a:gd name="connsiteX29" fmla="*/ 1089 w 9914"/>
                  <a:gd name="connsiteY29" fmla="*/ 1451 h 10000"/>
                  <a:gd name="connsiteX30" fmla="*/ 1891 w 9914"/>
                  <a:gd name="connsiteY30" fmla="*/ 1451 h 10000"/>
                  <a:gd name="connsiteX31" fmla="*/ 2092 w 9914"/>
                  <a:gd name="connsiteY31" fmla="*/ 1626 h 10000"/>
                  <a:gd name="connsiteX32" fmla="*/ 2149 w 9914"/>
                  <a:gd name="connsiteY32" fmla="*/ 1880 h 10000"/>
                  <a:gd name="connsiteX33" fmla="*/ 2292 w 9914"/>
                  <a:gd name="connsiteY33" fmla="*/ 2307 h 10000"/>
                  <a:gd name="connsiteX34" fmla="*/ 2321 w 9914"/>
                  <a:gd name="connsiteY34" fmla="*/ 2564 h 10000"/>
                  <a:gd name="connsiteX35" fmla="*/ 8768 w 9914"/>
                  <a:gd name="connsiteY35" fmla="*/ 0 h 10000"/>
                  <a:gd name="connsiteX36" fmla="*/ 8997 w 9914"/>
                  <a:gd name="connsiteY36" fmla="*/ 769 h 10000"/>
                  <a:gd name="connsiteX37" fmla="*/ 9570 w 9914"/>
                  <a:gd name="connsiteY37" fmla="*/ 1197 h 10000"/>
                  <a:gd name="connsiteX38" fmla="*/ 9628 w 9914"/>
                  <a:gd name="connsiteY38" fmla="*/ 1024 h 10000"/>
                  <a:gd name="connsiteX39" fmla="*/ 9857 w 9914"/>
                  <a:gd name="connsiteY39" fmla="*/ 1451 h 10000"/>
                  <a:gd name="connsiteX40" fmla="*/ 9799 w 9914"/>
                  <a:gd name="connsiteY40" fmla="*/ 2908 h 10000"/>
                  <a:gd name="connsiteX41" fmla="*/ 9914 w 9914"/>
                  <a:gd name="connsiteY41" fmla="*/ 3419 h 10000"/>
                  <a:gd name="connsiteX42" fmla="*/ 9914 w 9914"/>
                  <a:gd name="connsiteY42" fmla="*/ 3761 h 10000"/>
                  <a:gd name="connsiteX43" fmla="*/ 9857 w 9914"/>
                  <a:gd name="connsiteY43" fmla="*/ 4016 h 10000"/>
                  <a:gd name="connsiteX44" fmla="*/ 9799 w 9914"/>
                  <a:gd name="connsiteY44" fmla="*/ 4188 h 10000"/>
                  <a:gd name="connsiteX45" fmla="*/ 9799 w 9914"/>
                  <a:gd name="connsiteY45" fmla="*/ 4273 h 10000"/>
                  <a:gd name="connsiteX46" fmla="*/ 9484 w 9914"/>
                  <a:gd name="connsiteY46" fmla="*/ 4273 h 10000"/>
                  <a:gd name="connsiteX47" fmla="*/ 9370 w 9914"/>
                  <a:gd name="connsiteY47" fmla="*/ 4445 h 10000"/>
                  <a:gd name="connsiteX48" fmla="*/ 9198 w 9914"/>
                  <a:gd name="connsiteY48" fmla="*/ 5042 h 10000"/>
                  <a:gd name="connsiteX49" fmla="*/ 9140 w 9914"/>
                  <a:gd name="connsiteY49" fmla="*/ 5299 h 10000"/>
                  <a:gd name="connsiteX50" fmla="*/ 9140 w 9914"/>
                  <a:gd name="connsiteY50" fmla="*/ 5557 h 10000"/>
                  <a:gd name="connsiteX51" fmla="*/ 8997 w 9914"/>
                  <a:gd name="connsiteY51" fmla="*/ 5557 h 10000"/>
                  <a:gd name="connsiteX52" fmla="*/ 8711 w 9914"/>
                  <a:gd name="connsiteY52" fmla="*/ 5898 h 10000"/>
                  <a:gd name="connsiteX53" fmla="*/ 8625 w 9914"/>
                  <a:gd name="connsiteY53" fmla="*/ 5985 h 10000"/>
                  <a:gd name="connsiteX54" fmla="*/ 8481 w 9914"/>
                  <a:gd name="connsiteY54" fmla="*/ 6154 h 10000"/>
                  <a:gd name="connsiteX55" fmla="*/ 8865 w 9914"/>
                  <a:gd name="connsiteY55" fmla="*/ 8068 h 10000"/>
                  <a:gd name="connsiteX56" fmla="*/ 8275 w 9914"/>
                  <a:gd name="connsiteY56" fmla="*/ 7687 h 10000"/>
                  <a:gd name="connsiteX57" fmla="*/ 8052 w 9914"/>
                  <a:gd name="connsiteY57" fmla="*/ 6409 h 10000"/>
                  <a:gd name="connsiteX58" fmla="*/ 7937 w 9914"/>
                  <a:gd name="connsiteY58" fmla="*/ 6751 h 10000"/>
                  <a:gd name="connsiteX59" fmla="*/ 7765 w 9914"/>
                  <a:gd name="connsiteY59" fmla="*/ 7180 h 10000"/>
                  <a:gd name="connsiteX60" fmla="*/ 7708 w 9914"/>
                  <a:gd name="connsiteY60" fmla="*/ 7436 h 10000"/>
                  <a:gd name="connsiteX61" fmla="*/ 7708 w 9914"/>
                  <a:gd name="connsiteY61" fmla="*/ 7865 h 10000"/>
                  <a:gd name="connsiteX62" fmla="*/ 7794 w 9914"/>
                  <a:gd name="connsiteY62" fmla="*/ 8033 h 10000"/>
                  <a:gd name="connsiteX63" fmla="*/ 7851 w 9914"/>
                  <a:gd name="connsiteY63" fmla="*/ 8289 h 10000"/>
                  <a:gd name="connsiteX64" fmla="*/ 7937 w 9914"/>
                  <a:gd name="connsiteY64" fmla="*/ 8461 h 10000"/>
                  <a:gd name="connsiteX65" fmla="*/ 8080 w 9914"/>
                  <a:gd name="connsiteY65" fmla="*/ 8461 h 10000"/>
                  <a:gd name="connsiteX66" fmla="*/ 8195 w 9914"/>
                  <a:gd name="connsiteY66" fmla="*/ 8289 h 10000"/>
                  <a:gd name="connsiteX67" fmla="*/ 8567 w 9914"/>
                  <a:gd name="connsiteY67" fmla="*/ 8289 h 10000"/>
                  <a:gd name="connsiteX68" fmla="*/ 8510 w 9914"/>
                  <a:gd name="connsiteY68" fmla="*/ 8461 h 10000"/>
                  <a:gd name="connsiteX69" fmla="*/ 8510 w 9914"/>
                  <a:gd name="connsiteY69" fmla="*/ 8717 h 10000"/>
                  <a:gd name="connsiteX70" fmla="*/ 8481 w 9914"/>
                  <a:gd name="connsiteY70" fmla="*/ 8717 h 10000"/>
                  <a:gd name="connsiteX71" fmla="*/ 8424 w 9914"/>
                  <a:gd name="connsiteY71" fmla="*/ 8887 h 10000"/>
                  <a:gd name="connsiteX72" fmla="*/ 7937 w 9914"/>
                  <a:gd name="connsiteY72" fmla="*/ 8887 h 10000"/>
                  <a:gd name="connsiteX73" fmla="*/ 7794 w 9914"/>
                  <a:gd name="connsiteY73" fmla="*/ 8976 h 10000"/>
                  <a:gd name="connsiteX74" fmla="*/ 7708 w 9914"/>
                  <a:gd name="connsiteY74" fmla="*/ 9317 h 10000"/>
                  <a:gd name="connsiteX75" fmla="*/ 7622 w 9914"/>
                  <a:gd name="connsiteY75" fmla="*/ 9317 h 10000"/>
                  <a:gd name="connsiteX76" fmla="*/ 7507 w 9914"/>
                  <a:gd name="connsiteY76" fmla="*/ 9404 h 10000"/>
                  <a:gd name="connsiteX77" fmla="*/ 7364 w 9914"/>
                  <a:gd name="connsiteY77" fmla="*/ 9829 h 10000"/>
                  <a:gd name="connsiteX78" fmla="*/ 7278 w 9914"/>
                  <a:gd name="connsiteY78" fmla="*/ 10000 h 10000"/>
                  <a:gd name="connsiteX79" fmla="*/ 7221 w 9914"/>
                  <a:gd name="connsiteY79" fmla="*/ 10000 h 10000"/>
                  <a:gd name="connsiteX80" fmla="*/ 7192 w 9914"/>
                  <a:gd name="connsiteY80" fmla="*/ 9829 h 10000"/>
                  <a:gd name="connsiteX81" fmla="*/ 7106 w 9914"/>
                  <a:gd name="connsiteY81" fmla="*/ 9745 h 10000"/>
                  <a:gd name="connsiteX82" fmla="*/ 7049 w 9914"/>
                  <a:gd name="connsiteY82" fmla="*/ 9573 h 10000"/>
                  <a:gd name="connsiteX83" fmla="*/ 7049 w 9914"/>
                  <a:gd name="connsiteY83" fmla="*/ 9145 h 10000"/>
                  <a:gd name="connsiteX84" fmla="*/ 7106 w 9914"/>
                  <a:gd name="connsiteY84" fmla="*/ 8976 h 10000"/>
                  <a:gd name="connsiteX85" fmla="*/ 7106 w 9914"/>
                  <a:gd name="connsiteY85" fmla="*/ 8887 h 10000"/>
                  <a:gd name="connsiteX86" fmla="*/ 6991 w 9914"/>
                  <a:gd name="connsiteY86" fmla="*/ 8550 h 10000"/>
                  <a:gd name="connsiteX87" fmla="*/ 6848 w 9914"/>
                  <a:gd name="connsiteY87" fmla="*/ 8461 h 10000"/>
                  <a:gd name="connsiteX88" fmla="*/ 6762 w 9914"/>
                  <a:gd name="connsiteY88" fmla="*/ 8289 h 10000"/>
                  <a:gd name="connsiteX89" fmla="*/ 6705 w 9914"/>
                  <a:gd name="connsiteY89" fmla="*/ 8289 h 10000"/>
                  <a:gd name="connsiteX90" fmla="*/ 6705 w 9914"/>
                  <a:gd name="connsiteY90" fmla="*/ 8120 h 10000"/>
                  <a:gd name="connsiteX91" fmla="*/ 6762 w 9914"/>
                  <a:gd name="connsiteY91" fmla="*/ 8033 h 10000"/>
                  <a:gd name="connsiteX92" fmla="*/ 6819 w 9914"/>
                  <a:gd name="connsiteY92" fmla="*/ 8033 h 10000"/>
                  <a:gd name="connsiteX93" fmla="*/ 6905 w 9914"/>
                  <a:gd name="connsiteY93" fmla="*/ 7865 h 10000"/>
                  <a:gd name="connsiteX94" fmla="*/ 7049 w 9914"/>
                  <a:gd name="connsiteY94" fmla="*/ 7692 h 10000"/>
                  <a:gd name="connsiteX95" fmla="*/ 7135 w 9914"/>
                  <a:gd name="connsiteY95" fmla="*/ 7605 h 10000"/>
                  <a:gd name="connsiteX96" fmla="*/ 7221 w 9914"/>
                  <a:gd name="connsiteY96" fmla="*/ 7265 h 10000"/>
                  <a:gd name="connsiteX97" fmla="*/ 7192 w 9914"/>
                  <a:gd name="connsiteY97" fmla="*/ 7180 h 10000"/>
                  <a:gd name="connsiteX98" fmla="*/ 7106 w 9914"/>
                  <a:gd name="connsiteY98" fmla="*/ 7180 h 10000"/>
                  <a:gd name="connsiteX99" fmla="*/ 6963 w 9914"/>
                  <a:gd name="connsiteY99" fmla="*/ 7265 h 10000"/>
                  <a:gd name="connsiteX100" fmla="*/ 6762 w 9914"/>
                  <a:gd name="connsiteY100" fmla="*/ 7265 h 10000"/>
                  <a:gd name="connsiteX101" fmla="*/ 6562 w 9914"/>
                  <a:gd name="connsiteY101" fmla="*/ 7008 h 10000"/>
                  <a:gd name="connsiteX102" fmla="*/ 6390 w 9914"/>
                  <a:gd name="connsiteY102" fmla="*/ 7008 h 10000"/>
                  <a:gd name="connsiteX103" fmla="*/ 6332 w 9914"/>
                  <a:gd name="connsiteY103" fmla="*/ 6836 h 10000"/>
                  <a:gd name="connsiteX104" fmla="*/ 6332 w 9914"/>
                  <a:gd name="connsiteY104" fmla="*/ 6751 h 10000"/>
                  <a:gd name="connsiteX105" fmla="*/ 2372 w 9914"/>
                  <a:gd name="connsiteY105" fmla="*/ 2148 h 10000"/>
                  <a:gd name="connsiteX0" fmla="*/ 2393 w 10000"/>
                  <a:gd name="connsiteY0" fmla="*/ 2148 h 10000"/>
                  <a:gd name="connsiteX1" fmla="*/ 2254 w 10000"/>
                  <a:gd name="connsiteY1" fmla="*/ 3334 h 10000"/>
                  <a:gd name="connsiteX2" fmla="*/ 1907 w 10000"/>
                  <a:gd name="connsiteY2" fmla="*/ 3334 h 10000"/>
                  <a:gd name="connsiteX3" fmla="*/ 1821 w 10000"/>
                  <a:gd name="connsiteY3" fmla="*/ 3163 h 10000"/>
                  <a:gd name="connsiteX4" fmla="*/ 1734 w 10000"/>
                  <a:gd name="connsiteY4" fmla="*/ 3163 h 10000"/>
                  <a:gd name="connsiteX5" fmla="*/ 1619 w 10000"/>
                  <a:gd name="connsiteY5" fmla="*/ 2990 h 10000"/>
                  <a:gd name="connsiteX6" fmla="*/ 1532 w 10000"/>
                  <a:gd name="connsiteY6" fmla="*/ 2990 h 10000"/>
                  <a:gd name="connsiteX7" fmla="*/ 1445 w 10000"/>
                  <a:gd name="connsiteY7" fmla="*/ 3334 h 10000"/>
                  <a:gd name="connsiteX8" fmla="*/ 1445 w 10000"/>
                  <a:gd name="connsiteY8" fmla="*/ 3761 h 10000"/>
                  <a:gd name="connsiteX9" fmla="*/ 1098 w 10000"/>
                  <a:gd name="connsiteY9" fmla="*/ 3761 h 10000"/>
                  <a:gd name="connsiteX10" fmla="*/ 1012 w 10000"/>
                  <a:gd name="connsiteY10" fmla="*/ 3845 h 10000"/>
                  <a:gd name="connsiteX11" fmla="*/ 896 w 10000"/>
                  <a:gd name="connsiteY11" fmla="*/ 3845 h 10000"/>
                  <a:gd name="connsiteX12" fmla="*/ 867 w 10000"/>
                  <a:gd name="connsiteY12" fmla="*/ 4016 h 10000"/>
                  <a:gd name="connsiteX13" fmla="*/ 809 w 10000"/>
                  <a:gd name="connsiteY13" fmla="*/ 4016 h 10000"/>
                  <a:gd name="connsiteX14" fmla="*/ 751 w 10000"/>
                  <a:gd name="connsiteY14" fmla="*/ 4273 h 10000"/>
                  <a:gd name="connsiteX15" fmla="*/ 722 w 10000"/>
                  <a:gd name="connsiteY15" fmla="*/ 4445 h 10000"/>
                  <a:gd name="connsiteX16" fmla="*/ 318 w 10000"/>
                  <a:gd name="connsiteY16" fmla="*/ 4445 h 10000"/>
                  <a:gd name="connsiteX17" fmla="*/ 289 w 10000"/>
                  <a:gd name="connsiteY17" fmla="*/ 4273 h 10000"/>
                  <a:gd name="connsiteX18" fmla="*/ 173 w 10000"/>
                  <a:gd name="connsiteY18" fmla="*/ 4188 h 10000"/>
                  <a:gd name="connsiteX19" fmla="*/ 144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8 w 10000"/>
                  <a:gd name="connsiteY24" fmla="*/ 2735 h 10000"/>
                  <a:gd name="connsiteX25" fmla="*/ 751 w 10000"/>
                  <a:gd name="connsiteY25" fmla="*/ 1451 h 10000"/>
                  <a:gd name="connsiteX26" fmla="*/ 809 w 10000"/>
                  <a:gd name="connsiteY26" fmla="*/ 1626 h 10000"/>
                  <a:gd name="connsiteX27" fmla="*/ 896 w 10000"/>
                  <a:gd name="connsiteY27" fmla="*/ 1709 h 10000"/>
                  <a:gd name="connsiteX28" fmla="*/ 1012 w 10000"/>
                  <a:gd name="connsiteY28" fmla="*/ 1709 h 10000"/>
                  <a:gd name="connsiteX29" fmla="*/ 1098 w 10000"/>
                  <a:gd name="connsiteY29" fmla="*/ 1451 h 10000"/>
                  <a:gd name="connsiteX30" fmla="*/ 1907 w 10000"/>
                  <a:gd name="connsiteY30" fmla="*/ 1451 h 10000"/>
                  <a:gd name="connsiteX31" fmla="*/ 2110 w 10000"/>
                  <a:gd name="connsiteY31" fmla="*/ 1626 h 10000"/>
                  <a:gd name="connsiteX32" fmla="*/ 2168 w 10000"/>
                  <a:gd name="connsiteY32" fmla="*/ 1880 h 10000"/>
                  <a:gd name="connsiteX33" fmla="*/ 2312 w 10000"/>
                  <a:gd name="connsiteY33" fmla="*/ 2307 h 10000"/>
                  <a:gd name="connsiteX34" fmla="*/ 2341 w 10000"/>
                  <a:gd name="connsiteY34" fmla="*/ 2564 h 10000"/>
                  <a:gd name="connsiteX35" fmla="*/ 8844 w 10000"/>
                  <a:gd name="connsiteY35" fmla="*/ 0 h 10000"/>
                  <a:gd name="connsiteX36" fmla="*/ 9075 w 10000"/>
                  <a:gd name="connsiteY36" fmla="*/ 769 h 10000"/>
                  <a:gd name="connsiteX37" fmla="*/ 9653 w 10000"/>
                  <a:gd name="connsiteY37" fmla="*/ 1197 h 10000"/>
                  <a:gd name="connsiteX38" fmla="*/ 9712 w 10000"/>
                  <a:gd name="connsiteY38" fmla="*/ 1024 h 10000"/>
                  <a:gd name="connsiteX39" fmla="*/ 9884 w 10000"/>
                  <a:gd name="connsiteY39" fmla="*/ 2908 h 10000"/>
                  <a:gd name="connsiteX40" fmla="*/ 10000 w 10000"/>
                  <a:gd name="connsiteY40" fmla="*/ 3419 h 10000"/>
                  <a:gd name="connsiteX41" fmla="*/ 10000 w 10000"/>
                  <a:gd name="connsiteY41" fmla="*/ 3761 h 10000"/>
                  <a:gd name="connsiteX42" fmla="*/ 9943 w 10000"/>
                  <a:gd name="connsiteY42" fmla="*/ 4016 h 10000"/>
                  <a:gd name="connsiteX43" fmla="*/ 9884 w 10000"/>
                  <a:gd name="connsiteY43" fmla="*/ 4188 h 10000"/>
                  <a:gd name="connsiteX44" fmla="*/ 9884 w 10000"/>
                  <a:gd name="connsiteY44" fmla="*/ 4273 h 10000"/>
                  <a:gd name="connsiteX45" fmla="*/ 9566 w 10000"/>
                  <a:gd name="connsiteY45" fmla="*/ 4273 h 10000"/>
                  <a:gd name="connsiteX46" fmla="*/ 9451 w 10000"/>
                  <a:gd name="connsiteY46" fmla="*/ 4445 h 10000"/>
                  <a:gd name="connsiteX47" fmla="*/ 9278 w 10000"/>
                  <a:gd name="connsiteY47" fmla="*/ 5042 h 10000"/>
                  <a:gd name="connsiteX48" fmla="*/ 9219 w 10000"/>
                  <a:gd name="connsiteY48" fmla="*/ 5299 h 10000"/>
                  <a:gd name="connsiteX49" fmla="*/ 9219 w 10000"/>
                  <a:gd name="connsiteY49" fmla="*/ 5557 h 10000"/>
                  <a:gd name="connsiteX50" fmla="*/ 9075 w 10000"/>
                  <a:gd name="connsiteY50" fmla="*/ 5557 h 10000"/>
                  <a:gd name="connsiteX51" fmla="*/ 8787 w 10000"/>
                  <a:gd name="connsiteY51" fmla="*/ 5898 h 10000"/>
                  <a:gd name="connsiteX52" fmla="*/ 8700 w 10000"/>
                  <a:gd name="connsiteY52" fmla="*/ 5985 h 10000"/>
                  <a:gd name="connsiteX53" fmla="*/ 8555 w 10000"/>
                  <a:gd name="connsiteY53" fmla="*/ 6154 h 10000"/>
                  <a:gd name="connsiteX54" fmla="*/ 8942 w 10000"/>
                  <a:gd name="connsiteY54" fmla="*/ 8068 h 10000"/>
                  <a:gd name="connsiteX55" fmla="*/ 8347 w 10000"/>
                  <a:gd name="connsiteY55" fmla="*/ 7687 h 10000"/>
                  <a:gd name="connsiteX56" fmla="*/ 8122 w 10000"/>
                  <a:gd name="connsiteY56" fmla="*/ 6409 h 10000"/>
                  <a:gd name="connsiteX57" fmla="*/ 8006 w 10000"/>
                  <a:gd name="connsiteY57" fmla="*/ 6751 h 10000"/>
                  <a:gd name="connsiteX58" fmla="*/ 7832 w 10000"/>
                  <a:gd name="connsiteY58" fmla="*/ 7180 h 10000"/>
                  <a:gd name="connsiteX59" fmla="*/ 7775 w 10000"/>
                  <a:gd name="connsiteY59" fmla="*/ 7436 h 10000"/>
                  <a:gd name="connsiteX60" fmla="*/ 7775 w 10000"/>
                  <a:gd name="connsiteY60" fmla="*/ 7865 h 10000"/>
                  <a:gd name="connsiteX61" fmla="*/ 7862 w 10000"/>
                  <a:gd name="connsiteY61" fmla="*/ 8033 h 10000"/>
                  <a:gd name="connsiteX62" fmla="*/ 7919 w 10000"/>
                  <a:gd name="connsiteY62" fmla="*/ 8289 h 10000"/>
                  <a:gd name="connsiteX63" fmla="*/ 8006 w 10000"/>
                  <a:gd name="connsiteY63" fmla="*/ 8461 h 10000"/>
                  <a:gd name="connsiteX64" fmla="*/ 8150 w 10000"/>
                  <a:gd name="connsiteY64" fmla="*/ 8461 h 10000"/>
                  <a:gd name="connsiteX65" fmla="*/ 8266 w 10000"/>
                  <a:gd name="connsiteY65" fmla="*/ 8289 h 10000"/>
                  <a:gd name="connsiteX66" fmla="*/ 8641 w 10000"/>
                  <a:gd name="connsiteY66" fmla="*/ 8289 h 10000"/>
                  <a:gd name="connsiteX67" fmla="*/ 8584 w 10000"/>
                  <a:gd name="connsiteY67" fmla="*/ 8461 h 10000"/>
                  <a:gd name="connsiteX68" fmla="*/ 8584 w 10000"/>
                  <a:gd name="connsiteY68" fmla="*/ 8717 h 10000"/>
                  <a:gd name="connsiteX69" fmla="*/ 8555 w 10000"/>
                  <a:gd name="connsiteY69" fmla="*/ 8717 h 10000"/>
                  <a:gd name="connsiteX70" fmla="*/ 8497 w 10000"/>
                  <a:gd name="connsiteY70" fmla="*/ 8887 h 10000"/>
                  <a:gd name="connsiteX71" fmla="*/ 8006 w 10000"/>
                  <a:gd name="connsiteY71" fmla="*/ 8887 h 10000"/>
                  <a:gd name="connsiteX72" fmla="*/ 7862 w 10000"/>
                  <a:gd name="connsiteY72" fmla="*/ 8976 h 10000"/>
                  <a:gd name="connsiteX73" fmla="*/ 7775 w 10000"/>
                  <a:gd name="connsiteY73" fmla="*/ 9317 h 10000"/>
                  <a:gd name="connsiteX74" fmla="*/ 7688 w 10000"/>
                  <a:gd name="connsiteY74" fmla="*/ 9317 h 10000"/>
                  <a:gd name="connsiteX75" fmla="*/ 7572 w 10000"/>
                  <a:gd name="connsiteY75" fmla="*/ 9404 h 10000"/>
                  <a:gd name="connsiteX76" fmla="*/ 7428 w 10000"/>
                  <a:gd name="connsiteY76" fmla="*/ 9829 h 10000"/>
                  <a:gd name="connsiteX77" fmla="*/ 7341 w 10000"/>
                  <a:gd name="connsiteY77" fmla="*/ 10000 h 10000"/>
                  <a:gd name="connsiteX78" fmla="*/ 7284 w 10000"/>
                  <a:gd name="connsiteY78" fmla="*/ 10000 h 10000"/>
                  <a:gd name="connsiteX79" fmla="*/ 7254 w 10000"/>
                  <a:gd name="connsiteY79" fmla="*/ 9829 h 10000"/>
                  <a:gd name="connsiteX80" fmla="*/ 7168 w 10000"/>
                  <a:gd name="connsiteY80" fmla="*/ 9745 h 10000"/>
                  <a:gd name="connsiteX81" fmla="*/ 7110 w 10000"/>
                  <a:gd name="connsiteY81" fmla="*/ 9573 h 10000"/>
                  <a:gd name="connsiteX82" fmla="*/ 7110 w 10000"/>
                  <a:gd name="connsiteY82" fmla="*/ 9145 h 10000"/>
                  <a:gd name="connsiteX83" fmla="*/ 7168 w 10000"/>
                  <a:gd name="connsiteY83" fmla="*/ 8976 h 10000"/>
                  <a:gd name="connsiteX84" fmla="*/ 7168 w 10000"/>
                  <a:gd name="connsiteY84" fmla="*/ 8887 h 10000"/>
                  <a:gd name="connsiteX85" fmla="*/ 7052 w 10000"/>
                  <a:gd name="connsiteY85" fmla="*/ 8550 h 10000"/>
                  <a:gd name="connsiteX86" fmla="*/ 6907 w 10000"/>
                  <a:gd name="connsiteY86" fmla="*/ 8461 h 10000"/>
                  <a:gd name="connsiteX87" fmla="*/ 6821 w 10000"/>
                  <a:gd name="connsiteY87" fmla="*/ 8289 h 10000"/>
                  <a:gd name="connsiteX88" fmla="*/ 6763 w 10000"/>
                  <a:gd name="connsiteY88" fmla="*/ 8289 h 10000"/>
                  <a:gd name="connsiteX89" fmla="*/ 6763 w 10000"/>
                  <a:gd name="connsiteY89" fmla="*/ 8120 h 10000"/>
                  <a:gd name="connsiteX90" fmla="*/ 6821 w 10000"/>
                  <a:gd name="connsiteY90" fmla="*/ 8033 h 10000"/>
                  <a:gd name="connsiteX91" fmla="*/ 6878 w 10000"/>
                  <a:gd name="connsiteY91" fmla="*/ 8033 h 10000"/>
                  <a:gd name="connsiteX92" fmla="*/ 6965 w 10000"/>
                  <a:gd name="connsiteY92" fmla="*/ 7865 h 10000"/>
                  <a:gd name="connsiteX93" fmla="*/ 7110 w 10000"/>
                  <a:gd name="connsiteY93" fmla="*/ 7692 h 10000"/>
                  <a:gd name="connsiteX94" fmla="*/ 7197 w 10000"/>
                  <a:gd name="connsiteY94" fmla="*/ 7605 h 10000"/>
                  <a:gd name="connsiteX95" fmla="*/ 7284 w 10000"/>
                  <a:gd name="connsiteY95" fmla="*/ 7265 h 10000"/>
                  <a:gd name="connsiteX96" fmla="*/ 7254 w 10000"/>
                  <a:gd name="connsiteY96" fmla="*/ 7180 h 10000"/>
                  <a:gd name="connsiteX97" fmla="*/ 7168 w 10000"/>
                  <a:gd name="connsiteY97" fmla="*/ 7180 h 10000"/>
                  <a:gd name="connsiteX98" fmla="*/ 7023 w 10000"/>
                  <a:gd name="connsiteY98" fmla="*/ 7265 h 10000"/>
                  <a:gd name="connsiteX99" fmla="*/ 6821 w 10000"/>
                  <a:gd name="connsiteY99" fmla="*/ 7265 h 10000"/>
                  <a:gd name="connsiteX100" fmla="*/ 6619 w 10000"/>
                  <a:gd name="connsiteY100" fmla="*/ 7008 h 10000"/>
                  <a:gd name="connsiteX101" fmla="*/ 6445 w 10000"/>
                  <a:gd name="connsiteY101" fmla="*/ 7008 h 10000"/>
                  <a:gd name="connsiteX102" fmla="*/ 6387 w 10000"/>
                  <a:gd name="connsiteY102" fmla="*/ 6836 h 10000"/>
                  <a:gd name="connsiteX103" fmla="*/ 6387 w 10000"/>
                  <a:gd name="connsiteY103" fmla="*/ 6751 h 10000"/>
                  <a:gd name="connsiteX104" fmla="*/ 2393 w 10000"/>
                  <a:gd name="connsiteY104" fmla="*/ 2148 h 10000"/>
                  <a:gd name="connsiteX0" fmla="*/ 2393 w 10000"/>
                  <a:gd name="connsiteY0" fmla="*/ 2148 h 10000"/>
                  <a:gd name="connsiteX1" fmla="*/ 2254 w 10000"/>
                  <a:gd name="connsiteY1" fmla="*/ 3334 h 10000"/>
                  <a:gd name="connsiteX2" fmla="*/ 1907 w 10000"/>
                  <a:gd name="connsiteY2" fmla="*/ 3334 h 10000"/>
                  <a:gd name="connsiteX3" fmla="*/ 1821 w 10000"/>
                  <a:gd name="connsiteY3" fmla="*/ 3163 h 10000"/>
                  <a:gd name="connsiteX4" fmla="*/ 1734 w 10000"/>
                  <a:gd name="connsiteY4" fmla="*/ 3163 h 10000"/>
                  <a:gd name="connsiteX5" fmla="*/ 1619 w 10000"/>
                  <a:gd name="connsiteY5" fmla="*/ 2990 h 10000"/>
                  <a:gd name="connsiteX6" fmla="*/ 1532 w 10000"/>
                  <a:gd name="connsiteY6" fmla="*/ 2990 h 10000"/>
                  <a:gd name="connsiteX7" fmla="*/ 1445 w 10000"/>
                  <a:gd name="connsiteY7" fmla="*/ 3334 h 10000"/>
                  <a:gd name="connsiteX8" fmla="*/ 1445 w 10000"/>
                  <a:gd name="connsiteY8" fmla="*/ 3761 h 10000"/>
                  <a:gd name="connsiteX9" fmla="*/ 1098 w 10000"/>
                  <a:gd name="connsiteY9" fmla="*/ 3761 h 10000"/>
                  <a:gd name="connsiteX10" fmla="*/ 1012 w 10000"/>
                  <a:gd name="connsiteY10" fmla="*/ 3845 h 10000"/>
                  <a:gd name="connsiteX11" fmla="*/ 896 w 10000"/>
                  <a:gd name="connsiteY11" fmla="*/ 3845 h 10000"/>
                  <a:gd name="connsiteX12" fmla="*/ 867 w 10000"/>
                  <a:gd name="connsiteY12" fmla="*/ 4016 h 10000"/>
                  <a:gd name="connsiteX13" fmla="*/ 809 w 10000"/>
                  <a:gd name="connsiteY13" fmla="*/ 4016 h 10000"/>
                  <a:gd name="connsiteX14" fmla="*/ 751 w 10000"/>
                  <a:gd name="connsiteY14" fmla="*/ 4273 h 10000"/>
                  <a:gd name="connsiteX15" fmla="*/ 722 w 10000"/>
                  <a:gd name="connsiteY15" fmla="*/ 4445 h 10000"/>
                  <a:gd name="connsiteX16" fmla="*/ 318 w 10000"/>
                  <a:gd name="connsiteY16" fmla="*/ 4445 h 10000"/>
                  <a:gd name="connsiteX17" fmla="*/ 289 w 10000"/>
                  <a:gd name="connsiteY17" fmla="*/ 4273 h 10000"/>
                  <a:gd name="connsiteX18" fmla="*/ 173 w 10000"/>
                  <a:gd name="connsiteY18" fmla="*/ 4188 h 10000"/>
                  <a:gd name="connsiteX19" fmla="*/ 144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8 w 10000"/>
                  <a:gd name="connsiteY24" fmla="*/ 2735 h 10000"/>
                  <a:gd name="connsiteX25" fmla="*/ 751 w 10000"/>
                  <a:gd name="connsiteY25" fmla="*/ 1451 h 10000"/>
                  <a:gd name="connsiteX26" fmla="*/ 809 w 10000"/>
                  <a:gd name="connsiteY26" fmla="*/ 1626 h 10000"/>
                  <a:gd name="connsiteX27" fmla="*/ 896 w 10000"/>
                  <a:gd name="connsiteY27" fmla="*/ 1709 h 10000"/>
                  <a:gd name="connsiteX28" fmla="*/ 1012 w 10000"/>
                  <a:gd name="connsiteY28" fmla="*/ 1709 h 10000"/>
                  <a:gd name="connsiteX29" fmla="*/ 1098 w 10000"/>
                  <a:gd name="connsiteY29" fmla="*/ 1451 h 10000"/>
                  <a:gd name="connsiteX30" fmla="*/ 1907 w 10000"/>
                  <a:gd name="connsiteY30" fmla="*/ 1451 h 10000"/>
                  <a:gd name="connsiteX31" fmla="*/ 2110 w 10000"/>
                  <a:gd name="connsiteY31" fmla="*/ 1626 h 10000"/>
                  <a:gd name="connsiteX32" fmla="*/ 2168 w 10000"/>
                  <a:gd name="connsiteY32" fmla="*/ 1880 h 10000"/>
                  <a:gd name="connsiteX33" fmla="*/ 2312 w 10000"/>
                  <a:gd name="connsiteY33" fmla="*/ 2307 h 10000"/>
                  <a:gd name="connsiteX34" fmla="*/ 2341 w 10000"/>
                  <a:gd name="connsiteY34" fmla="*/ 2564 h 10000"/>
                  <a:gd name="connsiteX35" fmla="*/ 8844 w 10000"/>
                  <a:gd name="connsiteY35" fmla="*/ 0 h 10000"/>
                  <a:gd name="connsiteX36" fmla="*/ 9075 w 10000"/>
                  <a:gd name="connsiteY36" fmla="*/ 769 h 10000"/>
                  <a:gd name="connsiteX37" fmla="*/ 9653 w 10000"/>
                  <a:gd name="connsiteY37" fmla="*/ 1197 h 10000"/>
                  <a:gd name="connsiteX38" fmla="*/ 9884 w 10000"/>
                  <a:gd name="connsiteY38" fmla="*/ 2908 h 10000"/>
                  <a:gd name="connsiteX39" fmla="*/ 10000 w 10000"/>
                  <a:gd name="connsiteY39" fmla="*/ 3419 h 10000"/>
                  <a:gd name="connsiteX40" fmla="*/ 10000 w 10000"/>
                  <a:gd name="connsiteY40" fmla="*/ 3761 h 10000"/>
                  <a:gd name="connsiteX41" fmla="*/ 9943 w 10000"/>
                  <a:gd name="connsiteY41" fmla="*/ 4016 h 10000"/>
                  <a:gd name="connsiteX42" fmla="*/ 9884 w 10000"/>
                  <a:gd name="connsiteY42" fmla="*/ 4188 h 10000"/>
                  <a:gd name="connsiteX43" fmla="*/ 9884 w 10000"/>
                  <a:gd name="connsiteY43" fmla="*/ 4273 h 10000"/>
                  <a:gd name="connsiteX44" fmla="*/ 9566 w 10000"/>
                  <a:gd name="connsiteY44" fmla="*/ 4273 h 10000"/>
                  <a:gd name="connsiteX45" fmla="*/ 9451 w 10000"/>
                  <a:gd name="connsiteY45" fmla="*/ 4445 h 10000"/>
                  <a:gd name="connsiteX46" fmla="*/ 9278 w 10000"/>
                  <a:gd name="connsiteY46" fmla="*/ 5042 h 10000"/>
                  <a:gd name="connsiteX47" fmla="*/ 9219 w 10000"/>
                  <a:gd name="connsiteY47" fmla="*/ 5299 h 10000"/>
                  <a:gd name="connsiteX48" fmla="*/ 9219 w 10000"/>
                  <a:gd name="connsiteY48" fmla="*/ 5557 h 10000"/>
                  <a:gd name="connsiteX49" fmla="*/ 9075 w 10000"/>
                  <a:gd name="connsiteY49" fmla="*/ 5557 h 10000"/>
                  <a:gd name="connsiteX50" fmla="*/ 8787 w 10000"/>
                  <a:gd name="connsiteY50" fmla="*/ 5898 h 10000"/>
                  <a:gd name="connsiteX51" fmla="*/ 8700 w 10000"/>
                  <a:gd name="connsiteY51" fmla="*/ 5985 h 10000"/>
                  <a:gd name="connsiteX52" fmla="*/ 8555 w 10000"/>
                  <a:gd name="connsiteY52" fmla="*/ 6154 h 10000"/>
                  <a:gd name="connsiteX53" fmla="*/ 8942 w 10000"/>
                  <a:gd name="connsiteY53" fmla="*/ 8068 h 10000"/>
                  <a:gd name="connsiteX54" fmla="*/ 8347 w 10000"/>
                  <a:gd name="connsiteY54" fmla="*/ 7687 h 10000"/>
                  <a:gd name="connsiteX55" fmla="*/ 8122 w 10000"/>
                  <a:gd name="connsiteY55" fmla="*/ 6409 h 10000"/>
                  <a:gd name="connsiteX56" fmla="*/ 8006 w 10000"/>
                  <a:gd name="connsiteY56" fmla="*/ 6751 h 10000"/>
                  <a:gd name="connsiteX57" fmla="*/ 7832 w 10000"/>
                  <a:gd name="connsiteY57" fmla="*/ 7180 h 10000"/>
                  <a:gd name="connsiteX58" fmla="*/ 7775 w 10000"/>
                  <a:gd name="connsiteY58" fmla="*/ 7436 h 10000"/>
                  <a:gd name="connsiteX59" fmla="*/ 7775 w 10000"/>
                  <a:gd name="connsiteY59" fmla="*/ 7865 h 10000"/>
                  <a:gd name="connsiteX60" fmla="*/ 7862 w 10000"/>
                  <a:gd name="connsiteY60" fmla="*/ 8033 h 10000"/>
                  <a:gd name="connsiteX61" fmla="*/ 7919 w 10000"/>
                  <a:gd name="connsiteY61" fmla="*/ 8289 h 10000"/>
                  <a:gd name="connsiteX62" fmla="*/ 8006 w 10000"/>
                  <a:gd name="connsiteY62" fmla="*/ 8461 h 10000"/>
                  <a:gd name="connsiteX63" fmla="*/ 8150 w 10000"/>
                  <a:gd name="connsiteY63" fmla="*/ 8461 h 10000"/>
                  <a:gd name="connsiteX64" fmla="*/ 8266 w 10000"/>
                  <a:gd name="connsiteY64" fmla="*/ 8289 h 10000"/>
                  <a:gd name="connsiteX65" fmla="*/ 8641 w 10000"/>
                  <a:gd name="connsiteY65" fmla="*/ 8289 h 10000"/>
                  <a:gd name="connsiteX66" fmla="*/ 8584 w 10000"/>
                  <a:gd name="connsiteY66" fmla="*/ 8461 h 10000"/>
                  <a:gd name="connsiteX67" fmla="*/ 8584 w 10000"/>
                  <a:gd name="connsiteY67" fmla="*/ 8717 h 10000"/>
                  <a:gd name="connsiteX68" fmla="*/ 8555 w 10000"/>
                  <a:gd name="connsiteY68" fmla="*/ 8717 h 10000"/>
                  <a:gd name="connsiteX69" fmla="*/ 8497 w 10000"/>
                  <a:gd name="connsiteY69" fmla="*/ 8887 h 10000"/>
                  <a:gd name="connsiteX70" fmla="*/ 8006 w 10000"/>
                  <a:gd name="connsiteY70" fmla="*/ 8887 h 10000"/>
                  <a:gd name="connsiteX71" fmla="*/ 7862 w 10000"/>
                  <a:gd name="connsiteY71" fmla="*/ 8976 h 10000"/>
                  <a:gd name="connsiteX72" fmla="*/ 7775 w 10000"/>
                  <a:gd name="connsiteY72" fmla="*/ 9317 h 10000"/>
                  <a:gd name="connsiteX73" fmla="*/ 7688 w 10000"/>
                  <a:gd name="connsiteY73" fmla="*/ 9317 h 10000"/>
                  <a:gd name="connsiteX74" fmla="*/ 7572 w 10000"/>
                  <a:gd name="connsiteY74" fmla="*/ 9404 h 10000"/>
                  <a:gd name="connsiteX75" fmla="*/ 7428 w 10000"/>
                  <a:gd name="connsiteY75" fmla="*/ 9829 h 10000"/>
                  <a:gd name="connsiteX76" fmla="*/ 7341 w 10000"/>
                  <a:gd name="connsiteY76" fmla="*/ 10000 h 10000"/>
                  <a:gd name="connsiteX77" fmla="*/ 7284 w 10000"/>
                  <a:gd name="connsiteY77" fmla="*/ 10000 h 10000"/>
                  <a:gd name="connsiteX78" fmla="*/ 7254 w 10000"/>
                  <a:gd name="connsiteY78" fmla="*/ 9829 h 10000"/>
                  <a:gd name="connsiteX79" fmla="*/ 7168 w 10000"/>
                  <a:gd name="connsiteY79" fmla="*/ 9745 h 10000"/>
                  <a:gd name="connsiteX80" fmla="*/ 7110 w 10000"/>
                  <a:gd name="connsiteY80" fmla="*/ 9573 h 10000"/>
                  <a:gd name="connsiteX81" fmla="*/ 7110 w 10000"/>
                  <a:gd name="connsiteY81" fmla="*/ 9145 h 10000"/>
                  <a:gd name="connsiteX82" fmla="*/ 7168 w 10000"/>
                  <a:gd name="connsiteY82" fmla="*/ 8976 h 10000"/>
                  <a:gd name="connsiteX83" fmla="*/ 7168 w 10000"/>
                  <a:gd name="connsiteY83" fmla="*/ 8887 h 10000"/>
                  <a:gd name="connsiteX84" fmla="*/ 7052 w 10000"/>
                  <a:gd name="connsiteY84" fmla="*/ 8550 h 10000"/>
                  <a:gd name="connsiteX85" fmla="*/ 6907 w 10000"/>
                  <a:gd name="connsiteY85" fmla="*/ 8461 h 10000"/>
                  <a:gd name="connsiteX86" fmla="*/ 6821 w 10000"/>
                  <a:gd name="connsiteY86" fmla="*/ 8289 h 10000"/>
                  <a:gd name="connsiteX87" fmla="*/ 6763 w 10000"/>
                  <a:gd name="connsiteY87" fmla="*/ 8289 h 10000"/>
                  <a:gd name="connsiteX88" fmla="*/ 6763 w 10000"/>
                  <a:gd name="connsiteY88" fmla="*/ 8120 h 10000"/>
                  <a:gd name="connsiteX89" fmla="*/ 6821 w 10000"/>
                  <a:gd name="connsiteY89" fmla="*/ 8033 h 10000"/>
                  <a:gd name="connsiteX90" fmla="*/ 6878 w 10000"/>
                  <a:gd name="connsiteY90" fmla="*/ 8033 h 10000"/>
                  <a:gd name="connsiteX91" fmla="*/ 6965 w 10000"/>
                  <a:gd name="connsiteY91" fmla="*/ 7865 h 10000"/>
                  <a:gd name="connsiteX92" fmla="*/ 7110 w 10000"/>
                  <a:gd name="connsiteY92" fmla="*/ 7692 h 10000"/>
                  <a:gd name="connsiteX93" fmla="*/ 7197 w 10000"/>
                  <a:gd name="connsiteY93" fmla="*/ 7605 h 10000"/>
                  <a:gd name="connsiteX94" fmla="*/ 7284 w 10000"/>
                  <a:gd name="connsiteY94" fmla="*/ 7265 h 10000"/>
                  <a:gd name="connsiteX95" fmla="*/ 7254 w 10000"/>
                  <a:gd name="connsiteY95" fmla="*/ 7180 h 10000"/>
                  <a:gd name="connsiteX96" fmla="*/ 7168 w 10000"/>
                  <a:gd name="connsiteY96" fmla="*/ 7180 h 10000"/>
                  <a:gd name="connsiteX97" fmla="*/ 7023 w 10000"/>
                  <a:gd name="connsiteY97" fmla="*/ 7265 h 10000"/>
                  <a:gd name="connsiteX98" fmla="*/ 6821 w 10000"/>
                  <a:gd name="connsiteY98" fmla="*/ 7265 h 10000"/>
                  <a:gd name="connsiteX99" fmla="*/ 6619 w 10000"/>
                  <a:gd name="connsiteY99" fmla="*/ 7008 h 10000"/>
                  <a:gd name="connsiteX100" fmla="*/ 6445 w 10000"/>
                  <a:gd name="connsiteY100" fmla="*/ 7008 h 10000"/>
                  <a:gd name="connsiteX101" fmla="*/ 6387 w 10000"/>
                  <a:gd name="connsiteY101" fmla="*/ 6836 h 10000"/>
                  <a:gd name="connsiteX102" fmla="*/ 6387 w 10000"/>
                  <a:gd name="connsiteY102" fmla="*/ 6751 h 10000"/>
                  <a:gd name="connsiteX103" fmla="*/ 2393 w 10000"/>
                  <a:gd name="connsiteY103" fmla="*/ 2148 h 10000"/>
                  <a:gd name="connsiteX0" fmla="*/ 2393 w 10000"/>
                  <a:gd name="connsiteY0" fmla="*/ 2148 h 10000"/>
                  <a:gd name="connsiteX1" fmla="*/ 2254 w 10000"/>
                  <a:gd name="connsiteY1" fmla="*/ 3334 h 10000"/>
                  <a:gd name="connsiteX2" fmla="*/ 1907 w 10000"/>
                  <a:gd name="connsiteY2" fmla="*/ 3334 h 10000"/>
                  <a:gd name="connsiteX3" fmla="*/ 1821 w 10000"/>
                  <a:gd name="connsiteY3" fmla="*/ 3163 h 10000"/>
                  <a:gd name="connsiteX4" fmla="*/ 1734 w 10000"/>
                  <a:gd name="connsiteY4" fmla="*/ 3163 h 10000"/>
                  <a:gd name="connsiteX5" fmla="*/ 1619 w 10000"/>
                  <a:gd name="connsiteY5" fmla="*/ 2990 h 10000"/>
                  <a:gd name="connsiteX6" fmla="*/ 1532 w 10000"/>
                  <a:gd name="connsiteY6" fmla="*/ 2990 h 10000"/>
                  <a:gd name="connsiteX7" fmla="*/ 1445 w 10000"/>
                  <a:gd name="connsiteY7" fmla="*/ 3334 h 10000"/>
                  <a:gd name="connsiteX8" fmla="*/ 1445 w 10000"/>
                  <a:gd name="connsiteY8" fmla="*/ 3761 h 10000"/>
                  <a:gd name="connsiteX9" fmla="*/ 1098 w 10000"/>
                  <a:gd name="connsiteY9" fmla="*/ 3761 h 10000"/>
                  <a:gd name="connsiteX10" fmla="*/ 1012 w 10000"/>
                  <a:gd name="connsiteY10" fmla="*/ 3845 h 10000"/>
                  <a:gd name="connsiteX11" fmla="*/ 896 w 10000"/>
                  <a:gd name="connsiteY11" fmla="*/ 3845 h 10000"/>
                  <a:gd name="connsiteX12" fmla="*/ 867 w 10000"/>
                  <a:gd name="connsiteY12" fmla="*/ 4016 h 10000"/>
                  <a:gd name="connsiteX13" fmla="*/ 809 w 10000"/>
                  <a:gd name="connsiteY13" fmla="*/ 4016 h 10000"/>
                  <a:gd name="connsiteX14" fmla="*/ 751 w 10000"/>
                  <a:gd name="connsiteY14" fmla="*/ 4273 h 10000"/>
                  <a:gd name="connsiteX15" fmla="*/ 722 w 10000"/>
                  <a:gd name="connsiteY15" fmla="*/ 4445 h 10000"/>
                  <a:gd name="connsiteX16" fmla="*/ 318 w 10000"/>
                  <a:gd name="connsiteY16" fmla="*/ 4445 h 10000"/>
                  <a:gd name="connsiteX17" fmla="*/ 289 w 10000"/>
                  <a:gd name="connsiteY17" fmla="*/ 4273 h 10000"/>
                  <a:gd name="connsiteX18" fmla="*/ 173 w 10000"/>
                  <a:gd name="connsiteY18" fmla="*/ 4188 h 10000"/>
                  <a:gd name="connsiteX19" fmla="*/ 144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8 w 10000"/>
                  <a:gd name="connsiteY24" fmla="*/ 2735 h 10000"/>
                  <a:gd name="connsiteX25" fmla="*/ 751 w 10000"/>
                  <a:gd name="connsiteY25" fmla="*/ 1451 h 10000"/>
                  <a:gd name="connsiteX26" fmla="*/ 809 w 10000"/>
                  <a:gd name="connsiteY26" fmla="*/ 1626 h 10000"/>
                  <a:gd name="connsiteX27" fmla="*/ 896 w 10000"/>
                  <a:gd name="connsiteY27" fmla="*/ 1709 h 10000"/>
                  <a:gd name="connsiteX28" fmla="*/ 1012 w 10000"/>
                  <a:gd name="connsiteY28" fmla="*/ 1709 h 10000"/>
                  <a:gd name="connsiteX29" fmla="*/ 1098 w 10000"/>
                  <a:gd name="connsiteY29" fmla="*/ 1451 h 10000"/>
                  <a:gd name="connsiteX30" fmla="*/ 1907 w 10000"/>
                  <a:gd name="connsiteY30" fmla="*/ 1451 h 10000"/>
                  <a:gd name="connsiteX31" fmla="*/ 2110 w 10000"/>
                  <a:gd name="connsiteY31" fmla="*/ 1626 h 10000"/>
                  <a:gd name="connsiteX32" fmla="*/ 2168 w 10000"/>
                  <a:gd name="connsiteY32" fmla="*/ 1880 h 10000"/>
                  <a:gd name="connsiteX33" fmla="*/ 2312 w 10000"/>
                  <a:gd name="connsiteY33" fmla="*/ 2307 h 10000"/>
                  <a:gd name="connsiteX34" fmla="*/ 2341 w 10000"/>
                  <a:gd name="connsiteY34" fmla="*/ 2564 h 10000"/>
                  <a:gd name="connsiteX35" fmla="*/ 8844 w 10000"/>
                  <a:gd name="connsiteY35" fmla="*/ 0 h 10000"/>
                  <a:gd name="connsiteX36" fmla="*/ 9075 w 10000"/>
                  <a:gd name="connsiteY36" fmla="*/ 769 h 10000"/>
                  <a:gd name="connsiteX37" fmla="*/ 9884 w 10000"/>
                  <a:gd name="connsiteY37" fmla="*/ 2908 h 10000"/>
                  <a:gd name="connsiteX38" fmla="*/ 10000 w 10000"/>
                  <a:gd name="connsiteY38" fmla="*/ 3419 h 10000"/>
                  <a:gd name="connsiteX39" fmla="*/ 10000 w 10000"/>
                  <a:gd name="connsiteY39" fmla="*/ 3761 h 10000"/>
                  <a:gd name="connsiteX40" fmla="*/ 9943 w 10000"/>
                  <a:gd name="connsiteY40" fmla="*/ 4016 h 10000"/>
                  <a:gd name="connsiteX41" fmla="*/ 9884 w 10000"/>
                  <a:gd name="connsiteY41" fmla="*/ 4188 h 10000"/>
                  <a:gd name="connsiteX42" fmla="*/ 9884 w 10000"/>
                  <a:gd name="connsiteY42" fmla="*/ 4273 h 10000"/>
                  <a:gd name="connsiteX43" fmla="*/ 9566 w 10000"/>
                  <a:gd name="connsiteY43" fmla="*/ 4273 h 10000"/>
                  <a:gd name="connsiteX44" fmla="*/ 9451 w 10000"/>
                  <a:gd name="connsiteY44" fmla="*/ 4445 h 10000"/>
                  <a:gd name="connsiteX45" fmla="*/ 9278 w 10000"/>
                  <a:gd name="connsiteY45" fmla="*/ 5042 h 10000"/>
                  <a:gd name="connsiteX46" fmla="*/ 9219 w 10000"/>
                  <a:gd name="connsiteY46" fmla="*/ 5299 h 10000"/>
                  <a:gd name="connsiteX47" fmla="*/ 9219 w 10000"/>
                  <a:gd name="connsiteY47" fmla="*/ 5557 h 10000"/>
                  <a:gd name="connsiteX48" fmla="*/ 9075 w 10000"/>
                  <a:gd name="connsiteY48" fmla="*/ 5557 h 10000"/>
                  <a:gd name="connsiteX49" fmla="*/ 8787 w 10000"/>
                  <a:gd name="connsiteY49" fmla="*/ 5898 h 10000"/>
                  <a:gd name="connsiteX50" fmla="*/ 8700 w 10000"/>
                  <a:gd name="connsiteY50" fmla="*/ 5985 h 10000"/>
                  <a:gd name="connsiteX51" fmla="*/ 8555 w 10000"/>
                  <a:gd name="connsiteY51" fmla="*/ 6154 h 10000"/>
                  <a:gd name="connsiteX52" fmla="*/ 8942 w 10000"/>
                  <a:gd name="connsiteY52" fmla="*/ 8068 h 10000"/>
                  <a:gd name="connsiteX53" fmla="*/ 8347 w 10000"/>
                  <a:gd name="connsiteY53" fmla="*/ 7687 h 10000"/>
                  <a:gd name="connsiteX54" fmla="*/ 8122 w 10000"/>
                  <a:gd name="connsiteY54" fmla="*/ 6409 h 10000"/>
                  <a:gd name="connsiteX55" fmla="*/ 8006 w 10000"/>
                  <a:gd name="connsiteY55" fmla="*/ 6751 h 10000"/>
                  <a:gd name="connsiteX56" fmla="*/ 7832 w 10000"/>
                  <a:gd name="connsiteY56" fmla="*/ 7180 h 10000"/>
                  <a:gd name="connsiteX57" fmla="*/ 7775 w 10000"/>
                  <a:gd name="connsiteY57" fmla="*/ 7436 h 10000"/>
                  <a:gd name="connsiteX58" fmla="*/ 7775 w 10000"/>
                  <a:gd name="connsiteY58" fmla="*/ 7865 h 10000"/>
                  <a:gd name="connsiteX59" fmla="*/ 7862 w 10000"/>
                  <a:gd name="connsiteY59" fmla="*/ 8033 h 10000"/>
                  <a:gd name="connsiteX60" fmla="*/ 7919 w 10000"/>
                  <a:gd name="connsiteY60" fmla="*/ 8289 h 10000"/>
                  <a:gd name="connsiteX61" fmla="*/ 8006 w 10000"/>
                  <a:gd name="connsiteY61" fmla="*/ 8461 h 10000"/>
                  <a:gd name="connsiteX62" fmla="*/ 8150 w 10000"/>
                  <a:gd name="connsiteY62" fmla="*/ 8461 h 10000"/>
                  <a:gd name="connsiteX63" fmla="*/ 8266 w 10000"/>
                  <a:gd name="connsiteY63" fmla="*/ 8289 h 10000"/>
                  <a:gd name="connsiteX64" fmla="*/ 8641 w 10000"/>
                  <a:gd name="connsiteY64" fmla="*/ 8289 h 10000"/>
                  <a:gd name="connsiteX65" fmla="*/ 8584 w 10000"/>
                  <a:gd name="connsiteY65" fmla="*/ 8461 h 10000"/>
                  <a:gd name="connsiteX66" fmla="*/ 8584 w 10000"/>
                  <a:gd name="connsiteY66" fmla="*/ 8717 h 10000"/>
                  <a:gd name="connsiteX67" fmla="*/ 8555 w 10000"/>
                  <a:gd name="connsiteY67" fmla="*/ 8717 h 10000"/>
                  <a:gd name="connsiteX68" fmla="*/ 8497 w 10000"/>
                  <a:gd name="connsiteY68" fmla="*/ 8887 h 10000"/>
                  <a:gd name="connsiteX69" fmla="*/ 8006 w 10000"/>
                  <a:gd name="connsiteY69" fmla="*/ 8887 h 10000"/>
                  <a:gd name="connsiteX70" fmla="*/ 7862 w 10000"/>
                  <a:gd name="connsiteY70" fmla="*/ 8976 h 10000"/>
                  <a:gd name="connsiteX71" fmla="*/ 7775 w 10000"/>
                  <a:gd name="connsiteY71" fmla="*/ 9317 h 10000"/>
                  <a:gd name="connsiteX72" fmla="*/ 7688 w 10000"/>
                  <a:gd name="connsiteY72" fmla="*/ 9317 h 10000"/>
                  <a:gd name="connsiteX73" fmla="*/ 7572 w 10000"/>
                  <a:gd name="connsiteY73" fmla="*/ 9404 h 10000"/>
                  <a:gd name="connsiteX74" fmla="*/ 7428 w 10000"/>
                  <a:gd name="connsiteY74" fmla="*/ 9829 h 10000"/>
                  <a:gd name="connsiteX75" fmla="*/ 7341 w 10000"/>
                  <a:gd name="connsiteY75" fmla="*/ 10000 h 10000"/>
                  <a:gd name="connsiteX76" fmla="*/ 7284 w 10000"/>
                  <a:gd name="connsiteY76" fmla="*/ 10000 h 10000"/>
                  <a:gd name="connsiteX77" fmla="*/ 7254 w 10000"/>
                  <a:gd name="connsiteY77" fmla="*/ 9829 h 10000"/>
                  <a:gd name="connsiteX78" fmla="*/ 7168 w 10000"/>
                  <a:gd name="connsiteY78" fmla="*/ 9745 h 10000"/>
                  <a:gd name="connsiteX79" fmla="*/ 7110 w 10000"/>
                  <a:gd name="connsiteY79" fmla="*/ 9573 h 10000"/>
                  <a:gd name="connsiteX80" fmla="*/ 7110 w 10000"/>
                  <a:gd name="connsiteY80" fmla="*/ 9145 h 10000"/>
                  <a:gd name="connsiteX81" fmla="*/ 7168 w 10000"/>
                  <a:gd name="connsiteY81" fmla="*/ 8976 h 10000"/>
                  <a:gd name="connsiteX82" fmla="*/ 7168 w 10000"/>
                  <a:gd name="connsiteY82" fmla="*/ 8887 h 10000"/>
                  <a:gd name="connsiteX83" fmla="*/ 7052 w 10000"/>
                  <a:gd name="connsiteY83" fmla="*/ 8550 h 10000"/>
                  <a:gd name="connsiteX84" fmla="*/ 6907 w 10000"/>
                  <a:gd name="connsiteY84" fmla="*/ 8461 h 10000"/>
                  <a:gd name="connsiteX85" fmla="*/ 6821 w 10000"/>
                  <a:gd name="connsiteY85" fmla="*/ 8289 h 10000"/>
                  <a:gd name="connsiteX86" fmla="*/ 6763 w 10000"/>
                  <a:gd name="connsiteY86" fmla="*/ 8289 h 10000"/>
                  <a:gd name="connsiteX87" fmla="*/ 6763 w 10000"/>
                  <a:gd name="connsiteY87" fmla="*/ 8120 h 10000"/>
                  <a:gd name="connsiteX88" fmla="*/ 6821 w 10000"/>
                  <a:gd name="connsiteY88" fmla="*/ 8033 h 10000"/>
                  <a:gd name="connsiteX89" fmla="*/ 6878 w 10000"/>
                  <a:gd name="connsiteY89" fmla="*/ 8033 h 10000"/>
                  <a:gd name="connsiteX90" fmla="*/ 6965 w 10000"/>
                  <a:gd name="connsiteY90" fmla="*/ 7865 h 10000"/>
                  <a:gd name="connsiteX91" fmla="*/ 7110 w 10000"/>
                  <a:gd name="connsiteY91" fmla="*/ 7692 h 10000"/>
                  <a:gd name="connsiteX92" fmla="*/ 7197 w 10000"/>
                  <a:gd name="connsiteY92" fmla="*/ 7605 h 10000"/>
                  <a:gd name="connsiteX93" fmla="*/ 7284 w 10000"/>
                  <a:gd name="connsiteY93" fmla="*/ 7265 h 10000"/>
                  <a:gd name="connsiteX94" fmla="*/ 7254 w 10000"/>
                  <a:gd name="connsiteY94" fmla="*/ 7180 h 10000"/>
                  <a:gd name="connsiteX95" fmla="*/ 7168 w 10000"/>
                  <a:gd name="connsiteY95" fmla="*/ 7180 h 10000"/>
                  <a:gd name="connsiteX96" fmla="*/ 7023 w 10000"/>
                  <a:gd name="connsiteY96" fmla="*/ 7265 h 10000"/>
                  <a:gd name="connsiteX97" fmla="*/ 6821 w 10000"/>
                  <a:gd name="connsiteY97" fmla="*/ 7265 h 10000"/>
                  <a:gd name="connsiteX98" fmla="*/ 6619 w 10000"/>
                  <a:gd name="connsiteY98" fmla="*/ 7008 h 10000"/>
                  <a:gd name="connsiteX99" fmla="*/ 6445 w 10000"/>
                  <a:gd name="connsiteY99" fmla="*/ 7008 h 10000"/>
                  <a:gd name="connsiteX100" fmla="*/ 6387 w 10000"/>
                  <a:gd name="connsiteY100" fmla="*/ 6836 h 10000"/>
                  <a:gd name="connsiteX101" fmla="*/ 6387 w 10000"/>
                  <a:gd name="connsiteY101" fmla="*/ 6751 h 10000"/>
                  <a:gd name="connsiteX102" fmla="*/ 2393 w 10000"/>
                  <a:gd name="connsiteY102" fmla="*/ 2148 h 10000"/>
                  <a:gd name="connsiteX0" fmla="*/ 2393 w 10000"/>
                  <a:gd name="connsiteY0" fmla="*/ 2148 h 10000"/>
                  <a:gd name="connsiteX1" fmla="*/ 2254 w 10000"/>
                  <a:gd name="connsiteY1" fmla="*/ 3334 h 10000"/>
                  <a:gd name="connsiteX2" fmla="*/ 1907 w 10000"/>
                  <a:gd name="connsiteY2" fmla="*/ 3334 h 10000"/>
                  <a:gd name="connsiteX3" fmla="*/ 1821 w 10000"/>
                  <a:gd name="connsiteY3" fmla="*/ 3163 h 10000"/>
                  <a:gd name="connsiteX4" fmla="*/ 1734 w 10000"/>
                  <a:gd name="connsiteY4" fmla="*/ 3163 h 10000"/>
                  <a:gd name="connsiteX5" fmla="*/ 1619 w 10000"/>
                  <a:gd name="connsiteY5" fmla="*/ 2990 h 10000"/>
                  <a:gd name="connsiteX6" fmla="*/ 1532 w 10000"/>
                  <a:gd name="connsiteY6" fmla="*/ 2990 h 10000"/>
                  <a:gd name="connsiteX7" fmla="*/ 1445 w 10000"/>
                  <a:gd name="connsiteY7" fmla="*/ 3334 h 10000"/>
                  <a:gd name="connsiteX8" fmla="*/ 1445 w 10000"/>
                  <a:gd name="connsiteY8" fmla="*/ 3761 h 10000"/>
                  <a:gd name="connsiteX9" fmla="*/ 1098 w 10000"/>
                  <a:gd name="connsiteY9" fmla="*/ 3761 h 10000"/>
                  <a:gd name="connsiteX10" fmla="*/ 1012 w 10000"/>
                  <a:gd name="connsiteY10" fmla="*/ 3845 h 10000"/>
                  <a:gd name="connsiteX11" fmla="*/ 896 w 10000"/>
                  <a:gd name="connsiteY11" fmla="*/ 3845 h 10000"/>
                  <a:gd name="connsiteX12" fmla="*/ 867 w 10000"/>
                  <a:gd name="connsiteY12" fmla="*/ 4016 h 10000"/>
                  <a:gd name="connsiteX13" fmla="*/ 809 w 10000"/>
                  <a:gd name="connsiteY13" fmla="*/ 4016 h 10000"/>
                  <a:gd name="connsiteX14" fmla="*/ 751 w 10000"/>
                  <a:gd name="connsiteY14" fmla="*/ 4273 h 10000"/>
                  <a:gd name="connsiteX15" fmla="*/ 722 w 10000"/>
                  <a:gd name="connsiteY15" fmla="*/ 4445 h 10000"/>
                  <a:gd name="connsiteX16" fmla="*/ 318 w 10000"/>
                  <a:gd name="connsiteY16" fmla="*/ 4445 h 10000"/>
                  <a:gd name="connsiteX17" fmla="*/ 289 w 10000"/>
                  <a:gd name="connsiteY17" fmla="*/ 4273 h 10000"/>
                  <a:gd name="connsiteX18" fmla="*/ 173 w 10000"/>
                  <a:gd name="connsiteY18" fmla="*/ 4188 h 10000"/>
                  <a:gd name="connsiteX19" fmla="*/ 144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8 w 10000"/>
                  <a:gd name="connsiteY24" fmla="*/ 2735 h 10000"/>
                  <a:gd name="connsiteX25" fmla="*/ 751 w 10000"/>
                  <a:gd name="connsiteY25" fmla="*/ 1451 h 10000"/>
                  <a:gd name="connsiteX26" fmla="*/ 809 w 10000"/>
                  <a:gd name="connsiteY26" fmla="*/ 1626 h 10000"/>
                  <a:gd name="connsiteX27" fmla="*/ 896 w 10000"/>
                  <a:gd name="connsiteY27" fmla="*/ 1709 h 10000"/>
                  <a:gd name="connsiteX28" fmla="*/ 1012 w 10000"/>
                  <a:gd name="connsiteY28" fmla="*/ 1709 h 10000"/>
                  <a:gd name="connsiteX29" fmla="*/ 1098 w 10000"/>
                  <a:gd name="connsiteY29" fmla="*/ 1451 h 10000"/>
                  <a:gd name="connsiteX30" fmla="*/ 1907 w 10000"/>
                  <a:gd name="connsiteY30" fmla="*/ 1451 h 10000"/>
                  <a:gd name="connsiteX31" fmla="*/ 2110 w 10000"/>
                  <a:gd name="connsiteY31" fmla="*/ 1626 h 10000"/>
                  <a:gd name="connsiteX32" fmla="*/ 2168 w 10000"/>
                  <a:gd name="connsiteY32" fmla="*/ 1880 h 10000"/>
                  <a:gd name="connsiteX33" fmla="*/ 2312 w 10000"/>
                  <a:gd name="connsiteY33" fmla="*/ 2307 h 10000"/>
                  <a:gd name="connsiteX34" fmla="*/ 2341 w 10000"/>
                  <a:gd name="connsiteY34" fmla="*/ 2564 h 10000"/>
                  <a:gd name="connsiteX35" fmla="*/ 8844 w 10000"/>
                  <a:gd name="connsiteY35" fmla="*/ 0 h 10000"/>
                  <a:gd name="connsiteX36" fmla="*/ 9075 w 10000"/>
                  <a:gd name="connsiteY36" fmla="*/ 769 h 10000"/>
                  <a:gd name="connsiteX37" fmla="*/ 9884 w 10000"/>
                  <a:gd name="connsiteY37" fmla="*/ 2908 h 10000"/>
                  <a:gd name="connsiteX38" fmla="*/ 10000 w 10000"/>
                  <a:gd name="connsiteY38" fmla="*/ 3419 h 10000"/>
                  <a:gd name="connsiteX39" fmla="*/ 10000 w 10000"/>
                  <a:gd name="connsiteY39" fmla="*/ 3761 h 10000"/>
                  <a:gd name="connsiteX40" fmla="*/ 9943 w 10000"/>
                  <a:gd name="connsiteY40" fmla="*/ 4016 h 10000"/>
                  <a:gd name="connsiteX41" fmla="*/ 9884 w 10000"/>
                  <a:gd name="connsiteY41" fmla="*/ 4188 h 10000"/>
                  <a:gd name="connsiteX42" fmla="*/ 9884 w 10000"/>
                  <a:gd name="connsiteY42" fmla="*/ 4273 h 10000"/>
                  <a:gd name="connsiteX43" fmla="*/ 9451 w 10000"/>
                  <a:gd name="connsiteY43" fmla="*/ 4445 h 10000"/>
                  <a:gd name="connsiteX44" fmla="*/ 9278 w 10000"/>
                  <a:gd name="connsiteY44" fmla="*/ 5042 h 10000"/>
                  <a:gd name="connsiteX45" fmla="*/ 9219 w 10000"/>
                  <a:gd name="connsiteY45" fmla="*/ 5299 h 10000"/>
                  <a:gd name="connsiteX46" fmla="*/ 9219 w 10000"/>
                  <a:gd name="connsiteY46" fmla="*/ 5557 h 10000"/>
                  <a:gd name="connsiteX47" fmla="*/ 9075 w 10000"/>
                  <a:gd name="connsiteY47" fmla="*/ 5557 h 10000"/>
                  <a:gd name="connsiteX48" fmla="*/ 8787 w 10000"/>
                  <a:gd name="connsiteY48" fmla="*/ 5898 h 10000"/>
                  <a:gd name="connsiteX49" fmla="*/ 8700 w 10000"/>
                  <a:gd name="connsiteY49" fmla="*/ 5985 h 10000"/>
                  <a:gd name="connsiteX50" fmla="*/ 8555 w 10000"/>
                  <a:gd name="connsiteY50" fmla="*/ 6154 h 10000"/>
                  <a:gd name="connsiteX51" fmla="*/ 8942 w 10000"/>
                  <a:gd name="connsiteY51" fmla="*/ 8068 h 10000"/>
                  <a:gd name="connsiteX52" fmla="*/ 8347 w 10000"/>
                  <a:gd name="connsiteY52" fmla="*/ 7687 h 10000"/>
                  <a:gd name="connsiteX53" fmla="*/ 8122 w 10000"/>
                  <a:gd name="connsiteY53" fmla="*/ 6409 h 10000"/>
                  <a:gd name="connsiteX54" fmla="*/ 8006 w 10000"/>
                  <a:gd name="connsiteY54" fmla="*/ 6751 h 10000"/>
                  <a:gd name="connsiteX55" fmla="*/ 7832 w 10000"/>
                  <a:gd name="connsiteY55" fmla="*/ 7180 h 10000"/>
                  <a:gd name="connsiteX56" fmla="*/ 7775 w 10000"/>
                  <a:gd name="connsiteY56" fmla="*/ 7436 h 10000"/>
                  <a:gd name="connsiteX57" fmla="*/ 7775 w 10000"/>
                  <a:gd name="connsiteY57" fmla="*/ 7865 h 10000"/>
                  <a:gd name="connsiteX58" fmla="*/ 7862 w 10000"/>
                  <a:gd name="connsiteY58" fmla="*/ 8033 h 10000"/>
                  <a:gd name="connsiteX59" fmla="*/ 7919 w 10000"/>
                  <a:gd name="connsiteY59" fmla="*/ 8289 h 10000"/>
                  <a:gd name="connsiteX60" fmla="*/ 8006 w 10000"/>
                  <a:gd name="connsiteY60" fmla="*/ 8461 h 10000"/>
                  <a:gd name="connsiteX61" fmla="*/ 8150 w 10000"/>
                  <a:gd name="connsiteY61" fmla="*/ 8461 h 10000"/>
                  <a:gd name="connsiteX62" fmla="*/ 8266 w 10000"/>
                  <a:gd name="connsiteY62" fmla="*/ 8289 h 10000"/>
                  <a:gd name="connsiteX63" fmla="*/ 8641 w 10000"/>
                  <a:gd name="connsiteY63" fmla="*/ 8289 h 10000"/>
                  <a:gd name="connsiteX64" fmla="*/ 8584 w 10000"/>
                  <a:gd name="connsiteY64" fmla="*/ 8461 h 10000"/>
                  <a:gd name="connsiteX65" fmla="*/ 8584 w 10000"/>
                  <a:gd name="connsiteY65" fmla="*/ 8717 h 10000"/>
                  <a:gd name="connsiteX66" fmla="*/ 8555 w 10000"/>
                  <a:gd name="connsiteY66" fmla="*/ 8717 h 10000"/>
                  <a:gd name="connsiteX67" fmla="*/ 8497 w 10000"/>
                  <a:gd name="connsiteY67" fmla="*/ 8887 h 10000"/>
                  <a:gd name="connsiteX68" fmla="*/ 8006 w 10000"/>
                  <a:gd name="connsiteY68" fmla="*/ 8887 h 10000"/>
                  <a:gd name="connsiteX69" fmla="*/ 7862 w 10000"/>
                  <a:gd name="connsiteY69" fmla="*/ 8976 h 10000"/>
                  <a:gd name="connsiteX70" fmla="*/ 7775 w 10000"/>
                  <a:gd name="connsiteY70" fmla="*/ 9317 h 10000"/>
                  <a:gd name="connsiteX71" fmla="*/ 7688 w 10000"/>
                  <a:gd name="connsiteY71" fmla="*/ 9317 h 10000"/>
                  <a:gd name="connsiteX72" fmla="*/ 7572 w 10000"/>
                  <a:gd name="connsiteY72" fmla="*/ 9404 h 10000"/>
                  <a:gd name="connsiteX73" fmla="*/ 7428 w 10000"/>
                  <a:gd name="connsiteY73" fmla="*/ 9829 h 10000"/>
                  <a:gd name="connsiteX74" fmla="*/ 7341 w 10000"/>
                  <a:gd name="connsiteY74" fmla="*/ 10000 h 10000"/>
                  <a:gd name="connsiteX75" fmla="*/ 7284 w 10000"/>
                  <a:gd name="connsiteY75" fmla="*/ 10000 h 10000"/>
                  <a:gd name="connsiteX76" fmla="*/ 7254 w 10000"/>
                  <a:gd name="connsiteY76" fmla="*/ 9829 h 10000"/>
                  <a:gd name="connsiteX77" fmla="*/ 7168 w 10000"/>
                  <a:gd name="connsiteY77" fmla="*/ 9745 h 10000"/>
                  <a:gd name="connsiteX78" fmla="*/ 7110 w 10000"/>
                  <a:gd name="connsiteY78" fmla="*/ 9573 h 10000"/>
                  <a:gd name="connsiteX79" fmla="*/ 7110 w 10000"/>
                  <a:gd name="connsiteY79" fmla="*/ 9145 h 10000"/>
                  <a:gd name="connsiteX80" fmla="*/ 7168 w 10000"/>
                  <a:gd name="connsiteY80" fmla="*/ 8976 h 10000"/>
                  <a:gd name="connsiteX81" fmla="*/ 7168 w 10000"/>
                  <a:gd name="connsiteY81" fmla="*/ 8887 h 10000"/>
                  <a:gd name="connsiteX82" fmla="*/ 7052 w 10000"/>
                  <a:gd name="connsiteY82" fmla="*/ 8550 h 10000"/>
                  <a:gd name="connsiteX83" fmla="*/ 6907 w 10000"/>
                  <a:gd name="connsiteY83" fmla="*/ 8461 h 10000"/>
                  <a:gd name="connsiteX84" fmla="*/ 6821 w 10000"/>
                  <a:gd name="connsiteY84" fmla="*/ 8289 h 10000"/>
                  <a:gd name="connsiteX85" fmla="*/ 6763 w 10000"/>
                  <a:gd name="connsiteY85" fmla="*/ 8289 h 10000"/>
                  <a:gd name="connsiteX86" fmla="*/ 6763 w 10000"/>
                  <a:gd name="connsiteY86" fmla="*/ 8120 h 10000"/>
                  <a:gd name="connsiteX87" fmla="*/ 6821 w 10000"/>
                  <a:gd name="connsiteY87" fmla="*/ 8033 h 10000"/>
                  <a:gd name="connsiteX88" fmla="*/ 6878 w 10000"/>
                  <a:gd name="connsiteY88" fmla="*/ 8033 h 10000"/>
                  <a:gd name="connsiteX89" fmla="*/ 6965 w 10000"/>
                  <a:gd name="connsiteY89" fmla="*/ 7865 h 10000"/>
                  <a:gd name="connsiteX90" fmla="*/ 7110 w 10000"/>
                  <a:gd name="connsiteY90" fmla="*/ 7692 h 10000"/>
                  <a:gd name="connsiteX91" fmla="*/ 7197 w 10000"/>
                  <a:gd name="connsiteY91" fmla="*/ 7605 h 10000"/>
                  <a:gd name="connsiteX92" fmla="*/ 7284 w 10000"/>
                  <a:gd name="connsiteY92" fmla="*/ 7265 h 10000"/>
                  <a:gd name="connsiteX93" fmla="*/ 7254 w 10000"/>
                  <a:gd name="connsiteY93" fmla="*/ 7180 h 10000"/>
                  <a:gd name="connsiteX94" fmla="*/ 7168 w 10000"/>
                  <a:gd name="connsiteY94" fmla="*/ 7180 h 10000"/>
                  <a:gd name="connsiteX95" fmla="*/ 7023 w 10000"/>
                  <a:gd name="connsiteY95" fmla="*/ 7265 h 10000"/>
                  <a:gd name="connsiteX96" fmla="*/ 6821 w 10000"/>
                  <a:gd name="connsiteY96" fmla="*/ 7265 h 10000"/>
                  <a:gd name="connsiteX97" fmla="*/ 6619 w 10000"/>
                  <a:gd name="connsiteY97" fmla="*/ 7008 h 10000"/>
                  <a:gd name="connsiteX98" fmla="*/ 6445 w 10000"/>
                  <a:gd name="connsiteY98" fmla="*/ 7008 h 10000"/>
                  <a:gd name="connsiteX99" fmla="*/ 6387 w 10000"/>
                  <a:gd name="connsiteY99" fmla="*/ 6836 h 10000"/>
                  <a:gd name="connsiteX100" fmla="*/ 6387 w 10000"/>
                  <a:gd name="connsiteY100" fmla="*/ 6751 h 10000"/>
                  <a:gd name="connsiteX101" fmla="*/ 2393 w 10000"/>
                  <a:gd name="connsiteY101" fmla="*/ 2148 h 10000"/>
                  <a:gd name="connsiteX0" fmla="*/ 2393 w 10000"/>
                  <a:gd name="connsiteY0" fmla="*/ 2148 h 10000"/>
                  <a:gd name="connsiteX1" fmla="*/ 2254 w 10000"/>
                  <a:gd name="connsiteY1" fmla="*/ 3334 h 10000"/>
                  <a:gd name="connsiteX2" fmla="*/ 1907 w 10000"/>
                  <a:gd name="connsiteY2" fmla="*/ 3334 h 10000"/>
                  <a:gd name="connsiteX3" fmla="*/ 1821 w 10000"/>
                  <a:gd name="connsiteY3" fmla="*/ 3163 h 10000"/>
                  <a:gd name="connsiteX4" fmla="*/ 1734 w 10000"/>
                  <a:gd name="connsiteY4" fmla="*/ 3163 h 10000"/>
                  <a:gd name="connsiteX5" fmla="*/ 1619 w 10000"/>
                  <a:gd name="connsiteY5" fmla="*/ 2990 h 10000"/>
                  <a:gd name="connsiteX6" fmla="*/ 1532 w 10000"/>
                  <a:gd name="connsiteY6" fmla="*/ 2990 h 10000"/>
                  <a:gd name="connsiteX7" fmla="*/ 1445 w 10000"/>
                  <a:gd name="connsiteY7" fmla="*/ 3334 h 10000"/>
                  <a:gd name="connsiteX8" fmla="*/ 1445 w 10000"/>
                  <a:gd name="connsiteY8" fmla="*/ 3761 h 10000"/>
                  <a:gd name="connsiteX9" fmla="*/ 1098 w 10000"/>
                  <a:gd name="connsiteY9" fmla="*/ 3761 h 10000"/>
                  <a:gd name="connsiteX10" fmla="*/ 1012 w 10000"/>
                  <a:gd name="connsiteY10" fmla="*/ 3845 h 10000"/>
                  <a:gd name="connsiteX11" fmla="*/ 896 w 10000"/>
                  <a:gd name="connsiteY11" fmla="*/ 3845 h 10000"/>
                  <a:gd name="connsiteX12" fmla="*/ 867 w 10000"/>
                  <a:gd name="connsiteY12" fmla="*/ 4016 h 10000"/>
                  <a:gd name="connsiteX13" fmla="*/ 809 w 10000"/>
                  <a:gd name="connsiteY13" fmla="*/ 4016 h 10000"/>
                  <a:gd name="connsiteX14" fmla="*/ 751 w 10000"/>
                  <a:gd name="connsiteY14" fmla="*/ 4273 h 10000"/>
                  <a:gd name="connsiteX15" fmla="*/ 722 w 10000"/>
                  <a:gd name="connsiteY15" fmla="*/ 4445 h 10000"/>
                  <a:gd name="connsiteX16" fmla="*/ 318 w 10000"/>
                  <a:gd name="connsiteY16" fmla="*/ 4445 h 10000"/>
                  <a:gd name="connsiteX17" fmla="*/ 289 w 10000"/>
                  <a:gd name="connsiteY17" fmla="*/ 4273 h 10000"/>
                  <a:gd name="connsiteX18" fmla="*/ 173 w 10000"/>
                  <a:gd name="connsiteY18" fmla="*/ 4188 h 10000"/>
                  <a:gd name="connsiteX19" fmla="*/ 144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8 w 10000"/>
                  <a:gd name="connsiteY24" fmla="*/ 2735 h 10000"/>
                  <a:gd name="connsiteX25" fmla="*/ 751 w 10000"/>
                  <a:gd name="connsiteY25" fmla="*/ 1451 h 10000"/>
                  <a:gd name="connsiteX26" fmla="*/ 809 w 10000"/>
                  <a:gd name="connsiteY26" fmla="*/ 1626 h 10000"/>
                  <a:gd name="connsiteX27" fmla="*/ 896 w 10000"/>
                  <a:gd name="connsiteY27" fmla="*/ 1709 h 10000"/>
                  <a:gd name="connsiteX28" fmla="*/ 1012 w 10000"/>
                  <a:gd name="connsiteY28" fmla="*/ 1709 h 10000"/>
                  <a:gd name="connsiteX29" fmla="*/ 1098 w 10000"/>
                  <a:gd name="connsiteY29" fmla="*/ 1451 h 10000"/>
                  <a:gd name="connsiteX30" fmla="*/ 1907 w 10000"/>
                  <a:gd name="connsiteY30" fmla="*/ 1451 h 10000"/>
                  <a:gd name="connsiteX31" fmla="*/ 2110 w 10000"/>
                  <a:gd name="connsiteY31" fmla="*/ 1626 h 10000"/>
                  <a:gd name="connsiteX32" fmla="*/ 2168 w 10000"/>
                  <a:gd name="connsiteY32" fmla="*/ 1880 h 10000"/>
                  <a:gd name="connsiteX33" fmla="*/ 2312 w 10000"/>
                  <a:gd name="connsiteY33" fmla="*/ 2307 h 10000"/>
                  <a:gd name="connsiteX34" fmla="*/ 2341 w 10000"/>
                  <a:gd name="connsiteY34" fmla="*/ 2564 h 10000"/>
                  <a:gd name="connsiteX35" fmla="*/ 8844 w 10000"/>
                  <a:gd name="connsiteY35" fmla="*/ 0 h 10000"/>
                  <a:gd name="connsiteX36" fmla="*/ 9884 w 10000"/>
                  <a:gd name="connsiteY36" fmla="*/ 2908 h 10000"/>
                  <a:gd name="connsiteX37" fmla="*/ 10000 w 10000"/>
                  <a:gd name="connsiteY37" fmla="*/ 3419 h 10000"/>
                  <a:gd name="connsiteX38" fmla="*/ 10000 w 10000"/>
                  <a:gd name="connsiteY38" fmla="*/ 3761 h 10000"/>
                  <a:gd name="connsiteX39" fmla="*/ 9943 w 10000"/>
                  <a:gd name="connsiteY39" fmla="*/ 4016 h 10000"/>
                  <a:gd name="connsiteX40" fmla="*/ 9884 w 10000"/>
                  <a:gd name="connsiteY40" fmla="*/ 4188 h 10000"/>
                  <a:gd name="connsiteX41" fmla="*/ 9884 w 10000"/>
                  <a:gd name="connsiteY41" fmla="*/ 4273 h 10000"/>
                  <a:gd name="connsiteX42" fmla="*/ 9451 w 10000"/>
                  <a:gd name="connsiteY42" fmla="*/ 4445 h 10000"/>
                  <a:gd name="connsiteX43" fmla="*/ 9278 w 10000"/>
                  <a:gd name="connsiteY43" fmla="*/ 5042 h 10000"/>
                  <a:gd name="connsiteX44" fmla="*/ 9219 w 10000"/>
                  <a:gd name="connsiteY44" fmla="*/ 5299 h 10000"/>
                  <a:gd name="connsiteX45" fmla="*/ 9219 w 10000"/>
                  <a:gd name="connsiteY45" fmla="*/ 5557 h 10000"/>
                  <a:gd name="connsiteX46" fmla="*/ 9075 w 10000"/>
                  <a:gd name="connsiteY46" fmla="*/ 5557 h 10000"/>
                  <a:gd name="connsiteX47" fmla="*/ 8787 w 10000"/>
                  <a:gd name="connsiteY47" fmla="*/ 5898 h 10000"/>
                  <a:gd name="connsiteX48" fmla="*/ 8700 w 10000"/>
                  <a:gd name="connsiteY48" fmla="*/ 5985 h 10000"/>
                  <a:gd name="connsiteX49" fmla="*/ 8555 w 10000"/>
                  <a:gd name="connsiteY49" fmla="*/ 6154 h 10000"/>
                  <a:gd name="connsiteX50" fmla="*/ 8942 w 10000"/>
                  <a:gd name="connsiteY50" fmla="*/ 8068 h 10000"/>
                  <a:gd name="connsiteX51" fmla="*/ 8347 w 10000"/>
                  <a:gd name="connsiteY51" fmla="*/ 7687 h 10000"/>
                  <a:gd name="connsiteX52" fmla="*/ 8122 w 10000"/>
                  <a:gd name="connsiteY52" fmla="*/ 6409 h 10000"/>
                  <a:gd name="connsiteX53" fmla="*/ 8006 w 10000"/>
                  <a:gd name="connsiteY53" fmla="*/ 6751 h 10000"/>
                  <a:gd name="connsiteX54" fmla="*/ 7832 w 10000"/>
                  <a:gd name="connsiteY54" fmla="*/ 7180 h 10000"/>
                  <a:gd name="connsiteX55" fmla="*/ 7775 w 10000"/>
                  <a:gd name="connsiteY55" fmla="*/ 7436 h 10000"/>
                  <a:gd name="connsiteX56" fmla="*/ 7775 w 10000"/>
                  <a:gd name="connsiteY56" fmla="*/ 7865 h 10000"/>
                  <a:gd name="connsiteX57" fmla="*/ 7862 w 10000"/>
                  <a:gd name="connsiteY57" fmla="*/ 8033 h 10000"/>
                  <a:gd name="connsiteX58" fmla="*/ 7919 w 10000"/>
                  <a:gd name="connsiteY58" fmla="*/ 8289 h 10000"/>
                  <a:gd name="connsiteX59" fmla="*/ 8006 w 10000"/>
                  <a:gd name="connsiteY59" fmla="*/ 8461 h 10000"/>
                  <a:gd name="connsiteX60" fmla="*/ 8150 w 10000"/>
                  <a:gd name="connsiteY60" fmla="*/ 8461 h 10000"/>
                  <a:gd name="connsiteX61" fmla="*/ 8266 w 10000"/>
                  <a:gd name="connsiteY61" fmla="*/ 8289 h 10000"/>
                  <a:gd name="connsiteX62" fmla="*/ 8641 w 10000"/>
                  <a:gd name="connsiteY62" fmla="*/ 8289 h 10000"/>
                  <a:gd name="connsiteX63" fmla="*/ 8584 w 10000"/>
                  <a:gd name="connsiteY63" fmla="*/ 8461 h 10000"/>
                  <a:gd name="connsiteX64" fmla="*/ 8584 w 10000"/>
                  <a:gd name="connsiteY64" fmla="*/ 8717 h 10000"/>
                  <a:gd name="connsiteX65" fmla="*/ 8555 w 10000"/>
                  <a:gd name="connsiteY65" fmla="*/ 8717 h 10000"/>
                  <a:gd name="connsiteX66" fmla="*/ 8497 w 10000"/>
                  <a:gd name="connsiteY66" fmla="*/ 8887 h 10000"/>
                  <a:gd name="connsiteX67" fmla="*/ 8006 w 10000"/>
                  <a:gd name="connsiteY67" fmla="*/ 8887 h 10000"/>
                  <a:gd name="connsiteX68" fmla="*/ 7862 w 10000"/>
                  <a:gd name="connsiteY68" fmla="*/ 8976 h 10000"/>
                  <a:gd name="connsiteX69" fmla="*/ 7775 w 10000"/>
                  <a:gd name="connsiteY69" fmla="*/ 9317 h 10000"/>
                  <a:gd name="connsiteX70" fmla="*/ 7688 w 10000"/>
                  <a:gd name="connsiteY70" fmla="*/ 9317 h 10000"/>
                  <a:gd name="connsiteX71" fmla="*/ 7572 w 10000"/>
                  <a:gd name="connsiteY71" fmla="*/ 9404 h 10000"/>
                  <a:gd name="connsiteX72" fmla="*/ 7428 w 10000"/>
                  <a:gd name="connsiteY72" fmla="*/ 9829 h 10000"/>
                  <a:gd name="connsiteX73" fmla="*/ 7341 w 10000"/>
                  <a:gd name="connsiteY73" fmla="*/ 10000 h 10000"/>
                  <a:gd name="connsiteX74" fmla="*/ 7284 w 10000"/>
                  <a:gd name="connsiteY74" fmla="*/ 10000 h 10000"/>
                  <a:gd name="connsiteX75" fmla="*/ 7254 w 10000"/>
                  <a:gd name="connsiteY75" fmla="*/ 9829 h 10000"/>
                  <a:gd name="connsiteX76" fmla="*/ 7168 w 10000"/>
                  <a:gd name="connsiteY76" fmla="*/ 9745 h 10000"/>
                  <a:gd name="connsiteX77" fmla="*/ 7110 w 10000"/>
                  <a:gd name="connsiteY77" fmla="*/ 9573 h 10000"/>
                  <a:gd name="connsiteX78" fmla="*/ 7110 w 10000"/>
                  <a:gd name="connsiteY78" fmla="*/ 9145 h 10000"/>
                  <a:gd name="connsiteX79" fmla="*/ 7168 w 10000"/>
                  <a:gd name="connsiteY79" fmla="*/ 8976 h 10000"/>
                  <a:gd name="connsiteX80" fmla="*/ 7168 w 10000"/>
                  <a:gd name="connsiteY80" fmla="*/ 8887 h 10000"/>
                  <a:gd name="connsiteX81" fmla="*/ 7052 w 10000"/>
                  <a:gd name="connsiteY81" fmla="*/ 8550 h 10000"/>
                  <a:gd name="connsiteX82" fmla="*/ 6907 w 10000"/>
                  <a:gd name="connsiteY82" fmla="*/ 8461 h 10000"/>
                  <a:gd name="connsiteX83" fmla="*/ 6821 w 10000"/>
                  <a:gd name="connsiteY83" fmla="*/ 8289 h 10000"/>
                  <a:gd name="connsiteX84" fmla="*/ 6763 w 10000"/>
                  <a:gd name="connsiteY84" fmla="*/ 8289 h 10000"/>
                  <a:gd name="connsiteX85" fmla="*/ 6763 w 10000"/>
                  <a:gd name="connsiteY85" fmla="*/ 8120 h 10000"/>
                  <a:gd name="connsiteX86" fmla="*/ 6821 w 10000"/>
                  <a:gd name="connsiteY86" fmla="*/ 8033 h 10000"/>
                  <a:gd name="connsiteX87" fmla="*/ 6878 w 10000"/>
                  <a:gd name="connsiteY87" fmla="*/ 8033 h 10000"/>
                  <a:gd name="connsiteX88" fmla="*/ 6965 w 10000"/>
                  <a:gd name="connsiteY88" fmla="*/ 7865 h 10000"/>
                  <a:gd name="connsiteX89" fmla="*/ 7110 w 10000"/>
                  <a:gd name="connsiteY89" fmla="*/ 7692 h 10000"/>
                  <a:gd name="connsiteX90" fmla="*/ 7197 w 10000"/>
                  <a:gd name="connsiteY90" fmla="*/ 7605 h 10000"/>
                  <a:gd name="connsiteX91" fmla="*/ 7284 w 10000"/>
                  <a:gd name="connsiteY91" fmla="*/ 7265 h 10000"/>
                  <a:gd name="connsiteX92" fmla="*/ 7254 w 10000"/>
                  <a:gd name="connsiteY92" fmla="*/ 7180 h 10000"/>
                  <a:gd name="connsiteX93" fmla="*/ 7168 w 10000"/>
                  <a:gd name="connsiteY93" fmla="*/ 7180 h 10000"/>
                  <a:gd name="connsiteX94" fmla="*/ 7023 w 10000"/>
                  <a:gd name="connsiteY94" fmla="*/ 7265 h 10000"/>
                  <a:gd name="connsiteX95" fmla="*/ 6821 w 10000"/>
                  <a:gd name="connsiteY95" fmla="*/ 7265 h 10000"/>
                  <a:gd name="connsiteX96" fmla="*/ 6619 w 10000"/>
                  <a:gd name="connsiteY96" fmla="*/ 7008 h 10000"/>
                  <a:gd name="connsiteX97" fmla="*/ 6445 w 10000"/>
                  <a:gd name="connsiteY97" fmla="*/ 7008 h 10000"/>
                  <a:gd name="connsiteX98" fmla="*/ 6387 w 10000"/>
                  <a:gd name="connsiteY98" fmla="*/ 6836 h 10000"/>
                  <a:gd name="connsiteX99" fmla="*/ 6387 w 10000"/>
                  <a:gd name="connsiteY99" fmla="*/ 6751 h 10000"/>
                  <a:gd name="connsiteX100" fmla="*/ 2393 w 10000"/>
                  <a:gd name="connsiteY100" fmla="*/ 2148 h 10000"/>
                  <a:gd name="connsiteX0" fmla="*/ 2393 w 10000"/>
                  <a:gd name="connsiteY0" fmla="*/ 2148 h 10000"/>
                  <a:gd name="connsiteX1" fmla="*/ 2254 w 10000"/>
                  <a:gd name="connsiteY1" fmla="*/ 3334 h 10000"/>
                  <a:gd name="connsiteX2" fmla="*/ 1907 w 10000"/>
                  <a:gd name="connsiteY2" fmla="*/ 3334 h 10000"/>
                  <a:gd name="connsiteX3" fmla="*/ 1821 w 10000"/>
                  <a:gd name="connsiteY3" fmla="*/ 3163 h 10000"/>
                  <a:gd name="connsiteX4" fmla="*/ 1734 w 10000"/>
                  <a:gd name="connsiteY4" fmla="*/ 3163 h 10000"/>
                  <a:gd name="connsiteX5" fmla="*/ 1619 w 10000"/>
                  <a:gd name="connsiteY5" fmla="*/ 2990 h 10000"/>
                  <a:gd name="connsiteX6" fmla="*/ 1532 w 10000"/>
                  <a:gd name="connsiteY6" fmla="*/ 2990 h 10000"/>
                  <a:gd name="connsiteX7" fmla="*/ 1445 w 10000"/>
                  <a:gd name="connsiteY7" fmla="*/ 3334 h 10000"/>
                  <a:gd name="connsiteX8" fmla="*/ 1445 w 10000"/>
                  <a:gd name="connsiteY8" fmla="*/ 3761 h 10000"/>
                  <a:gd name="connsiteX9" fmla="*/ 1098 w 10000"/>
                  <a:gd name="connsiteY9" fmla="*/ 3761 h 10000"/>
                  <a:gd name="connsiteX10" fmla="*/ 1012 w 10000"/>
                  <a:gd name="connsiteY10" fmla="*/ 3845 h 10000"/>
                  <a:gd name="connsiteX11" fmla="*/ 896 w 10000"/>
                  <a:gd name="connsiteY11" fmla="*/ 3845 h 10000"/>
                  <a:gd name="connsiteX12" fmla="*/ 867 w 10000"/>
                  <a:gd name="connsiteY12" fmla="*/ 4016 h 10000"/>
                  <a:gd name="connsiteX13" fmla="*/ 809 w 10000"/>
                  <a:gd name="connsiteY13" fmla="*/ 4016 h 10000"/>
                  <a:gd name="connsiteX14" fmla="*/ 751 w 10000"/>
                  <a:gd name="connsiteY14" fmla="*/ 4273 h 10000"/>
                  <a:gd name="connsiteX15" fmla="*/ 722 w 10000"/>
                  <a:gd name="connsiteY15" fmla="*/ 4445 h 10000"/>
                  <a:gd name="connsiteX16" fmla="*/ 318 w 10000"/>
                  <a:gd name="connsiteY16" fmla="*/ 4445 h 10000"/>
                  <a:gd name="connsiteX17" fmla="*/ 289 w 10000"/>
                  <a:gd name="connsiteY17" fmla="*/ 4273 h 10000"/>
                  <a:gd name="connsiteX18" fmla="*/ 173 w 10000"/>
                  <a:gd name="connsiteY18" fmla="*/ 4188 h 10000"/>
                  <a:gd name="connsiteX19" fmla="*/ 144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8 w 10000"/>
                  <a:gd name="connsiteY24" fmla="*/ 2735 h 10000"/>
                  <a:gd name="connsiteX25" fmla="*/ 751 w 10000"/>
                  <a:gd name="connsiteY25" fmla="*/ 1451 h 10000"/>
                  <a:gd name="connsiteX26" fmla="*/ 809 w 10000"/>
                  <a:gd name="connsiteY26" fmla="*/ 1626 h 10000"/>
                  <a:gd name="connsiteX27" fmla="*/ 896 w 10000"/>
                  <a:gd name="connsiteY27" fmla="*/ 1709 h 10000"/>
                  <a:gd name="connsiteX28" fmla="*/ 1012 w 10000"/>
                  <a:gd name="connsiteY28" fmla="*/ 1709 h 10000"/>
                  <a:gd name="connsiteX29" fmla="*/ 1098 w 10000"/>
                  <a:gd name="connsiteY29" fmla="*/ 1451 h 10000"/>
                  <a:gd name="connsiteX30" fmla="*/ 1907 w 10000"/>
                  <a:gd name="connsiteY30" fmla="*/ 1451 h 10000"/>
                  <a:gd name="connsiteX31" fmla="*/ 2110 w 10000"/>
                  <a:gd name="connsiteY31" fmla="*/ 1626 h 10000"/>
                  <a:gd name="connsiteX32" fmla="*/ 2168 w 10000"/>
                  <a:gd name="connsiteY32" fmla="*/ 1880 h 10000"/>
                  <a:gd name="connsiteX33" fmla="*/ 2312 w 10000"/>
                  <a:gd name="connsiteY33" fmla="*/ 2307 h 10000"/>
                  <a:gd name="connsiteX34" fmla="*/ 2341 w 10000"/>
                  <a:gd name="connsiteY34" fmla="*/ 2564 h 10000"/>
                  <a:gd name="connsiteX35" fmla="*/ 8844 w 10000"/>
                  <a:gd name="connsiteY35" fmla="*/ 0 h 10000"/>
                  <a:gd name="connsiteX36" fmla="*/ 9884 w 10000"/>
                  <a:gd name="connsiteY36" fmla="*/ 2908 h 10000"/>
                  <a:gd name="connsiteX37" fmla="*/ 10000 w 10000"/>
                  <a:gd name="connsiteY37" fmla="*/ 3419 h 10000"/>
                  <a:gd name="connsiteX38" fmla="*/ 9943 w 10000"/>
                  <a:gd name="connsiteY38" fmla="*/ 4016 h 10000"/>
                  <a:gd name="connsiteX39" fmla="*/ 9884 w 10000"/>
                  <a:gd name="connsiteY39" fmla="*/ 4188 h 10000"/>
                  <a:gd name="connsiteX40" fmla="*/ 9884 w 10000"/>
                  <a:gd name="connsiteY40" fmla="*/ 4273 h 10000"/>
                  <a:gd name="connsiteX41" fmla="*/ 9451 w 10000"/>
                  <a:gd name="connsiteY41" fmla="*/ 4445 h 10000"/>
                  <a:gd name="connsiteX42" fmla="*/ 9278 w 10000"/>
                  <a:gd name="connsiteY42" fmla="*/ 5042 h 10000"/>
                  <a:gd name="connsiteX43" fmla="*/ 9219 w 10000"/>
                  <a:gd name="connsiteY43" fmla="*/ 5299 h 10000"/>
                  <a:gd name="connsiteX44" fmla="*/ 9219 w 10000"/>
                  <a:gd name="connsiteY44" fmla="*/ 5557 h 10000"/>
                  <a:gd name="connsiteX45" fmla="*/ 9075 w 10000"/>
                  <a:gd name="connsiteY45" fmla="*/ 5557 h 10000"/>
                  <a:gd name="connsiteX46" fmla="*/ 8787 w 10000"/>
                  <a:gd name="connsiteY46" fmla="*/ 5898 h 10000"/>
                  <a:gd name="connsiteX47" fmla="*/ 8700 w 10000"/>
                  <a:gd name="connsiteY47" fmla="*/ 5985 h 10000"/>
                  <a:gd name="connsiteX48" fmla="*/ 8555 w 10000"/>
                  <a:gd name="connsiteY48" fmla="*/ 6154 h 10000"/>
                  <a:gd name="connsiteX49" fmla="*/ 8942 w 10000"/>
                  <a:gd name="connsiteY49" fmla="*/ 8068 h 10000"/>
                  <a:gd name="connsiteX50" fmla="*/ 8347 w 10000"/>
                  <a:gd name="connsiteY50" fmla="*/ 7687 h 10000"/>
                  <a:gd name="connsiteX51" fmla="*/ 8122 w 10000"/>
                  <a:gd name="connsiteY51" fmla="*/ 6409 h 10000"/>
                  <a:gd name="connsiteX52" fmla="*/ 8006 w 10000"/>
                  <a:gd name="connsiteY52" fmla="*/ 6751 h 10000"/>
                  <a:gd name="connsiteX53" fmla="*/ 7832 w 10000"/>
                  <a:gd name="connsiteY53" fmla="*/ 7180 h 10000"/>
                  <a:gd name="connsiteX54" fmla="*/ 7775 w 10000"/>
                  <a:gd name="connsiteY54" fmla="*/ 7436 h 10000"/>
                  <a:gd name="connsiteX55" fmla="*/ 7775 w 10000"/>
                  <a:gd name="connsiteY55" fmla="*/ 7865 h 10000"/>
                  <a:gd name="connsiteX56" fmla="*/ 7862 w 10000"/>
                  <a:gd name="connsiteY56" fmla="*/ 8033 h 10000"/>
                  <a:gd name="connsiteX57" fmla="*/ 7919 w 10000"/>
                  <a:gd name="connsiteY57" fmla="*/ 8289 h 10000"/>
                  <a:gd name="connsiteX58" fmla="*/ 8006 w 10000"/>
                  <a:gd name="connsiteY58" fmla="*/ 8461 h 10000"/>
                  <a:gd name="connsiteX59" fmla="*/ 8150 w 10000"/>
                  <a:gd name="connsiteY59" fmla="*/ 8461 h 10000"/>
                  <a:gd name="connsiteX60" fmla="*/ 8266 w 10000"/>
                  <a:gd name="connsiteY60" fmla="*/ 8289 h 10000"/>
                  <a:gd name="connsiteX61" fmla="*/ 8641 w 10000"/>
                  <a:gd name="connsiteY61" fmla="*/ 8289 h 10000"/>
                  <a:gd name="connsiteX62" fmla="*/ 8584 w 10000"/>
                  <a:gd name="connsiteY62" fmla="*/ 8461 h 10000"/>
                  <a:gd name="connsiteX63" fmla="*/ 8584 w 10000"/>
                  <a:gd name="connsiteY63" fmla="*/ 8717 h 10000"/>
                  <a:gd name="connsiteX64" fmla="*/ 8555 w 10000"/>
                  <a:gd name="connsiteY64" fmla="*/ 8717 h 10000"/>
                  <a:gd name="connsiteX65" fmla="*/ 8497 w 10000"/>
                  <a:gd name="connsiteY65" fmla="*/ 8887 h 10000"/>
                  <a:gd name="connsiteX66" fmla="*/ 8006 w 10000"/>
                  <a:gd name="connsiteY66" fmla="*/ 8887 h 10000"/>
                  <a:gd name="connsiteX67" fmla="*/ 7862 w 10000"/>
                  <a:gd name="connsiteY67" fmla="*/ 8976 h 10000"/>
                  <a:gd name="connsiteX68" fmla="*/ 7775 w 10000"/>
                  <a:gd name="connsiteY68" fmla="*/ 9317 h 10000"/>
                  <a:gd name="connsiteX69" fmla="*/ 7688 w 10000"/>
                  <a:gd name="connsiteY69" fmla="*/ 9317 h 10000"/>
                  <a:gd name="connsiteX70" fmla="*/ 7572 w 10000"/>
                  <a:gd name="connsiteY70" fmla="*/ 9404 h 10000"/>
                  <a:gd name="connsiteX71" fmla="*/ 7428 w 10000"/>
                  <a:gd name="connsiteY71" fmla="*/ 9829 h 10000"/>
                  <a:gd name="connsiteX72" fmla="*/ 7341 w 10000"/>
                  <a:gd name="connsiteY72" fmla="*/ 10000 h 10000"/>
                  <a:gd name="connsiteX73" fmla="*/ 7284 w 10000"/>
                  <a:gd name="connsiteY73" fmla="*/ 10000 h 10000"/>
                  <a:gd name="connsiteX74" fmla="*/ 7254 w 10000"/>
                  <a:gd name="connsiteY74" fmla="*/ 9829 h 10000"/>
                  <a:gd name="connsiteX75" fmla="*/ 7168 w 10000"/>
                  <a:gd name="connsiteY75" fmla="*/ 9745 h 10000"/>
                  <a:gd name="connsiteX76" fmla="*/ 7110 w 10000"/>
                  <a:gd name="connsiteY76" fmla="*/ 9573 h 10000"/>
                  <a:gd name="connsiteX77" fmla="*/ 7110 w 10000"/>
                  <a:gd name="connsiteY77" fmla="*/ 9145 h 10000"/>
                  <a:gd name="connsiteX78" fmla="*/ 7168 w 10000"/>
                  <a:gd name="connsiteY78" fmla="*/ 8976 h 10000"/>
                  <a:gd name="connsiteX79" fmla="*/ 7168 w 10000"/>
                  <a:gd name="connsiteY79" fmla="*/ 8887 h 10000"/>
                  <a:gd name="connsiteX80" fmla="*/ 7052 w 10000"/>
                  <a:gd name="connsiteY80" fmla="*/ 8550 h 10000"/>
                  <a:gd name="connsiteX81" fmla="*/ 6907 w 10000"/>
                  <a:gd name="connsiteY81" fmla="*/ 8461 h 10000"/>
                  <a:gd name="connsiteX82" fmla="*/ 6821 w 10000"/>
                  <a:gd name="connsiteY82" fmla="*/ 8289 h 10000"/>
                  <a:gd name="connsiteX83" fmla="*/ 6763 w 10000"/>
                  <a:gd name="connsiteY83" fmla="*/ 8289 h 10000"/>
                  <a:gd name="connsiteX84" fmla="*/ 6763 w 10000"/>
                  <a:gd name="connsiteY84" fmla="*/ 8120 h 10000"/>
                  <a:gd name="connsiteX85" fmla="*/ 6821 w 10000"/>
                  <a:gd name="connsiteY85" fmla="*/ 8033 h 10000"/>
                  <a:gd name="connsiteX86" fmla="*/ 6878 w 10000"/>
                  <a:gd name="connsiteY86" fmla="*/ 8033 h 10000"/>
                  <a:gd name="connsiteX87" fmla="*/ 6965 w 10000"/>
                  <a:gd name="connsiteY87" fmla="*/ 7865 h 10000"/>
                  <a:gd name="connsiteX88" fmla="*/ 7110 w 10000"/>
                  <a:gd name="connsiteY88" fmla="*/ 7692 h 10000"/>
                  <a:gd name="connsiteX89" fmla="*/ 7197 w 10000"/>
                  <a:gd name="connsiteY89" fmla="*/ 7605 h 10000"/>
                  <a:gd name="connsiteX90" fmla="*/ 7284 w 10000"/>
                  <a:gd name="connsiteY90" fmla="*/ 7265 h 10000"/>
                  <a:gd name="connsiteX91" fmla="*/ 7254 w 10000"/>
                  <a:gd name="connsiteY91" fmla="*/ 7180 h 10000"/>
                  <a:gd name="connsiteX92" fmla="*/ 7168 w 10000"/>
                  <a:gd name="connsiteY92" fmla="*/ 7180 h 10000"/>
                  <a:gd name="connsiteX93" fmla="*/ 7023 w 10000"/>
                  <a:gd name="connsiteY93" fmla="*/ 7265 h 10000"/>
                  <a:gd name="connsiteX94" fmla="*/ 6821 w 10000"/>
                  <a:gd name="connsiteY94" fmla="*/ 7265 h 10000"/>
                  <a:gd name="connsiteX95" fmla="*/ 6619 w 10000"/>
                  <a:gd name="connsiteY95" fmla="*/ 7008 h 10000"/>
                  <a:gd name="connsiteX96" fmla="*/ 6445 w 10000"/>
                  <a:gd name="connsiteY96" fmla="*/ 7008 h 10000"/>
                  <a:gd name="connsiteX97" fmla="*/ 6387 w 10000"/>
                  <a:gd name="connsiteY97" fmla="*/ 6836 h 10000"/>
                  <a:gd name="connsiteX98" fmla="*/ 6387 w 10000"/>
                  <a:gd name="connsiteY98" fmla="*/ 6751 h 10000"/>
                  <a:gd name="connsiteX99" fmla="*/ 2393 w 10000"/>
                  <a:gd name="connsiteY99" fmla="*/ 2148 h 10000"/>
                  <a:gd name="connsiteX0" fmla="*/ 2393 w 10000"/>
                  <a:gd name="connsiteY0" fmla="*/ 2148 h 10000"/>
                  <a:gd name="connsiteX1" fmla="*/ 2254 w 10000"/>
                  <a:gd name="connsiteY1" fmla="*/ 3334 h 10000"/>
                  <a:gd name="connsiteX2" fmla="*/ 1907 w 10000"/>
                  <a:gd name="connsiteY2" fmla="*/ 3334 h 10000"/>
                  <a:gd name="connsiteX3" fmla="*/ 1821 w 10000"/>
                  <a:gd name="connsiteY3" fmla="*/ 3163 h 10000"/>
                  <a:gd name="connsiteX4" fmla="*/ 1734 w 10000"/>
                  <a:gd name="connsiteY4" fmla="*/ 3163 h 10000"/>
                  <a:gd name="connsiteX5" fmla="*/ 1619 w 10000"/>
                  <a:gd name="connsiteY5" fmla="*/ 2990 h 10000"/>
                  <a:gd name="connsiteX6" fmla="*/ 1532 w 10000"/>
                  <a:gd name="connsiteY6" fmla="*/ 2990 h 10000"/>
                  <a:gd name="connsiteX7" fmla="*/ 1445 w 10000"/>
                  <a:gd name="connsiteY7" fmla="*/ 3334 h 10000"/>
                  <a:gd name="connsiteX8" fmla="*/ 1445 w 10000"/>
                  <a:gd name="connsiteY8" fmla="*/ 3761 h 10000"/>
                  <a:gd name="connsiteX9" fmla="*/ 1098 w 10000"/>
                  <a:gd name="connsiteY9" fmla="*/ 3761 h 10000"/>
                  <a:gd name="connsiteX10" fmla="*/ 1012 w 10000"/>
                  <a:gd name="connsiteY10" fmla="*/ 3845 h 10000"/>
                  <a:gd name="connsiteX11" fmla="*/ 896 w 10000"/>
                  <a:gd name="connsiteY11" fmla="*/ 3845 h 10000"/>
                  <a:gd name="connsiteX12" fmla="*/ 867 w 10000"/>
                  <a:gd name="connsiteY12" fmla="*/ 4016 h 10000"/>
                  <a:gd name="connsiteX13" fmla="*/ 809 w 10000"/>
                  <a:gd name="connsiteY13" fmla="*/ 4016 h 10000"/>
                  <a:gd name="connsiteX14" fmla="*/ 751 w 10000"/>
                  <a:gd name="connsiteY14" fmla="*/ 4273 h 10000"/>
                  <a:gd name="connsiteX15" fmla="*/ 722 w 10000"/>
                  <a:gd name="connsiteY15" fmla="*/ 4445 h 10000"/>
                  <a:gd name="connsiteX16" fmla="*/ 318 w 10000"/>
                  <a:gd name="connsiteY16" fmla="*/ 4445 h 10000"/>
                  <a:gd name="connsiteX17" fmla="*/ 289 w 10000"/>
                  <a:gd name="connsiteY17" fmla="*/ 4273 h 10000"/>
                  <a:gd name="connsiteX18" fmla="*/ 173 w 10000"/>
                  <a:gd name="connsiteY18" fmla="*/ 4188 h 10000"/>
                  <a:gd name="connsiteX19" fmla="*/ 144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8 w 10000"/>
                  <a:gd name="connsiteY24" fmla="*/ 2735 h 10000"/>
                  <a:gd name="connsiteX25" fmla="*/ 751 w 10000"/>
                  <a:gd name="connsiteY25" fmla="*/ 1451 h 10000"/>
                  <a:gd name="connsiteX26" fmla="*/ 809 w 10000"/>
                  <a:gd name="connsiteY26" fmla="*/ 1626 h 10000"/>
                  <a:gd name="connsiteX27" fmla="*/ 896 w 10000"/>
                  <a:gd name="connsiteY27" fmla="*/ 1709 h 10000"/>
                  <a:gd name="connsiteX28" fmla="*/ 1012 w 10000"/>
                  <a:gd name="connsiteY28" fmla="*/ 1709 h 10000"/>
                  <a:gd name="connsiteX29" fmla="*/ 1098 w 10000"/>
                  <a:gd name="connsiteY29" fmla="*/ 1451 h 10000"/>
                  <a:gd name="connsiteX30" fmla="*/ 1907 w 10000"/>
                  <a:gd name="connsiteY30" fmla="*/ 1451 h 10000"/>
                  <a:gd name="connsiteX31" fmla="*/ 2110 w 10000"/>
                  <a:gd name="connsiteY31" fmla="*/ 1626 h 10000"/>
                  <a:gd name="connsiteX32" fmla="*/ 2168 w 10000"/>
                  <a:gd name="connsiteY32" fmla="*/ 1880 h 10000"/>
                  <a:gd name="connsiteX33" fmla="*/ 2312 w 10000"/>
                  <a:gd name="connsiteY33" fmla="*/ 2307 h 10000"/>
                  <a:gd name="connsiteX34" fmla="*/ 2341 w 10000"/>
                  <a:gd name="connsiteY34" fmla="*/ 2564 h 10000"/>
                  <a:gd name="connsiteX35" fmla="*/ 8844 w 10000"/>
                  <a:gd name="connsiteY35" fmla="*/ 0 h 10000"/>
                  <a:gd name="connsiteX36" fmla="*/ 9884 w 10000"/>
                  <a:gd name="connsiteY36" fmla="*/ 2908 h 10000"/>
                  <a:gd name="connsiteX37" fmla="*/ 10000 w 10000"/>
                  <a:gd name="connsiteY37" fmla="*/ 3419 h 10000"/>
                  <a:gd name="connsiteX38" fmla="*/ 9943 w 10000"/>
                  <a:gd name="connsiteY38" fmla="*/ 4016 h 10000"/>
                  <a:gd name="connsiteX39" fmla="*/ 9884 w 10000"/>
                  <a:gd name="connsiteY39" fmla="*/ 4273 h 10000"/>
                  <a:gd name="connsiteX40" fmla="*/ 9451 w 10000"/>
                  <a:gd name="connsiteY40" fmla="*/ 4445 h 10000"/>
                  <a:gd name="connsiteX41" fmla="*/ 9278 w 10000"/>
                  <a:gd name="connsiteY41" fmla="*/ 5042 h 10000"/>
                  <a:gd name="connsiteX42" fmla="*/ 9219 w 10000"/>
                  <a:gd name="connsiteY42" fmla="*/ 5299 h 10000"/>
                  <a:gd name="connsiteX43" fmla="*/ 9219 w 10000"/>
                  <a:gd name="connsiteY43" fmla="*/ 5557 h 10000"/>
                  <a:gd name="connsiteX44" fmla="*/ 9075 w 10000"/>
                  <a:gd name="connsiteY44" fmla="*/ 5557 h 10000"/>
                  <a:gd name="connsiteX45" fmla="*/ 8787 w 10000"/>
                  <a:gd name="connsiteY45" fmla="*/ 5898 h 10000"/>
                  <a:gd name="connsiteX46" fmla="*/ 8700 w 10000"/>
                  <a:gd name="connsiteY46" fmla="*/ 5985 h 10000"/>
                  <a:gd name="connsiteX47" fmla="*/ 8555 w 10000"/>
                  <a:gd name="connsiteY47" fmla="*/ 6154 h 10000"/>
                  <a:gd name="connsiteX48" fmla="*/ 8942 w 10000"/>
                  <a:gd name="connsiteY48" fmla="*/ 8068 h 10000"/>
                  <a:gd name="connsiteX49" fmla="*/ 8347 w 10000"/>
                  <a:gd name="connsiteY49" fmla="*/ 7687 h 10000"/>
                  <a:gd name="connsiteX50" fmla="*/ 8122 w 10000"/>
                  <a:gd name="connsiteY50" fmla="*/ 6409 h 10000"/>
                  <a:gd name="connsiteX51" fmla="*/ 8006 w 10000"/>
                  <a:gd name="connsiteY51" fmla="*/ 6751 h 10000"/>
                  <a:gd name="connsiteX52" fmla="*/ 7832 w 10000"/>
                  <a:gd name="connsiteY52" fmla="*/ 7180 h 10000"/>
                  <a:gd name="connsiteX53" fmla="*/ 7775 w 10000"/>
                  <a:gd name="connsiteY53" fmla="*/ 7436 h 10000"/>
                  <a:gd name="connsiteX54" fmla="*/ 7775 w 10000"/>
                  <a:gd name="connsiteY54" fmla="*/ 7865 h 10000"/>
                  <a:gd name="connsiteX55" fmla="*/ 7862 w 10000"/>
                  <a:gd name="connsiteY55" fmla="*/ 8033 h 10000"/>
                  <a:gd name="connsiteX56" fmla="*/ 7919 w 10000"/>
                  <a:gd name="connsiteY56" fmla="*/ 8289 h 10000"/>
                  <a:gd name="connsiteX57" fmla="*/ 8006 w 10000"/>
                  <a:gd name="connsiteY57" fmla="*/ 8461 h 10000"/>
                  <a:gd name="connsiteX58" fmla="*/ 8150 w 10000"/>
                  <a:gd name="connsiteY58" fmla="*/ 8461 h 10000"/>
                  <a:gd name="connsiteX59" fmla="*/ 8266 w 10000"/>
                  <a:gd name="connsiteY59" fmla="*/ 8289 h 10000"/>
                  <a:gd name="connsiteX60" fmla="*/ 8641 w 10000"/>
                  <a:gd name="connsiteY60" fmla="*/ 8289 h 10000"/>
                  <a:gd name="connsiteX61" fmla="*/ 8584 w 10000"/>
                  <a:gd name="connsiteY61" fmla="*/ 8461 h 10000"/>
                  <a:gd name="connsiteX62" fmla="*/ 8584 w 10000"/>
                  <a:gd name="connsiteY62" fmla="*/ 8717 h 10000"/>
                  <a:gd name="connsiteX63" fmla="*/ 8555 w 10000"/>
                  <a:gd name="connsiteY63" fmla="*/ 8717 h 10000"/>
                  <a:gd name="connsiteX64" fmla="*/ 8497 w 10000"/>
                  <a:gd name="connsiteY64" fmla="*/ 8887 h 10000"/>
                  <a:gd name="connsiteX65" fmla="*/ 8006 w 10000"/>
                  <a:gd name="connsiteY65" fmla="*/ 8887 h 10000"/>
                  <a:gd name="connsiteX66" fmla="*/ 7862 w 10000"/>
                  <a:gd name="connsiteY66" fmla="*/ 8976 h 10000"/>
                  <a:gd name="connsiteX67" fmla="*/ 7775 w 10000"/>
                  <a:gd name="connsiteY67" fmla="*/ 9317 h 10000"/>
                  <a:gd name="connsiteX68" fmla="*/ 7688 w 10000"/>
                  <a:gd name="connsiteY68" fmla="*/ 9317 h 10000"/>
                  <a:gd name="connsiteX69" fmla="*/ 7572 w 10000"/>
                  <a:gd name="connsiteY69" fmla="*/ 9404 h 10000"/>
                  <a:gd name="connsiteX70" fmla="*/ 7428 w 10000"/>
                  <a:gd name="connsiteY70" fmla="*/ 9829 h 10000"/>
                  <a:gd name="connsiteX71" fmla="*/ 7341 w 10000"/>
                  <a:gd name="connsiteY71" fmla="*/ 10000 h 10000"/>
                  <a:gd name="connsiteX72" fmla="*/ 7284 w 10000"/>
                  <a:gd name="connsiteY72" fmla="*/ 10000 h 10000"/>
                  <a:gd name="connsiteX73" fmla="*/ 7254 w 10000"/>
                  <a:gd name="connsiteY73" fmla="*/ 9829 h 10000"/>
                  <a:gd name="connsiteX74" fmla="*/ 7168 w 10000"/>
                  <a:gd name="connsiteY74" fmla="*/ 9745 h 10000"/>
                  <a:gd name="connsiteX75" fmla="*/ 7110 w 10000"/>
                  <a:gd name="connsiteY75" fmla="*/ 9573 h 10000"/>
                  <a:gd name="connsiteX76" fmla="*/ 7110 w 10000"/>
                  <a:gd name="connsiteY76" fmla="*/ 9145 h 10000"/>
                  <a:gd name="connsiteX77" fmla="*/ 7168 w 10000"/>
                  <a:gd name="connsiteY77" fmla="*/ 8976 h 10000"/>
                  <a:gd name="connsiteX78" fmla="*/ 7168 w 10000"/>
                  <a:gd name="connsiteY78" fmla="*/ 8887 h 10000"/>
                  <a:gd name="connsiteX79" fmla="*/ 7052 w 10000"/>
                  <a:gd name="connsiteY79" fmla="*/ 8550 h 10000"/>
                  <a:gd name="connsiteX80" fmla="*/ 6907 w 10000"/>
                  <a:gd name="connsiteY80" fmla="*/ 8461 h 10000"/>
                  <a:gd name="connsiteX81" fmla="*/ 6821 w 10000"/>
                  <a:gd name="connsiteY81" fmla="*/ 8289 h 10000"/>
                  <a:gd name="connsiteX82" fmla="*/ 6763 w 10000"/>
                  <a:gd name="connsiteY82" fmla="*/ 8289 h 10000"/>
                  <a:gd name="connsiteX83" fmla="*/ 6763 w 10000"/>
                  <a:gd name="connsiteY83" fmla="*/ 8120 h 10000"/>
                  <a:gd name="connsiteX84" fmla="*/ 6821 w 10000"/>
                  <a:gd name="connsiteY84" fmla="*/ 8033 h 10000"/>
                  <a:gd name="connsiteX85" fmla="*/ 6878 w 10000"/>
                  <a:gd name="connsiteY85" fmla="*/ 8033 h 10000"/>
                  <a:gd name="connsiteX86" fmla="*/ 6965 w 10000"/>
                  <a:gd name="connsiteY86" fmla="*/ 7865 h 10000"/>
                  <a:gd name="connsiteX87" fmla="*/ 7110 w 10000"/>
                  <a:gd name="connsiteY87" fmla="*/ 7692 h 10000"/>
                  <a:gd name="connsiteX88" fmla="*/ 7197 w 10000"/>
                  <a:gd name="connsiteY88" fmla="*/ 7605 h 10000"/>
                  <a:gd name="connsiteX89" fmla="*/ 7284 w 10000"/>
                  <a:gd name="connsiteY89" fmla="*/ 7265 h 10000"/>
                  <a:gd name="connsiteX90" fmla="*/ 7254 w 10000"/>
                  <a:gd name="connsiteY90" fmla="*/ 7180 h 10000"/>
                  <a:gd name="connsiteX91" fmla="*/ 7168 w 10000"/>
                  <a:gd name="connsiteY91" fmla="*/ 7180 h 10000"/>
                  <a:gd name="connsiteX92" fmla="*/ 7023 w 10000"/>
                  <a:gd name="connsiteY92" fmla="*/ 7265 h 10000"/>
                  <a:gd name="connsiteX93" fmla="*/ 6821 w 10000"/>
                  <a:gd name="connsiteY93" fmla="*/ 7265 h 10000"/>
                  <a:gd name="connsiteX94" fmla="*/ 6619 w 10000"/>
                  <a:gd name="connsiteY94" fmla="*/ 7008 h 10000"/>
                  <a:gd name="connsiteX95" fmla="*/ 6445 w 10000"/>
                  <a:gd name="connsiteY95" fmla="*/ 7008 h 10000"/>
                  <a:gd name="connsiteX96" fmla="*/ 6387 w 10000"/>
                  <a:gd name="connsiteY96" fmla="*/ 6836 h 10000"/>
                  <a:gd name="connsiteX97" fmla="*/ 6387 w 10000"/>
                  <a:gd name="connsiteY97" fmla="*/ 6751 h 10000"/>
                  <a:gd name="connsiteX98" fmla="*/ 2393 w 10000"/>
                  <a:gd name="connsiteY98" fmla="*/ 2148 h 10000"/>
                  <a:gd name="connsiteX0" fmla="*/ 2393 w 10000"/>
                  <a:gd name="connsiteY0" fmla="*/ 2148 h 10000"/>
                  <a:gd name="connsiteX1" fmla="*/ 2254 w 10000"/>
                  <a:gd name="connsiteY1" fmla="*/ 3334 h 10000"/>
                  <a:gd name="connsiteX2" fmla="*/ 1907 w 10000"/>
                  <a:gd name="connsiteY2" fmla="*/ 3334 h 10000"/>
                  <a:gd name="connsiteX3" fmla="*/ 1821 w 10000"/>
                  <a:gd name="connsiteY3" fmla="*/ 3163 h 10000"/>
                  <a:gd name="connsiteX4" fmla="*/ 1734 w 10000"/>
                  <a:gd name="connsiteY4" fmla="*/ 3163 h 10000"/>
                  <a:gd name="connsiteX5" fmla="*/ 1619 w 10000"/>
                  <a:gd name="connsiteY5" fmla="*/ 2990 h 10000"/>
                  <a:gd name="connsiteX6" fmla="*/ 1532 w 10000"/>
                  <a:gd name="connsiteY6" fmla="*/ 2990 h 10000"/>
                  <a:gd name="connsiteX7" fmla="*/ 1445 w 10000"/>
                  <a:gd name="connsiteY7" fmla="*/ 3334 h 10000"/>
                  <a:gd name="connsiteX8" fmla="*/ 1445 w 10000"/>
                  <a:gd name="connsiteY8" fmla="*/ 3761 h 10000"/>
                  <a:gd name="connsiteX9" fmla="*/ 1098 w 10000"/>
                  <a:gd name="connsiteY9" fmla="*/ 3761 h 10000"/>
                  <a:gd name="connsiteX10" fmla="*/ 1012 w 10000"/>
                  <a:gd name="connsiteY10" fmla="*/ 3845 h 10000"/>
                  <a:gd name="connsiteX11" fmla="*/ 896 w 10000"/>
                  <a:gd name="connsiteY11" fmla="*/ 3845 h 10000"/>
                  <a:gd name="connsiteX12" fmla="*/ 867 w 10000"/>
                  <a:gd name="connsiteY12" fmla="*/ 4016 h 10000"/>
                  <a:gd name="connsiteX13" fmla="*/ 809 w 10000"/>
                  <a:gd name="connsiteY13" fmla="*/ 4016 h 10000"/>
                  <a:gd name="connsiteX14" fmla="*/ 751 w 10000"/>
                  <a:gd name="connsiteY14" fmla="*/ 4273 h 10000"/>
                  <a:gd name="connsiteX15" fmla="*/ 722 w 10000"/>
                  <a:gd name="connsiteY15" fmla="*/ 4445 h 10000"/>
                  <a:gd name="connsiteX16" fmla="*/ 318 w 10000"/>
                  <a:gd name="connsiteY16" fmla="*/ 4445 h 10000"/>
                  <a:gd name="connsiteX17" fmla="*/ 289 w 10000"/>
                  <a:gd name="connsiteY17" fmla="*/ 4273 h 10000"/>
                  <a:gd name="connsiteX18" fmla="*/ 173 w 10000"/>
                  <a:gd name="connsiteY18" fmla="*/ 4188 h 10000"/>
                  <a:gd name="connsiteX19" fmla="*/ 144 w 10000"/>
                  <a:gd name="connsiteY19" fmla="*/ 4016 h 10000"/>
                  <a:gd name="connsiteX20" fmla="*/ 29 w 10000"/>
                  <a:gd name="connsiteY20" fmla="*/ 3845 h 10000"/>
                  <a:gd name="connsiteX21" fmla="*/ 0 w 10000"/>
                  <a:gd name="connsiteY21" fmla="*/ 3590 h 10000"/>
                  <a:gd name="connsiteX22" fmla="*/ 0 w 10000"/>
                  <a:gd name="connsiteY22" fmla="*/ 2908 h 10000"/>
                  <a:gd name="connsiteX23" fmla="*/ 29 w 10000"/>
                  <a:gd name="connsiteY23" fmla="*/ 2735 h 10000"/>
                  <a:gd name="connsiteX24" fmla="*/ 318 w 10000"/>
                  <a:gd name="connsiteY24" fmla="*/ 2735 h 10000"/>
                  <a:gd name="connsiteX25" fmla="*/ 751 w 10000"/>
                  <a:gd name="connsiteY25" fmla="*/ 1451 h 10000"/>
                  <a:gd name="connsiteX26" fmla="*/ 809 w 10000"/>
                  <a:gd name="connsiteY26" fmla="*/ 1626 h 10000"/>
                  <a:gd name="connsiteX27" fmla="*/ 896 w 10000"/>
                  <a:gd name="connsiteY27" fmla="*/ 1709 h 10000"/>
                  <a:gd name="connsiteX28" fmla="*/ 1012 w 10000"/>
                  <a:gd name="connsiteY28" fmla="*/ 1709 h 10000"/>
                  <a:gd name="connsiteX29" fmla="*/ 1098 w 10000"/>
                  <a:gd name="connsiteY29" fmla="*/ 1451 h 10000"/>
                  <a:gd name="connsiteX30" fmla="*/ 1907 w 10000"/>
                  <a:gd name="connsiteY30" fmla="*/ 1451 h 10000"/>
                  <a:gd name="connsiteX31" fmla="*/ 2110 w 10000"/>
                  <a:gd name="connsiteY31" fmla="*/ 1626 h 10000"/>
                  <a:gd name="connsiteX32" fmla="*/ 2168 w 10000"/>
                  <a:gd name="connsiteY32" fmla="*/ 1880 h 10000"/>
                  <a:gd name="connsiteX33" fmla="*/ 2312 w 10000"/>
                  <a:gd name="connsiteY33" fmla="*/ 2307 h 10000"/>
                  <a:gd name="connsiteX34" fmla="*/ 2341 w 10000"/>
                  <a:gd name="connsiteY34" fmla="*/ 2564 h 10000"/>
                  <a:gd name="connsiteX35" fmla="*/ 8844 w 10000"/>
                  <a:gd name="connsiteY35" fmla="*/ 0 h 10000"/>
                  <a:gd name="connsiteX36" fmla="*/ 9884 w 10000"/>
                  <a:gd name="connsiteY36" fmla="*/ 2908 h 10000"/>
                  <a:gd name="connsiteX37" fmla="*/ 10000 w 10000"/>
                  <a:gd name="connsiteY37" fmla="*/ 3419 h 10000"/>
                  <a:gd name="connsiteX38" fmla="*/ 9884 w 10000"/>
                  <a:gd name="connsiteY38" fmla="*/ 4273 h 10000"/>
                  <a:gd name="connsiteX39" fmla="*/ 9451 w 10000"/>
                  <a:gd name="connsiteY39" fmla="*/ 4445 h 10000"/>
                  <a:gd name="connsiteX40" fmla="*/ 9278 w 10000"/>
                  <a:gd name="connsiteY40" fmla="*/ 5042 h 10000"/>
                  <a:gd name="connsiteX41" fmla="*/ 9219 w 10000"/>
                  <a:gd name="connsiteY41" fmla="*/ 5299 h 10000"/>
                  <a:gd name="connsiteX42" fmla="*/ 9219 w 10000"/>
                  <a:gd name="connsiteY42" fmla="*/ 5557 h 10000"/>
                  <a:gd name="connsiteX43" fmla="*/ 9075 w 10000"/>
                  <a:gd name="connsiteY43" fmla="*/ 5557 h 10000"/>
                  <a:gd name="connsiteX44" fmla="*/ 8787 w 10000"/>
                  <a:gd name="connsiteY44" fmla="*/ 5898 h 10000"/>
                  <a:gd name="connsiteX45" fmla="*/ 8700 w 10000"/>
                  <a:gd name="connsiteY45" fmla="*/ 5985 h 10000"/>
                  <a:gd name="connsiteX46" fmla="*/ 8555 w 10000"/>
                  <a:gd name="connsiteY46" fmla="*/ 6154 h 10000"/>
                  <a:gd name="connsiteX47" fmla="*/ 8942 w 10000"/>
                  <a:gd name="connsiteY47" fmla="*/ 8068 h 10000"/>
                  <a:gd name="connsiteX48" fmla="*/ 8347 w 10000"/>
                  <a:gd name="connsiteY48" fmla="*/ 7687 h 10000"/>
                  <a:gd name="connsiteX49" fmla="*/ 8122 w 10000"/>
                  <a:gd name="connsiteY49" fmla="*/ 6409 h 10000"/>
                  <a:gd name="connsiteX50" fmla="*/ 8006 w 10000"/>
                  <a:gd name="connsiteY50" fmla="*/ 6751 h 10000"/>
                  <a:gd name="connsiteX51" fmla="*/ 7832 w 10000"/>
                  <a:gd name="connsiteY51" fmla="*/ 7180 h 10000"/>
                  <a:gd name="connsiteX52" fmla="*/ 7775 w 10000"/>
                  <a:gd name="connsiteY52" fmla="*/ 7436 h 10000"/>
                  <a:gd name="connsiteX53" fmla="*/ 7775 w 10000"/>
                  <a:gd name="connsiteY53" fmla="*/ 7865 h 10000"/>
                  <a:gd name="connsiteX54" fmla="*/ 7862 w 10000"/>
                  <a:gd name="connsiteY54" fmla="*/ 8033 h 10000"/>
                  <a:gd name="connsiteX55" fmla="*/ 7919 w 10000"/>
                  <a:gd name="connsiteY55" fmla="*/ 8289 h 10000"/>
                  <a:gd name="connsiteX56" fmla="*/ 8006 w 10000"/>
                  <a:gd name="connsiteY56" fmla="*/ 8461 h 10000"/>
                  <a:gd name="connsiteX57" fmla="*/ 8150 w 10000"/>
                  <a:gd name="connsiteY57" fmla="*/ 8461 h 10000"/>
                  <a:gd name="connsiteX58" fmla="*/ 8266 w 10000"/>
                  <a:gd name="connsiteY58" fmla="*/ 8289 h 10000"/>
                  <a:gd name="connsiteX59" fmla="*/ 8641 w 10000"/>
                  <a:gd name="connsiteY59" fmla="*/ 8289 h 10000"/>
                  <a:gd name="connsiteX60" fmla="*/ 8584 w 10000"/>
                  <a:gd name="connsiteY60" fmla="*/ 8461 h 10000"/>
                  <a:gd name="connsiteX61" fmla="*/ 8584 w 10000"/>
                  <a:gd name="connsiteY61" fmla="*/ 8717 h 10000"/>
                  <a:gd name="connsiteX62" fmla="*/ 8555 w 10000"/>
                  <a:gd name="connsiteY62" fmla="*/ 8717 h 10000"/>
                  <a:gd name="connsiteX63" fmla="*/ 8497 w 10000"/>
                  <a:gd name="connsiteY63" fmla="*/ 8887 h 10000"/>
                  <a:gd name="connsiteX64" fmla="*/ 8006 w 10000"/>
                  <a:gd name="connsiteY64" fmla="*/ 8887 h 10000"/>
                  <a:gd name="connsiteX65" fmla="*/ 7862 w 10000"/>
                  <a:gd name="connsiteY65" fmla="*/ 8976 h 10000"/>
                  <a:gd name="connsiteX66" fmla="*/ 7775 w 10000"/>
                  <a:gd name="connsiteY66" fmla="*/ 9317 h 10000"/>
                  <a:gd name="connsiteX67" fmla="*/ 7688 w 10000"/>
                  <a:gd name="connsiteY67" fmla="*/ 9317 h 10000"/>
                  <a:gd name="connsiteX68" fmla="*/ 7572 w 10000"/>
                  <a:gd name="connsiteY68" fmla="*/ 9404 h 10000"/>
                  <a:gd name="connsiteX69" fmla="*/ 7428 w 10000"/>
                  <a:gd name="connsiteY69" fmla="*/ 9829 h 10000"/>
                  <a:gd name="connsiteX70" fmla="*/ 7341 w 10000"/>
                  <a:gd name="connsiteY70" fmla="*/ 10000 h 10000"/>
                  <a:gd name="connsiteX71" fmla="*/ 7284 w 10000"/>
                  <a:gd name="connsiteY71" fmla="*/ 10000 h 10000"/>
                  <a:gd name="connsiteX72" fmla="*/ 7254 w 10000"/>
                  <a:gd name="connsiteY72" fmla="*/ 9829 h 10000"/>
                  <a:gd name="connsiteX73" fmla="*/ 7168 w 10000"/>
                  <a:gd name="connsiteY73" fmla="*/ 9745 h 10000"/>
                  <a:gd name="connsiteX74" fmla="*/ 7110 w 10000"/>
                  <a:gd name="connsiteY74" fmla="*/ 9573 h 10000"/>
                  <a:gd name="connsiteX75" fmla="*/ 7110 w 10000"/>
                  <a:gd name="connsiteY75" fmla="*/ 9145 h 10000"/>
                  <a:gd name="connsiteX76" fmla="*/ 7168 w 10000"/>
                  <a:gd name="connsiteY76" fmla="*/ 8976 h 10000"/>
                  <a:gd name="connsiteX77" fmla="*/ 7168 w 10000"/>
                  <a:gd name="connsiteY77" fmla="*/ 8887 h 10000"/>
                  <a:gd name="connsiteX78" fmla="*/ 7052 w 10000"/>
                  <a:gd name="connsiteY78" fmla="*/ 8550 h 10000"/>
                  <a:gd name="connsiteX79" fmla="*/ 6907 w 10000"/>
                  <a:gd name="connsiteY79" fmla="*/ 8461 h 10000"/>
                  <a:gd name="connsiteX80" fmla="*/ 6821 w 10000"/>
                  <a:gd name="connsiteY80" fmla="*/ 8289 h 10000"/>
                  <a:gd name="connsiteX81" fmla="*/ 6763 w 10000"/>
                  <a:gd name="connsiteY81" fmla="*/ 8289 h 10000"/>
                  <a:gd name="connsiteX82" fmla="*/ 6763 w 10000"/>
                  <a:gd name="connsiteY82" fmla="*/ 8120 h 10000"/>
                  <a:gd name="connsiteX83" fmla="*/ 6821 w 10000"/>
                  <a:gd name="connsiteY83" fmla="*/ 8033 h 10000"/>
                  <a:gd name="connsiteX84" fmla="*/ 6878 w 10000"/>
                  <a:gd name="connsiteY84" fmla="*/ 8033 h 10000"/>
                  <a:gd name="connsiteX85" fmla="*/ 6965 w 10000"/>
                  <a:gd name="connsiteY85" fmla="*/ 7865 h 10000"/>
                  <a:gd name="connsiteX86" fmla="*/ 7110 w 10000"/>
                  <a:gd name="connsiteY86" fmla="*/ 7692 h 10000"/>
                  <a:gd name="connsiteX87" fmla="*/ 7197 w 10000"/>
                  <a:gd name="connsiteY87" fmla="*/ 7605 h 10000"/>
                  <a:gd name="connsiteX88" fmla="*/ 7284 w 10000"/>
                  <a:gd name="connsiteY88" fmla="*/ 7265 h 10000"/>
                  <a:gd name="connsiteX89" fmla="*/ 7254 w 10000"/>
                  <a:gd name="connsiteY89" fmla="*/ 7180 h 10000"/>
                  <a:gd name="connsiteX90" fmla="*/ 7168 w 10000"/>
                  <a:gd name="connsiteY90" fmla="*/ 7180 h 10000"/>
                  <a:gd name="connsiteX91" fmla="*/ 7023 w 10000"/>
                  <a:gd name="connsiteY91" fmla="*/ 7265 h 10000"/>
                  <a:gd name="connsiteX92" fmla="*/ 6821 w 10000"/>
                  <a:gd name="connsiteY92" fmla="*/ 7265 h 10000"/>
                  <a:gd name="connsiteX93" fmla="*/ 6619 w 10000"/>
                  <a:gd name="connsiteY93" fmla="*/ 7008 h 10000"/>
                  <a:gd name="connsiteX94" fmla="*/ 6445 w 10000"/>
                  <a:gd name="connsiteY94" fmla="*/ 7008 h 10000"/>
                  <a:gd name="connsiteX95" fmla="*/ 6387 w 10000"/>
                  <a:gd name="connsiteY95" fmla="*/ 6836 h 10000"/>
                  <a:gd name="connsiteX96" fmla="*/ 6387 w 10000"/>
                  <a:gd name="connsiteY96" fmla="*/ 6751 h 10000"/>
                  <a:gd name="connsiteX97" fmla="*/ 2393 w 10000"/>
                  <a:gd name="connsiteY97" fmla="*/ 2148 h 10000"/>
                  <a:gd name="connsiteX0" fmla="*/ 9075 w 10000"/>
                  <a:gd name="connsiteY0" fmla="*/ 5557 h 10000"/>
                  <a:gd name="connsiteX1" fmla="*/ 8787 w 10000"/>
                  <a:gd name="connsiteY1" fmla="*/ 5898 h 10000"/>
                  <a:gd name="connsiteX2" fmla="*/ 8700 w 10000"/>
                  <a:gd name="connsiteY2" fmla="*/ 5985 h 10000"/>
                  <a:gd name="connsiteX3" fmla="*/ 8555 w 10000"/>
                  <a:gd name="connsiteY3" fmla="*/ 6154 h 10000"/>
                  <a:gd name="connsiteX4" fmla="*/ 8942 w 10000"/>
                  <a:gd name="connsiteY4" fmla="*/ 8068 h 10000"/>
                  <a:gd name="connsiteX5" fmla="*/ 8347 w 10000"/>
                  <a:gd name="connsiteY5" fmla="*/ 7687 h 10000"/>
                  <a:gd name="connsiteX6" fmla="*/ 8122 w 10000"/>
                  <a:gd name="connsiteY6" fmla="*/ 6409 h 10000"/>
                  <a:gd name="connsiteX7" fmla="*/ 8006 w 10000"/>
                  <a:gd name="connsiteY7" fmla="*/ 6751 h 10000"/>
                  <a:gd name="connsiteX8" fmla="*/ 7832 w 10000"/>
                  <a:gd name="connsiteY8" fmla="*/ 7180 h 10000"/>
                  <a:gd name="connsiteX9" fmla="*/ 7775 w 10000"/>
                  <a:gd name="connsiteY9" fmla="*/ 7436 h 10000"/>
                  <a:gd name="connsiteX10" fmla="*/ 7775 w 10000"/>
                  <a:gd name="connsiteY10" fmla="*/ 7865 h 10000"/>
                  <a:gd name="connsiteX11" fmla="*/ 7862 w 10000"/>
                  <a:gd name="connsiteY11" fmla="*/ 8033 h 10000"/>
                  <a:gd name="connsiteX12" fmla="*/ 7919 w 10000"/>
                  <a:gd name="connsiteY12" fmla="*/ 8289 h 10000"/>
                  <a:gd name="connsiteX13" fmla="*/ 8006 w 10000"/>
                  <a:gd name="connsiteY13" fmla="*/ 8461 h 10000"/>
                  <a:gd name="connsiteX14" fmla="*/ 8150 w 10000"/>
                  <a:gd name="connsiteY14" fmla="*/ 8461 h 10000"/>
                  <a:gd name="connsiteX15" fmla="*/ 8266 w 10000"/>
                  <a:gd name="connsiteY15" fmla="*/ 8289 h 10000"/>
                  <a:gd name="connsiteX16" fmla="*/ 8641 w 10000"/>
                  <a:gd name="connsiteY16" fmla="*/ 8289 h 10000"/>
                  <a:gd name="connsiteX17" fmla="*/ 8584 w 10000"/>
                  <a:gd name="connsiteY17" fmla="*/ 8461 h 10000"/>
                  <a:gd name="connsiteX18" fmla="*/ 8584 w 10000"/>
                  <a:gd name="connsiteY18" fmla="*/ 8717 h 10000"/>
                  <a:gd name="connsiteX19" fmla="*/ 8555 w 10000"/>
                  <a:gd name="connsiteY19" fmla="*/ 8717 h 10000"/>
                  <a:gd name="connsiteX20" fmla="*/ 8497 w 10000"/>
                  <a:gd name="connsiteY20" fmla="*/ 8887 h 10000"/>
                  <a:gd name="connsiteX21" fmla="*/ 8006 w 10000"/>
                  <a:gd name="connsiteY21" fmla="*/ 8887 h 10000"/>
                  <a:gd name="connsiteX22" fmla="*/ 7862 w 10000"/>
                  <a:gd name="connsiteY22" fmla="*/ 8976 h 10000"/>
                  <a:gd name="connsiteX23" fmla="*/ 7775 w 10000"/>
                  <a:gd name="connsiteY23" fmla="*/ 9317 h 10000"/>
                  <a:gd name="connsiteX24" fmla="*/ 7688 w 10000"/>
                  <a:gd name="connsiteY24" fmla="*/ 9317 h 10000"/>
                  <a:gd name="connsiteX25" fmla="*/ 7572 w 10000"/>
                  <a:gd name="connsiteY25" fmla="*/ 9404 h 10000"/>
                  <a:gd name="connsiteX26" fmla="*/ 7428 w 10000"/>
                  <a:gd name="connsiteY26" fmla="*/ 9829 h 10000"/>
                  <a:gd name="connsiteX27" fmla="*/ 7341 w 10000"/>
                  <a:gd name="connsiteY27" fmla="*/ 10000 h 10000"/>
                  <a:gd name="connsiteX28" fmla="*/ 7284 w 10000"/>
                  <a:gd name="connsiteY28" fmla="*/ 10000 h 10000"/>
                  <a:gd name="connsiteX29" fmla="*/ 7254 w 10000"/>
                  <a:gd name="connsiteY29" fmla="*/ 9829 h 10000"/>
                  <a:gd name="connsiteX30" fmla="*/ 7168 w 10000"/>
                  <a:gd name="connsiteY30" fmla="*/ 9745 h 10000"/>
                  <a:gd name="connsiteX31" fmla="*/ 7110 w 10000"/>
                  <a:gd name="connsiteY31" fmla="*/ 9573 h 10000"/>
                  <a:gd name="connsiteX32" fmla="*/ 7110 w 10000"/>
                  <a:gd name="connsiteY32" fmla="*/ 9145 h 10000"/>
                  <a:gd name="connsiteX33" fmla="*/ 7168 w 10000"/>
                  <a:gd name="connsiteY33" fmla="*/ 8976 h 10000"/>
                  <a:gd name="connsiteX34" fmla="*/ 7168 w 10000"/>
                  <a:gd name="connsiteY34" fmla="*/ 8887 h 10000"/>
                  <a:gd name="connsiteX35" fmla="*/ 7052 w 10000"/>
                  <a:gd name="connsiteY35" fmla="*/ 8550 h 10000"/>
                  <a:gd name="connsiteX36" fmla="*/ 6907 w 10000"/>
                  <a:gd name="connsiteY36" fmla="*/ 8461 h 10000"/>
                  <a:gd name="connsiteX37" fmla="*/ 6821 w 10000"/>
                  <a:gd name="connsiteY37" fmla="*/ 8289 h 10000"/>
                  <a:gd name="connsiteX38" fmla="*/ 6763 w 10000"/>
                  <a:gd name="connsiteY38" fmla="*/ 8289 h 10000"/>
                  <a:gd name="connsiteX39" fmla="*/ 6763 w 10000"/>
                  <a:gd name="connsiteY39" fmla="*/ 8120 h 10000"/>
                  <a:gd name="connsiteX40" fmla="*/ 6821 w 10000"/>
                  <a:gd name="connsiteY40" fmla="*/ 8033 h 10000"/>
                  <a:gd name="connsiteX41" fmla="*/ 6878 w 10000"/>
                  <a:gd name="connsiteY41" fmla="*/ 8033 h 10000"/>
                  <a:gd name="connsiteX42" fmla="*/ 6965 w 10000"/>
                  <a:gd name="connsiteY42" fmla="*/ 7865 h 10000"/>
                  <a:gd name="connsiteX43" fmla="*/ 7110 w 10000"/>
                  <a:gd name="connsiteY43" fmla="*/ 7692 h 10000"/>
                  <a:gd name="connsiteX44" fmla="*/ 7197 w 10000"/>
                  <a:gd name="connsiteY44" fmla="*/ 7605 h 10000"/>
                  <a:gd name="connsiteX45" fmla="*/ 7284 w 10000"/>
                  <a:gd name="connsiteY45" fmla="*/ 7265 h 10000"/>
                  <a:gd name="connsiteX46" fmla="*/ 7254 w 10000"/>
                  <a:gd name="connsiteY46" fmla="*/ 7180 h 10000"/>
                  <a:gd name="connsiteX47" fmla="*/ 7168 w 10000"/>
                  <a:gd name="connsiteY47" fmla="*/ 7180 h 10000"/>
                  <a:gd name="connsiteX48" fmla="*/ 7023 w 10000"/>
                  <a:gd name="connsiteY48" fmla="*/ 7265 h 10000"/>
                  <a:gd name="connsiteX49" fmla="*/ 6821 w 10000"/>
                  <a:gd name="connsiteY49" fmla="*/ 7265 h 10000"/>
                  <a:gd name="connsiteX50" fmla="*/ 6619 w 10000"/>
                  <a:gd name="connsiteY50" fmla="*/ 7008 h 10000"/>
                  <a:gd name="connsiteX51" fmla="*/ 6445 w 10000"/>
                  <a:gd name="connsiteY51" fmla="*/ 7008 h 10000"/>
                  <a:gd name="connsiteX52" fmla="*/ 6387 w 10000"/>
                  <a:gd name="connsiteY52" fmla="*/ 6836 h 10000"/>
                  <a:gd name="connsiteX53" fmla="*/ 6387 w 10000"/>
                  <a:gd name="connsiteY53" fmla="*/ 6751 h 10000"/>
                  <a:gd name="connsiteX54" fmla="*/ 2393 w 10000"/>
                  <a:gd name="connsiteY54" fmla="*/ 2148 h 10000"/>
                  <a:gd name="connsiteX55" fmla="*/ 2254 w 10000"/>
                  <a:gd name="connsiteY55" fmla="*/ 3334 h 10000"/>
                  <a:gd name="connsiteX56" fmla="*/ 1907 w 10000"/>
                  <a:gd name="connsiteY56" fmla="*/ 3334 h 10000"/>
                  <a:gd name="connsiteX57" fmla="*/ 1821 w 10000"/>
                  <a:gd name="connsiteY57" fmla="*/ 3163 h 10000"/>
                  <a:gd name="connsiteX58" fmla="*/ 1734 w 10000"/>
                  <a:gd name="connsiteY58" fmla="*/ 3163 h 10000"/>
                  <a:gd name="connsiteX59" fmla="*/ 1619 w 10000"/>
                  <a:gd name="connsiteY59" fmla="*/ 2990 h 10000"/>
                  <a:gd name="connsiteX60" fmla="*/ 1532 w 10000"/>
                  <a:gd name="connsiteY60" fmla="*/ 2990 h 10000"/>
                  <a:gd name="connsiteX61" fmla="*/ 1445 w 10000"/>
                  <a:gd name="connsiteY61" fmla="*/ 3334 h 10000"/>
                  <a:gd name="connsiteX62" fmla="*/ 1445 w 10000"/>
                  <a:gd name="connsiteY62" fmla="*/ 3761 h 10000"/>
                  <a:gd name="connsiteX63" fmla="*/ 1098 w 10000"/>
                  <a:gd name="connsiteY63" fmla="*/ 3761 h 10000"/>
                  <a:gd name="connsiteX64" fmla="*/ 1012 w 10000"/>
                  <a:gd name="connsiteY64" fmla="*/ 3845 h 10000"/>
                  <a:gd name="connsiteX65" fmla="*/ 896 w 10000"/>
                  <a:gd name="connsiteY65" fmla="*/ 3845 h 10000"/>
                  <a:gd name="connsiteX66" fmla="*/ 867 w 10000"/>
                  <a:gd name="connsiteY66" fmla="*/ 4016 h 10000"/>
                  <a:gd name="connsiteX67" fmla="*/ 809 w 10000"/>
                  <a:gd name="connsiteY67" fmla="*/ 4016 h 10000"/>
                  <a:gd name="connsiteX68" fmla="*/ 751 w 10000"/>
                  <a:gd name="connsiteY68" fmla="*/ 4273 h 10000"/>
                  <a:gd name="connsiteX69" fmla="*/ 722 w 10000"/>
                  <a:gd name="connsiteY69" fmla="*/ 4445 h 10000"/>
                  <a:gd name="connsiteX70" fmla="*/ 318 w 10000"/>
                  <a:gd name="connsiteY70" fmla="*/ 4445 h 10000"/>
                  <a:gd name="connsiteX71" fmla="*/ 289 w 10000"/>
                  <a:gd name="connsiteY71" fmla="*/ 4273 h 10000"/>
                  <a:gd name="connsiteX72" fmla="*/ 173 w 10000"/>
                  <a:gd name="connsiteY72" fmla="*/ 4188 h 10000"/>
                  <a:gd name="connsiteX73" fmla="*/ 144 w 10000"/>
                  <a:gd name="connsiteY73" fmla="*/ 4016 h 10000"/>
                  <a:gd name="connsiteX74" fmla="*/ 29 w 10000"/>
                  <a:gd name="connsiteY74" fmla="*/ 3845 h 10000"/>
                  <a:gd name="connsiteX75" fmla="*/ 0 w 10000"/>
                  <a:gd name="connsiteY75" fmla="*/ 3590 h 10000"/>
                  <a:gd name="connsiteX76" fmla="*/ 0 w 10000"/>
                  <a:gd name="connsiteY76" fmla="*/ 2908 h 10000"/>
                  <a:gd name="connsiteX77" fmla="*/ 29 w 10000"/>
                  <a:gd name="connsiteY77" fmla="*/ 2735 h 10000"/>
                  <a:gd name="connsiteX78" fmla="*/ 318 w 10000"/>
                  <a:gd name="connsiteY78" fmla="*/ 2735 h 10000"/>
                  <a:gd name="connsiteX79" fmla="*/ 751 w 10000"/>
                  <a:gd name="connsiteY79" fmla="*/ 1451 h 10000"/>
                  <a:gd name="connsiteX80" fmla="*/ 809 w 10000"/>
                  <a:gd name="connsiteY80" fmla="*/ 1626 h 10000"/>
                  <a:gd name="connsiteX81" fmla="*/ 896 w 10000"/>
                  <a:gd name="connsiteY81" fmla="*/ 1709 h 10000"/>
                  <a:gd name="connsiteX82" fmla="*/ 1012 w 10000"/>
                  <a:gd name="connsiteY82" fmla="*/ 1709 h 10000"/>
                  <a:gd name="connsiteX83" fmla="*/ 1098 w 10000"/>
                  <a:gd name="connsiteY83" fmla="*/ 1451 h 10000"/>
                  <a:gd name="connsiteX84" fmla="*/ 1907 w 10000"/>
                  <a:gd name="connsiteY84" fmla="*/ 1451 h 10000"/>
                  <a:gd name="connsiteX85" fmla="*/ 2110 w 10000"/>
                  <a:gd name="connsiteY85" fmla="*/ 1626 h 10000"/>
                  <a:gd name="connsiteX86" fmla="*/ 2168 w 10000"/>
                  <a:gd name="connsiteY86" fmla="*/ 1880 h 10000"/>
                  <a:gd name="connsiteX87" fmla="*/ 2312 w 10000"/>
                  <a:gd name="connsiteY87" fmla="*/ 2307 h 10000"/>
                  <a:gd name="connsiteX88" fmla="*/ 2341 w 10000"/>
                  <a:gd name="connsiteY88" fmla="*/ 2564 h 10000"/>
                  <a:gd name="connsiteX89" fmla="*/ 8844 w 10000"/>
                  <a:gd name="connsiteY89" fmla="*/ 0 h 10000"/>
                  <a:gd name="connsiteX90" fmla="*/ 9884 w 10000"/>
                  <a:gd name="connsiteY90" fmla="*/ 2908 h 10000"/>
                  <a:gd name="connsiteX91" fmla="*/ 10000 w 10000"/>
                  <a:gd name="connsiteY91" fmla="*/ 3419 h 10000"/>
                  <a:gd name="connsiteX92" fmla="*/ 9884 w 10000"/>
                  <a:gd name="connsiteY92" fmla="*/ 4273 h 10000"/>
                  <a:gd name="connsiteX93" fmla="*/ 9451 w 10000"/>
                  <a:gd name="connsiteY93" fmla="*/ 4445 h 10000"/>
                  <a:gd name="connsiteX94" fmla="*/ 9278 w 10000"/>
                  <a:gd name="connsiteY94" fmla="*/ 5042 h 10000"/>
                  <a:gd name="connsiteX95" fmla="*/ 9219 w 10000"/>
                  <a:gd name="connsiteY95" fmla="*/ 5299 h 10000"/>
                  <a:gd name="connsiteX96" fmla="*/ 9808 w 10000"/>
                  <a:gd name="connsiteY96" fmla="*/ 7299 h 10000"/>
                  <a:gd name="connsiteX0" fmla="*/ 8787 w 10000"/>
                  <a:gd name="connsiteY0" fmla="*/ 5898 h 10000"/>
                  <a:gd name="connsiteX1" fmla="*/ 8700 w 10000"/>
                  <a:gd name="connsiteY1" fmla="*/ 5985 h 10000"/>
                  <a:gd name="connsiteX2" fmla="*/ 8555 w 10000"/>
                  <a:gd name="connsiteY2" fmla="*/ 6154 h 10000"/>
                  <a:gd name="connsiteX3" fmla="*/ 8942 w 10000"/>
                  <a:gd name="connsiteY3" fmla="*/ 8068 h 10000"/>
                  <a:gd name="connsiteX4" fmla="*/ 8347 w 10000"/>
                  <a:gd name="connsiteY4" fmla="*/ 7687 h 10000"/>
                  <a:gd name="connsiteX5" fmla="*/ 8122 w 10000"/>
                  <a:gd name="connsiteY5" fmla="*/ 6409 h 10000"/>
                  <a:gd name="connsiteX6" fmla="*/ 8006 w 10000"/>
                  <a:gd name="connsiteY6" fmla="*/ 6751 h 10000"/>
                  <a:gd name="connsiteX7" fmla="*/ 7832 w 10000"/>
                  <a:gd name="connsiteY7" fmla="*/ 7180 h 10000"/>
                  <a:gd name="connsiteX8" fmla="*/ 7775 w 10000"/>
                  <a:gd name="connsiteY8" fmla="*/ 7436 h 10000"/>
                  <a:gd name="connsiteX9" fmla="*/ 7775 w 10000"/>
                  <a:gd name="connsiteY9" fmla="*/ 7865 h 10000"/>
                  <a:gd name="connsiteX10" fmla="*/ 7862 w 10000"/>
                  <a:gd name="connsiteY10" fmla="*/ 8033 h 10000"/>
                  <a:gd name="connsiteX11" fmla="*/ 7919 w 10000"/>
                  <a:gd name="connsiteY11" fmla="*/ 8289 h 10000"/>
                  <a:gd name="connsiteX12" fmla="*/ 8006 w 10000"/>
                  <a:gd name="connsiteY12" fmla="*/ 8461 h 10000"/>
                  <a:gd name="connsiteX13" fmla="*/ 8150 w 10000"/>
                  <a:gd name="connsiteY13" fmla="*/ 8461 h 10000"/>
                  <a:gd name="connsiteX14" fmla="*/ 8266 w 10000"/>
                  <a:gd name="connsiteY14" fmla="*/ 8289 h 10000"/>
                  <a:gd name="connsiteX15" fmla="*/ 8641 w 10000"/>
                  <a:gd name="connsiteY15" fmla="*/ 8289 h 10000"/>
                  <a:gd name="connsiteX16" fmla="*/ 8584 w 10000"/>
                  <a:gd name="connsiteY16" fmla="*/ 8461 h 10000"/>
                  <a:gd name="connsiteX17" fmla="*/ 8584 w 10000"/>
                  <a:gd name="connsiteY17" fmla="*/ 8717 h 10000"/>
                  <a:gd name="connsiteX18" fmla="*/ 8555 w 10000"/>
                  <a:gd name="connsiteY18" fmla="*/ 8717 h 10000"/>
                  <a:gd name="connsiteX19" fmla="*/ 8497 w 10000"/>
                  <a:gd name="connsiteY19" fmla="*/ 8887 h 10000"/>
                  <a:gd name="connsiteX20" fmla="*/ 8006 w 10000"/>
                  <a:gd name="connsiteY20" fmla="*/ 8887 h 10000"/>
                  <a:gd name="connsiteX21" fmla="*/ 7862 w 10000"/>
                  <a:gd name="connsiteY21" fmla="*/ 8976 h 10000"/>
                  <a:gd name="connsiteX22" fmla="*/ 7775 w 10000"/>
                  <a:gd name="connsiteY22" fmla="*/ 9317 h 10000"/>
                  <a:gd name="connsiteX23" fmla="*/ 7688 w 10000"/>
                  <a:gd name="connsiteY23" fmla="*/ 9317 h 10000"/>
                  <a:gd name="connsiteX24" fmla="*/ 7572 w 10000"/>
                  <a:gd name="connsiteY24" fmla="*/ 9404 h 10000"/>
                  <a:gd name="connsiteX25" fmla="*/ 7428 w 10000"/>
                  <a:gd name="connsiteY25" fmla="*/ 9829 h 10000"/>
                  <a:gd name="connsiteX26" fmla="*/ 7341 w 10000"/>
                  <a:gd name="connsiteY26" fmla="*/ 10000 h 10000"/>
                  <a:gd name="connsiteX27" fmla="*/ 7284 w 10000"/>
                  <a:gd name="connsiteY27" fmla="*/ 10000 h 10000"/>
                  <a:gd name="connsiteX28" fmla="*/ 7254 w 10000"/>
                  <a:gd name="connsiteY28" fmla="*/ 9829 h 10000"/>
                  <a:gd name="connsiteX29" fmla="*/ 7168 w 10000"/>
                  <a:gd name="connsiteY29" fmla="*/ 9745 h 10000"/>
                  <a:gd name="connsiteX30" fmla="*/ 7110 w 10000"/>
                  <a:gd name="connsiteY30" fmla="*/ 9573 h 10000"/>
                  <a:gd name="connsiteX31" fmla="*/ 7110 w 10000"/>
                  <a:gd name="connsiteY31" fmla="*/ 9145 h 10000"/>
                  <a:gd name="connsiteX32" fmla="*/ 7168 w 10000"/>
                  <a:gd name="connsiteY32" fmla="*/ 8976 h 10000"/>
                  <a:gd name="connsiteX33" fmla="*/ 7168 w 10000"/>
                  <a:gd name="connsiteY33" fmla="*/ 8887 h 10000"/>
                  <a:gd name="connsiteX34" fmla="*/ 7052 w 10000"/>
                  <a:gd name="connsiteY34" fmla="*/ 8550 h 10000"/>
                  <a:gd name="connsiteX35" fmla="*/ 6907 w 10000"/>
                  <a:gd name="connsiteY35" fmla="*/ 8461 h 10000"/>
                  <a:gd name="connsiteX36" fmla="*/ 6821 w 10000"/>
                  <a:gd name="connsiteY36" fmla="*/ 8289 h 10000"/>
                  <a:gd name="connsiteX37" fmla="*/ 6763 w 10000"/>
                  <a:gd name="connsiteY37" fmla="*/ 8289 h 10000"/>
                  <a:gd name="connsiteX38" fmla="*/ 6763 w 10000"/>
                  <a:gd name="connsiteY38" fmla="*/ 8120 h 10000"/>
                  <a:gd name="connsiteX39" fmla="*/ 6821 w 10000"/>
                  <a:gd name="connsiteY39" fmla="*/ 8033 h 10000"/>
                  <a:gd name="connsiteX40" fmla="*/ 6878 w 10000"/>
                  <a:gd name="connsiteY40" fmla="*/ 8033 h 10000"/>
                  <a:gd name="connsiteX41" fmla="*/ 6965 w 10000"/>
                  <a:gd name="connsiteY41" fmla="*/ 7865 h 10000"/>
                  <a:gd name="connsiteX42" fmla="*/ 7110 w 10000"/>
                  <a:gd name="connsiteY42" fmla="*/ 7692 h 10000"/>
                  <a:gd name="connsiteX43" fmla="*/ 7197 w 10000"/>
                  <a:gd name="connsiteY43" fmla="*/ 7605 h 10000"/>
                  <a:gd name="connsiteX44" fmla="*/ 7284 w 10000"/>
                  <a:gd name="connsiteY44" fmla="*/ 7265 h 10000"/>
                  <a:gd name="connsiteX45" fmla="*/ 7254 w 10000"/>
                  <a:gd name="connsiteY45" fmla="*/ 7180 h 10000"/>
                  <a:gd name="connsiteX46" fmla="*/ 7168 w 10000"/>
                  <a:gd name="connsiteY46" fmla="*/ 7180 h 10000"/>
                  <a:gd name="connsiteX47" fmla="*/ 7023 w 10000"/>
                  <a:gd name="connsiteY47" fmla="*/ 7265 h 10000"/>
                  <a:gd name="connsiteX48" fmla="*/ 6821 w 10000"/>
                  <a:gd name="connsiteY48" fmla="*/ 7265 h 10000"/>
                  <a:gd name="connsiteX49" fmla="*/ 6619 w 10000"/>
                  <a:gd name="connsiteY49" fmla="*/ 7008 h 10000"/>
                  <a:gd name="connsiteX50" fmla="*/ 6445 w 10000"/>
                  <a:gd name="connsiteY50" fmla="*/ 7008 h 10000"/>
                  <a:gd name="connsiteX51" fmla="*/ 6387 w 10000"/>
                  <a:gd name="connsiteY51" fmla="*/ 6836 h 10000"/>
                  <a:gd name="connsiteX52" fmla="*/ 6387 w 10000"/>
                  <a:gd name="connsiteY52" fmla="*/ 6751 h 10000"/>
                  <a:gd name="connsiteX53" fmla="*/ 2393 w 10000"/>
                  <a:gd name="connsiteY53" fmla="*/ 2148 h 10000"/>
                  <a:gd name="connsiteX54" fmla="*/ 2254 w 10000"/>
                  <a:gd name="connsiteY54" fmla="*/ 3334 h 10000"/>
                  <a:gd name="connsiteX55" fmla="*/ 1907 w 10000"/>
                  <a:gd name="connsiteY55" fmla="*/ 3334 h 10000"/>
                  <a:gd name="connsiteX56" fmla="*/ 1821 w 10000"/>
                  <a:gd name="connsiteY56" fmla="*/ 3163 h 10000"/>
                  <a:gd name="connsiteX57" fmla="*/ 1734 w 10000"/>
                  <a:gd name="connsiteY57" fmla="*/ 3163 h 10000"/>
                  <a:gd name="connsiteX58" fmla="*/ 1619 w 10000"/>
                  <a:gd name="connsiteY58" fmla="*/ 2990 h 10000"/>
                  <a:gd name="connsiteX59" fmla="*/ 1532 w 10000"/>
                  <a:gd name="connsiteY59" fmla="*/ 2990 h 10000"/>
                  <a:gd name="connsiteX60" fmla="*/ 1445 w 10000"/>
                  <a:gd name="connsiteY60" fmla="*/ 3334 h 10000"/>
                  <a:gd name="connsiteX61" fmla="*/ 1445 w 10000"/>
                  <a:gd name="connsiteY61" fmla="*/ 3761 h 10000"/>
                  <a:gd name="connsiteX62" fmla="*/ 1098 w 10000"/>
                  <a:gd name="connsiteY62" fmla="*/ 3761 h 10000"/>
                  <a:gd name="connsiteX63" fmla="*/ 1012 w 10000"/>
                  <a:gd name="connsiteY63" fmla="*/ 3845 h 10000"/>
                  <a:gd name="connsiteX64" fmla="*/ 896 w 10000"/>
                  <a:gd name="connsiteY64" fmla="*/ 3845 h 10000"/>
                  <a:gd name="connsiteX65" fmla="*/ 867 w 10000"/>
                  <a:gd name="connsiteY65" fmla="*/ 4016 h 10000"/>
                  <a:gd name="connsiteX66" fmla="*/ 809 w 10000"/>
                  <a:gd name="connsiteY66" fmla="*/ 4016 h 10000"/>
                  <a:gd name="connsiteX67" fmla="*/ 751 w 10000"/>
                  <a:gd name="connsiteY67" fmla="*/ 4273 h 10000"/>
                  <a:gd name="connsiteX68" fmla="*/ 722 w 10000"/>
                  <a:gd name="connsiteY68" fmla="*/ 4445 h 10000"/>
                  <a:gd name="connsiteX69" fmla="*/ 318 w 10000"/>
                  <a:gd name="connsiteY69" fmla="*/ 4445 h 10000"/>
                  <a:gd name="connsiteX70" fmla="*/ 289 w 10000"/>
                  <a:gd name="connsiteY70" fmla="*/ 4273 h 10000"/>
                  <a:gd name="connsiteX71" fmla="*/ 173 w 10000"/>
                  <a:gd name="connsiteY71" fmla="*/ 4188 h 10000"/>
                  <a:gd name="connsiteX72" fmla="*/ 144 w 10000"/>
                  <a:gd name="connsiteY72" fmla="*/ 4016 h 10000"/>
                  <a:gd name="connsiteX73" fmla="*/ 29 w 10000"/>
                  <a:gd name="connsiteY73" fmla="*/ 3845 h 10000"/>
                  <a:gd name="connsiteX74" fmla="*/ 0 w 10000"/>
                  <a:gd name="connsiteY74" fmla="*/ 3590 h 10000"/>
                  <a:gd name="connsiteX75" fmla="*/ 0 w 10000"/>
                  <a:gd name="connsiteY75" fmla="*/ 2908 h 10000"/>
                  <a:gd name="connsiteX76" fmla="*/ 29 w 10000"/>
                  <a:gd name="connsiteY76" fmla="*/ 2735 h 10000"/>
                  <a:gd name="connsiteX77" fmla="*/ 318 w 10000"/>
                  <a:gd name="connsiteY77" fmla="*/ 2735 h 10000"/>
                  <a:gd name="connsiteX78" fmla="*/ 751 w 10000"/>
                  <a:gd name="connsiteY78" fmla="*/ 1451 h 10000"/>
                  <a:gd name="connsiteX79" fmla="*/ 809 w 10000"/>
                  <a:gd name="connsiteY79" fmla="*/ 1626 h 10000"/>
                  <a:gd name="connsiteX80" fmla="*/ 896 w 10000"/>
                  <a:gd name="connsiteY80" fmla="*/ 1709 h 10000"/>
                  <a:gd name="connsiteX81" fmla="*/ 1012 w 10000"/>
                  <a:gd name="connsiteY81" fmla="*/ 1709 h 10000"/>
                  <a:gd name="connsiteX82" fmla="*/ 1098 w 10000"/>
                  <a:gd name="connsiteY82" fmla="*/ 1451 h 10000"/>
                  <a:gd name="connsiteX83" fmla="*/ 1907 w 10000"/>
                  <a:gd name="connsiteY83" fmla="*/ 1451 h 10000"/>
                  <a:gd name="connsiteX84" fmla="*/ 2110 w 10000"/>
                  <a:gd name="connsiteY84" fmla="*/ 1626 h 10000"/>
                  <a:gd name="connsiteX85" fmla="*/ 2168 w 10000"/>
                  <a:gd name="connsiteY85" fmla="*/ 1880 h 10000"/>
                  <a:gd name="connsiteX86" fmla="*/ 2312 w 10000"/>
                  <a:gd name="connsiteY86" fmla="*/ 2307 h 10000"/>
                  <a:gd name="connsiteX87" fmla="*/ 2341 w 10000"/>
                  <a:gd name="connsiteY87" fmla="*/ 2564 h 10000"/>
                  <a:gd name="connsiteX88" fmla="*/ 8844 w 10000"/>
                  <a:gd name="connsiteY88" fmla="*/ 0 h 10000"/>
                  <a:gd name="connsiteX89" fmla="*/ 9884 w 10000"/>
                  <a:gd name="connsiteY89" fmla="*/ 2908 h 10000"/>
                  <a:gd name="connsiteX90" fmla="*/ 10000 w 10000"/>
                  <a:gd name="connsiteY90" fmla="*/ 3419 h 10000"/>
                  <a:gd name="connsiteX91" fmla="*/ 9884 w 10000"/>
                  <a:gd name="connsiteY91" fmla="*/ 4273 h 10000"/>
                  <a:gd name="connsiteX92" fmla="*/ 9451 w 10000"/>
                  <a:gd name="connsiteY92" fmla="*/ 4445 h 10000"/>
                  <a:gd name="connsiteX93" fmla="*/ 9278 w 10000"/>
                  <a:gd name="connsiteY93" fmla="*/ 5042 h 10000"/>
                  <a:gd name="connsiteX94" fmla="*/ 9219 w 10000"/>
                  <a:gd name="connsiteY94" fmla="*/ 5299 h 10000"/>
                  <a:gd name="connsiteX95" fmla="*/ 9808 w 10000"/>
                  <a:gd name="connsiteY95" fmla="*/ 7299 h 10000"/>
                  <a:gd name="connsiteX0" fmla="*/ 8700 w 10000"/>
                  <a:gd name="connsiteY0" fmla="*/ 5985 h 10000"/>
                  <a:gd name="connsiteX1" fmla="*/ 8555 w 10000"/>
                  <a:gd name="connsiteY1" fmla="*/ 6154 h 10000"/>
                  <a:gd name="connsiteX2" fmla="*/ 8942 w 10000"/>
                  <a:gd name="connsiteY2" fmla="*/ 8068 h 10000"/>
                  <a:gd name="connsiteX3" fmla="*/ 8347 w 10000"/>
                  <a:gd name="connsiteY3" fmla="*/ 7687 h 10000"/>
                  <a:gd name="connsiteX4" fmla="*/ 8122 w 10000"/>
                  <a:gd name="connsiteY4" fmla="*/ 6409 h 10000"/>
                  <a:gd name="connsiteX5" fmla="*/ 8006 w 10000"/>
                  <a:gd name="connsiteY5" fmla="*/ 6751 h 10000"/>
                  <a:gd name="connsiteX6" fmla="*/ 7832 w 10000"/>
                  <a:gd name="connsiteY6" fmla="*/ 7180 h 10000"/>
                  <a:gd name="connsiteX7" fmla="*/ 7775 w 10000"/>
                  <a:gd name="connsiteY7" fmla="*/ 7436 h 10000"/>
                  <a:gd name="connsiteX8" fmla="*/ 7775 w 10000"/>
                  <a:gd name="connsiteY8" fmla="*/ 7865 h 10000"/>
                  <a:gd name="connsiteX9" fmla="*/ 7862 w 10000"/>
                  <a:gd name="connsiteY9" fmla="*/ 8033 h 10000"/>
                  <a:gd name="connsiteX10" fmla="*/ 7919 w 10000"/>
                  <a:gd name="connsiteY10" fmla="*/ 8289 h 10000"/>
                  <a:gd name="connsiteX11" fmla="*/ 8006 w 10000"/>
                  <a:gd name="connsiteY11" fmla="*/ 8461 h 10000"/>
                  <a:gd name="connsiteX12" fmla="*/ 8150 w 10000"/>
                  <a:gd name="connsiteY12" fmla="*/ 8461 h 10000"/>
                  <a:gd name="connsiteX13" fmla="*/ 8266 w 10000"/>
                  <a:gd name="connsiteY13" fmla="*/ 8289 h 10000"/>
                  <a:gd name="connsiteX14" fmla="*/ 8641 w 10000"/>
                  <a:gd name="connsiteY14" fmla="*/ 8289 h 10000"/>
                  <a:gd name="connsiteX15" fmla="*/ 8584 w 10000"/>
                  <a:gd name="connsiteY15" fmla="*/ 8461 h 10000"/>
                  <a:gd name="connsiteX16" fmla="*/ 8584 w 10000"/>
                  <a:gd name="connsiteY16" fmla="*/ 8717 h 10000"/>
                  <a:gd name="connsiteX17" fmla="*/ 8555 w 10000"/>
                  <a:gd name="connsiteY17" fmla="*/ 8717 h 10000"/>
                  <a:gd name="connsiteX18" fmla="*/ 8497 w 10000"/>
                  <a:gd name="connsiteY18" fmla="*/ 8887 h 10000"/>
                  <a:gd name="connsiteX19" fmla="*/ 8006 w 10000"/>
                  <a:gd name="connsiteY19" fmla="*/ 8887 h 10000"/>
                  <a:gd name="connsiteX20" fmla="*/ 7862 w 10000"/>
                  <a:gd name="connsiteY20" fmla="*/ 8976 h 10000"/>
                  <a:gd name="connsiteX21" fmla="*/ 7775 w 10000"/>
                  <a:gd name="connsiteY21" fmla="*/ 9317 h 10000"/>
                  <a:gd name="connsiteX22" fmla="*/ 7688 w 10000"/>
                  <a:gd name="connsiteY22" fmla="*/ 9317 h 10000"/>
                  <a:gd name="connsiteX23" fmla="*/ 7572 w 10000"/>
                  <a:gd name="connsiteY23" fmla="*/ 9404 h 10000"/>
                  <a:gd name="connsiteX24" fmla="*/ 7428 w 10000"/>
                  <a:gd name="connsiteY24" fmla="*/ 9829 h 10000"/>
                  <a:gd name="connsiteX25" fmla="*/ 7341 w 10000"/>
                  <a:gd name="connsiteY25" fmla="*/ 10000 h 10000"/>
                  <a:gd name="connsiteX26" fmla="*/ 7284 w 10000"/>
                  <a:gd name="connsiteY26" fmla="*/ 10000 h 10000"/>
                  <a:gd name="connsiteX27" fmla="*/ 7254 w 10000"/>
                  <a:gd name="connsiteY27" fmla="*/ 9829 h 10000"/>
                  <a:gd name="connsiteX28" fmla="*/ 7168 w 10000"/>
                  <a:gd name="connsiteY28" fmla="*/ 9745 h 10000"/>
                  <a:gd name="connsiteX29" fmla="*/ 7110 w 10000"/>
                  <a:gd name="connsiteY29" fmla="*/ 9573 h 10000"/>
                  <a:gd name="connsiteX30" fmla="*/ 7110 w 10000"/>
                  <a:gd name="connsiteY30" fmla="*/ 9145 h 10000"/>
                  <a:gd name="connsiteX31" fmla="*/ 7168 w 10000"/>
                  <a:gd name="connsiteY31" fmla="*/ 8976 h 10000"/>
                  <a:gd name="connsiteX32" fmla="*/ 7168 w 10000"/>
                  <a:gd name="connsiteY32" fmla="*/ 8887 h 10000"/>
                  <a:gd name="connsiteX33" fmla="*/ 7052 w 10000"/>
                  <a:gd name="connsiteY33" fmla="*/ 8550 h 10000"/>
                  <a:gd name="connsiteX34" fmla="*/ 6907 w 10000"/>
                  <a:gd name="connsiteY34" fmla="*/ 8461 h 10000"/>
                  <a:gd name="connsiteX35" fmla="*/ 6821 w 10000"/>
                  <a:gd name="connsiteY35" fmla="*/ 8289 h 10000"/>
                  <a:gd name="connsiteX36" fmla="*/ 6763 w 10000"/>
                  <a:gd name="connsiteY36" fmla="*/ 8289 h 10000"/>
                  <a:gd name="connsiteX37" fmla="*/ 6763 w 10000"/>
                  <a:gd name="connsiteY37" fmla="*/ 8120 h 10000"/>
                  <a:gd name="connsiteX38" fmla="*/ 6821 w 10000"/>
                  <a:gd name="connsiteY38" fmla="*/ 8033 h 10000"/>
                  <a:gd name="connsiteX39" fmla="*/ 6878 w 10000"/>
                  <a:gd name="connsiteY39" fmla="*/ 8033 h 10000"/>
                  <a:gd name="connsiteX40" fmla="*/ 6965 w 10000"/>
                  <a:gd name="connsiteY40" fmla="*/ 7865 h 10000"/>
                  <a:gd name="connsiteX41" fmla="*/ 7110 w 10000"/>
                  <a:gd name="connsiteY41" fmla="*/ 7692 h 10000"/>
                  <a:gd name="connsiteX42" fmla="*/ 7197 w 10000"/>
                  <a:gd name="connsiteY42" fmla="*/ 7605 h 10000"/>
                  <a:gd name="connsiteX43" fmla="*/ 7284 w 10000"/>
                  <a:gd name="connsiteY43" fmla="*/ 7265 h 10000"/>
                  <a:gd name="connsiteX44" fmla="*/ 7254 w 10000"/>
                  <a:gd name="connsiteY44" fmla="*/ 7180 h 10000"/>
                  <a:gd name="connsiteX45" fmla="*/ 7168 w 10000"/>
                  <a:gd name="connsiteY45" fmla="*/ 7180 h 10000"/>
                  <a:gd name="connsiteX46" fmla="*/ 7023 w 10000"/>
                  <a:gd name="connsiteY46" fmla="*/ 7265 h 10000"/>
                  <a:gd name="connsiteX47" fmla="*/ 6821 w 10000"/>
                  <a:gd name="connsiteY47" fmla="*/ 7265 h 10000"/>
                  <a:gd name="connsiteX48" fmla="*/ 6619 w 10000"/>
                  <a:gd name="connsiteY48" fmla="*/ 7008 h 10000"/>
                  <a:gd name="connsiteX49" fmla="*/ 6445 w 10000"/>
                  <a:gd name="connsiteY49" fmla="*/ 7008 h 10000"/>
                  <a:gd name="connsiteX50" fmla="*/ 6387 w 10000"/>
                  <a:gd name="connsiteY50" fmla="*/ 6836 h 10000"/>
                  <a:gd name="connsiteX51" fmla="*/ 6387 w 10000"/>
                  <a:gd name="connsiteY51" fmla="*/ 6751 h 10000"/>
                  <a:gd name="connsiteX52" fmla="*/ 2393 w 10000"/>
                  <a:gd name="connsiteY52" fmla="*/ 2148 h 10000"/>
                  <a:gd name="connsiteX53" fmla="*/ 2254 w 10000"/>
                  <a:gd name="connsiteY53" fmla="*/ 3334 h 10000"/>
                  <a:gd name="connsiteX54" fmla="*/ 1907 w 10000"/>
                  <a:gd name="connsiteY54" fmla="*/ 3334 h 10000"/>
                  <a:gd name="connsiteX55" fmla="*/ 1821 w 10000"/>
                  <a:gd name="connsiteY55" fmla="*/ 3163 h 10000"/>
                  <a:gd name="connsiteX56" fmla="*/ 1734 w 10000"/>
                  <a:gd name="connsiteY56" fmla="*/ 3163 h 10000"/>
                  <a:gd name="connsiteX57" fmla="*/ 1619 w 10000"/>
                  <a:gd name="connsiteY57" fmla="*/ 2990 h 10000"/>
                  <a:gd name="connsiteX58" fmla="*/ 1532 w 10000"/>
                  <a:gd name="connsiteY58" fmla="*/ 2990 h 10000"/>
                  <a:gd name="connsiteX59" fmla="*/ 1445 w 10000"/>
                  <a:gd name="connsiteY59" fmla="*/ 3334 h 10000"/>
                  <a:gd name="connsiteX60" fmla="*/ 1445 w 10000"/>
                  <a:gd name="connsiteY60" fmla="*/ 3761 h 10000"/>
                  <a:gd name="connsiteX61" fmla="*/ 1098 w 10000"/>
                  <a:gd name="connsiteY61" fmla="*/ 3761 h 10000"/>
                  <a:gd name="connsiteX62" fmla="*/ 1012 w 10000"/>
                  <a:gd name="connsiteY62" fmla="*/ 3845 h 10000"/>
                  <a:gd name="connsiteX63" fmla="*/ 896 w 10000"/>
                  <a:gd name="connsiteY63" fmla="*/ 3845 h 10000"/>
                  <a:gd name="connsiteX64" fmla="*/ 867 w 10000"/>
                  <a:gd name="connsiteY64" fmla="*/ 4016 h 10000"/>
                  <a:gd name="connsiteX65" fmla="*/ 809 w 10000"/>
                  <a:gd name="connsiteY65" fmla="*/ 4016 h 10000"/>
                  <a:gd name="connsiteX66" fmla="*/ 751 w 10000"/>
                  <a:gd name="connsiteY66" fmla="*/ 4273 h 10000"/>
                  <a:gd name="connsiteX67" fmla="*/ 722 w 10000"/>
                  <a:gd name="connsiteY67" fmla="*/ 4445 h 10000"/>
                  <a:gd name="connsiteX68" fmla="*/ 318 w 10000"/>
                  <a:gd name="connsiteY68" fmla="*/ 4445 h 10000"/>
                  <a:gd name="connsiteX69" fmla="*/ 289 w 10000"/>
                  <a:gd name="connsiteY69" fmla="*/ 4273 h 10000"/>
                  <a:gd name="connsiteX70" fmla="*/ 173 w 10000"/>
                  <a:gd name="connsiteY70" fmla="*/ 4188 h 10000"/>
                  <a:gd name="connsiteX71" fmla="*/ 144 w 10000"/>
                  <a:gd name="connsiteY71" fmla="*/ 4016 h 10000"/>
                  <a:gd name="connsiteX72" fmla="*/ 29 w 10000"/>
                  <a:gd name="connsiteY72" fmla="*/ 3845 h 10000"/>
                  <a:gd name="connsiteX73" fmla="*/ 0 w 10000"/>
                  <a:gd name="connsiteY73" fmla="*/ 3590 h 10000"/>
                  <a:gd name="connsiteX74" fmla="*/ 0 w 10000"/>
                  <a:gd name="connsiteY74" fmla="*/ 2908 h 10000"/>
                  <a:gd name="connsiteX75" fmla="*/ 29 w 10000"/>
                  <a:gd name="connsiteY75" fmla="*/ 2735 h 10000"/>
                  <a:gd name="connsiteX76" fmla="*/ 318 w 10000"/>
                  <a:gd name="connsiteY76" fmla="*/ 2735 h 10000"/>
                  <a:gd name="connsiteX77" fmla="*/ 751 w 10000"/>
                  <a:gd name="connsiteY77" fmla="*/ 1451 h 10000"/>
                  <a:gd name="connsiteX78" fmla="*/ 809 w 10000"/>
                  <a:gd name="connsiteY78" fmla="*/ 1626 h 10000"/>
                  <a:gd name="connsiteX79" fmla="*/ 896 w 10000"/>
                  <a:gd name="connsiteY79" fmla="*/ 1709 h 10000"/>
                  <a:gd name="connsiteX80" fmla="*/ 1012 w 10000"/>
                  <a:gd name="connsiteY80" fmla="*/ 1709 h 10000"/>
                  <a:gd name="connsiteX81" fmla="*/ 1098 w 10000"/>
                  <a:gd name="connsiteY81" fmla="*/ 1451 h 10000"/>
                  <a:gd name="connsiteX82" fmla="*/ 1907 w 10000"/>
                  <a:gd name="connsiteY82" fmla="*/ 1451 h 10000"/>
                  <a:gd name="connsiteX83" fmla="*/ 2110 w 10000"/>
                  <a:gd name="connsiteY83" fmla="*/ 1626 h 10000"/>
                  <a:gd name="connsiteX84" fmla="*/ 2168 w 10000"/>
                  <a:gd name="connsiteY84" fmla="*/ 1880 h 10000"/>
                  <a:gd name="connsiteX85" fmla="*/ 2312 w 10000"/>
                  <a:gd name="connsiteY85" fmla="*/ 2307 h 10000"/>
                  <a:gd name="connsiteX86" fmla="*/ 2341 w 10000"/>
                  <a:gd name="connsiteY86" fmla="*/ 2564 h 10000"/>
                  <a:gd name="connsiteX87" fmla="*/ 8844 w 10000"/>
                  <a:gd name="connsiteY87" fmla="*/ 0 h 10000"/>
                  <a:gd name="connsiteX88" fmla="*/ 9884 w 10000"/>
                  <a:gd name="connsiteY88" fmla="*/ 2908 h 10000"/>
                  <a:gd name="connsiteX89" fmla="*/ 10000 w 10000"/>
                  <a:gd name="connsiteY89" fmla="*/ 3419 h 10000"/>
                  <a:gd name="connsiteX90" fmla="*/ 9884 w 10000"/>
                  <a:gd name="connsiteY90" fmla="*/ 4273 h 10000"/>
                  <a:gd name="connsiteX91" fmla="*/ 9451 w 10000"/>
                  <a:gd name="connsiteY91" fmla="*/ 4445 h 10000"/>
                  <a:gd name="connsiteX92" fmla="*/ 9278 w 10000"/>
                  <a:gd name="connsiteY92" fmla="*/ 5042 h 10000"/>
                  <a:gd name="connsiteX93" fmla="*/ 9219 w 10000"/>
                  <a:gd name="connsiteY93" fmla="*/ 5299 h 10000"/>
                  <a:gd name="connsiteX94" fmla="*/ 9808 w 10000"/>
                  <a:gd name="connsiteY94" fmla="*/ 7299 h 10000"/>
                  <a:gd name="connsiteX0" fmla="*/ 8700 w 10000"/>
                  <a:gd name="connsiteY0" fmla="*/ 5985 h 10000"/>
                  <a:gd name="connsiteX1" fmla="*/ 8555 w 10000"/>
                  <a:gd name="connsiteY1" fmla="*/ 6154 h 10000"/>
                  <a:gd name="connsiteX2" fmla="*/ 8942 w 10000"/>
                  <a:gd name="connsiteY2" fmla="*/ 8068 h 10000"/>
                  <a:gd name="connsiteX3" fmla="*/ 8347 w 10000"/>
                  <a:gd name="connsiteY3" fmla="*/ 7687 h 10000"/>
                  <a:gd name="connsiteX4" fmla="*/ 8122 w 10000"/>
                  <a:gd name="connsiteY4" fmla="*/ 6409 h 10000"/>
                  <a:gd name="connsiteX5" fmla="*/ 8006 w 10000"/>
                  <a:gd name="connsiteY5" fmla="*/ 6751 h 10000"/>
                  <a:gd name="connsiteX6" fmla="*/ 7832 w 10000"/>
                  <a:gd name="connsiteY6" fmla="*/ 7180 h 10000"/>
                  <a:gd name="connsiteX7" fmla="*/ 7775 w 10000"/>
                  <a:gd name="connsiteY7" fmla="*/ 7436 h 10000"/>
                  <a:gd name="connsiteX8" fmla="*/ 7775 w 10000"/>
                  <a:gd name="connsiteY8" fmla="*/ 7865 h 10000"/>
                  <a:gd name="connsiteX9" fmla="*/ 7862 w 10000"/>
                  <a:gd name="connsiteY9" fmla="*/ 8033 h 10000"/>
                  <a:gd name="connsiteX10" fmla="*/ 7919 w 10000"/>
                  <a:gd name="connsiteY10" fmla="*/ 8289 h 10000"/>
                  <a:gd name="connsiteX11" fmla="*/ 8006 w 10000"/>
                  <a:gd name="connsiteY11" fmla="*/ 8461 h 10000"/>
                  <a:gd name="connsiteX12" fmla="*/ 8150 w 10000"/>
                  <a:gd name="connsiteY12" fmla="*/ 8461 h 10000"/>
                  <a:gd name="connsiteX13" fmla="*/ 8266 w 10000"/>
                  <a:gd name="connsiteY13" fmla="*/ 8289 h 10000"/>
                  <a:gd name="connsiteX14" fmla="*/ 8641 w 10000"/>
                  <a:gd name="connsiteY14" fmla="*/ 8289 h 10000"/>
                  <a:gd name="connsiteX15" fmla="*/ 8584 w 10000"/>
                  <a:gd name="connsiteY15" fmla="*/ 8461 h 10000"/>
                  <a:gd name="connsiteX16" fmla="*/ 8584 w 10000"/>
                  <a:gd name="connsiteY16" fmla="*/ 8717 h 10000"/>
                  <a:gd name="connsiteX17" fmla="*/ 8555 w 10000"/>
                  <a:gd name="connsiteY17" fmla="*/ 8717 h 10000"/>
                  <a:gd name="connsiteX18" fmla="*/ 8497 w 10000"/>
                  <a:gd name="connsiteY18" fmla="*/ 8887 h 10000"/>
                  <a:gd name="connsiteX19" fmla="*/ 8006 w 10000"/>
                  <a:gd name="connsiteY19" fmla="*/ 8887 h 10000"/>
                  <a:gd name="connsiteX20" fmla="*/ 7862 w 10000"/>
                  <a:gd name="connsiteY20" fmla="*/ 8976 h 10000"/>
                  <a:gd name="connsiteX21" fmla="*/ 7775 w 10000"/>
                  <a:gd name="connsiteY21" fmla="*/ 9317 h 10000"/>
                  <a:gd name="connsiteX22" fmla="*/ 7688 w 10000"/>
                  <a:gd name="connsiteY22" fmla="*/ 9317 h 10000"/>
                  <a:gd name="connsiteX23" fmla="*/ 7572 w 10000"/>
                  <a:gd name="connsiteY23" fmla="*/ 9404 h 10000"/>
                  <a:gd name="connsiteX24" fmla="*/ 7428 w 10000"/>
                  <a:gd name="connsiteY24" fmla="*/ 9829 h 10000"/>
                  <a:gd name="connsiteX25" fmla="*/ 7341 w 10000"/>
                  <a:gd name="connsiteY25" fmla="*/ 10000 h 10000"/>
                  <a:gd name="connsiteX26" fmla="*/ 7284 w 10000"/>
                  <a:gd name="connsiteY26" fmla="*/ 10000 h 10000"/>
                  <a:gd name="connsiteX27" fmla="*/ 7254 w 10000"/>
                  <a:gd name="connsiteY27" fmla="*/ 9829 h 10000"/>
                  <a:gd name="connsiteX28" fmla="*/ 7168 w 10000"/>
                  <a:gd name="connsiteY28" fmla="*/ 9745 h 10000"/>
                  <a:gd name="connsiteX29" fmla="*/ 7110 w 10000"/>
                  <a:gd name="connsiteY29" fmla="*/ 9573 h 10000"/>
                  <a:gd name="connsiteX30" fmla="*/ 7110 w 10000"/>
                  <a:gd name="connsiteY30" fmla="*/ 9145 h 10000"/>
                  <a:gd name="connsiteX31" fmla="*/ 7168 w 10000"/>
                  <a:gd name="connsiteY31" fmla="*/ 8976 h 10000"/>
                  <a:gd name="connsiteX32" fmla="*/ 7168 w 10000"/>
                  <a:gd name="connsiteY32" fmla="*/ 8887 h 10000"/>
                  <a:gd name="connsiteX33" fmla="*/ 7052 w 10000"/>
                  <a:gd name="connsiteY33" fmla="*/ 8550 h 10000"/>
                  <a:gd name="connsiteX34" fmla="*/ 6907 w 10000"/>
                  <a:gd name="connsiteY34" fmla="*/ 8461 h 10000"/>
                  <a:gd name="connsiteX35" fmla="*/ 6821 w 10000"/>
                  <a:gd name="connsiteY35" fmla="*/ 8289 h 10000"/>
                  <a:gd name="connsiteX36" fmla="*/ 6763 w 10000"/>
                  <a:gd name="connsiteY36" fmla="*/ 8289 h 10000"/>
                  <a:gd name="connsiteX37" fmla="*/ 6763 w 10000"/>
                  <a:gd name="connsiteY37" fmla="*/ 8120 h 10000"/>
                  <a:gd name="connsiteX38" fmla="*/ 6821 w 10000"/>
                  <a:gd name="connsiteY38" fmla="*/ 8033 h 10000"/>
                  <a:gd name="connsiteX39" fmla="*/ 6878 w 10000"/>
                  <a:gd name="connsiteY39" fmla="*/ 8033 h 10000"/>
                  <a:gd name="connsiteX40" fmla="*/ 6965 w 10000"/>
                  <a:gd name="connsiteY40" fmla="*/ 7865 h 10000"/>
                  <a:gd name="connsiteX41" fmla="*/ 7110 w 10000"/>
                  <a:gd name="connsiteY41" fmla="*/ 7692 h 10000"/>
                  <a:gd name="connsiteX42" fmla="*/ 7197 w 10000"/>
                  <a:gd name="connsiteY42" fmla="*/ 7605 h 10000"/>
                  <a:gd name="connsiteX43" fmla="*/ 7284 w 10000"/>
                  <a:gd name="connsiteY43" fmla="*/ 7265 h 10000"/>
                  <a:gd name="connsiteX44" fmla="*/ 7254 w 10000"/>
                  <a:gd name="connsiteY44" fmla="*/ 7180 h 10000"/>
                  <a:gd name="connsiteX45" fmla="*/ 7168 w 10000"/>
                  <a:gd name="connsiteY45" fmla="*/ 7180 h 10000"/>
                  <a:gd name="connsiteX46" fmla="*/ 7023 w 10000"/>
                  <a:gd name="connsiteY46" fmla="*/ 7265 h 10000"/>
                  <a:gd name="connsiteX47" fmla="*/ 6821 w 10000"/>
                  <a:gd name="connsiteY47" fmla="*/ 7265 h 10000"/>
                  <a:gd name="connsiteX48" fmla="*/ 6619 w 10000"/>
                  <a:gd name="connsiteY48" fmla="*/ 7008 h 10000"/>
                  <a:gd name="connsiteX49" fmla="*/ 6445 w 10000"/>
                  <a:gd name="connsiteY49" fmla="*/ 7008 h 10000"/>
                  <a:gd name="connsiteX50" fmla="*/ 6387 w 10000"/>
                  <a:gd name="connsiteY50" fmla="*/ 6836 h 10000"/>
                  <a:gd name="connsiteX51" fmla="*/ 6387 w 10000"/>
                  <a:gd name="connsiteY51" fmla="*/ 6751 h 10000"/>
                  <a:gd name="connsiteX52" fmla="*/ 2393 w 10000"/>
                  <a:gd name="connsiteY52" fmla="*/ 2148 h 10000"/>
                  <a:gd name="connsiteX53" fmla="*/ 2254 w 10000"/>
                  <a:gd name="connsiteY53" fmla="*/ 3334 h 10000"/>
                  <a:gd name="connsiteX54" fmla="*/ 1907 w 10000"/>
                  <a:gd name="connsiteY54" fmla="*/ 3334 h 10000"/>
                  <a:gd name="connsiteX55" fmla="*/ 1821 w 10000"/>
                  <a:gd name="connsiteY55" fmla="*/ 3163 h 10000"/>
                  <a:gd name="connsiteX56" fmla="*/ 1734 w 10000"/>
                  <a:gd name="connsiteY56" fmla="*/ 3163 h 10000"/>
                  <a:gd name="connsiteX57" fmla="*/ 1619 w 10000"/>
                  <a:gd name="connsiteY57" fmla="*/ 2990 h 10000"/>
                  <a:gd name="connsiteX58" fmla="*/ 1532 w 10000"/>
                  <a:gd name="connsiteY58" fmla="*/ 2990 h 10000"/>
                  <a:gd name="connsiteX59" fmla="*/ 1445 w 10000"/>
                  <a:gd name="connsiteY59" fmla="*/ 3334 h 10000"/>
                  <a:gd name="connsiteX60" fmla="*/ 1445 w 10000"/>
                  <a:gd name="connsiteY60" fmla="*/ 3761 h 10000"/>
                  <a:gd name="connsiteX61" fmla="*/ 1098 w 10000"/>
                  <a:gd name="connsiteY61" fmla="*/ 3761 h 10000"/>
                  <a:gd name="connsiteX62" fmla="*/ 1012 w 10000"/>
                  <a:gd name="connsiteY62" fmla="*/ 3845 h 10000"/>
                  <a:gd name="connsiteX63" fmla="*/ 896 w 10000"/>
                  <a:gd name="connsiteY63" fmla="*/ 3845 h 10000"/>
                  <a:gd name="connsiteX64" fmla="*/ 867 w 10000"/>
                  <a:gd name="connsiteY64" fmla="*/ 4016 h 10000"/>
                  <a:gd name="connsiteX65" fmla="*/ 809 w 10000"/>
                  <a:gd name="connsiteY65" fmla="*/ 4016 h 10000"/>
                  <a:gd name="connsiteX66" fmla="*/ 751 w 10000"/>
                  <a:gd name="connsiteY66" fmla="*/ 4273 h 10000"/>
                  <a:gd name="connsiteX67" fmla="*/ 722 w 10000"/>
                  <a:gd name="connsiteY67" fmla="*/ 4445 h 10000"/>
                  <a:gd name="connsiteX68" fmla="*/ 318 w 10000"/>
                  <a:gd name="connsiteY68" fmla="*/ 4445 h 10000"/>
                  <a:gd name="connsiteX69" fmla="*/ 289 w 10000"/>
                  <a:gd name="connsiteY69" fmla="*/ 4273 h 10000"/>
                  <a:gd name="connsiteX70" fmla="*/ 173 w 10000"/>
                  <a:gd name="connsiteY70" fmla="*/ 4188 h 10000"/>
                  <a:gd name="connsiteX71" fmla="*/ 144 w 10000"/>
                  <a:gd name="connsiteY71" fmla="*/ 4016 h 10000"/>
                  <a:gd name="connsiteX72" fmla="*/ 29 w 10000"/>
                  <a:gd name="connsiteY72" fmla="*/ 3845 h 10000"/>
                  <a:gd name="connsiteX73" fmla="*/ 0 w 10000"/>
                  <a:gd name="connsiteY73" fmla="*/ 3590 h 10000"/>
                  <a:gd name="connsiteX74" fmla="*/ 0 w 10000"/>
                  <a:gd name="connsiteY74" fmla="*/ 2908 h 10000"/>
                  <a:gd name="connsiteX75" fmla="*/ 29 w 10000"/>
                  <a:gd name="connsiteY75" fmla="*/ 2735 h 10000"/>
                  <a:gd name="connsiteX76" fmla="*/ 318 w 10000"/>
                  <a:gd name="connsiteY76" fmla="*/ 2735 h 10000"/>
                  <a:gd name="connsiteX77" fmla="*/ 751 w 10000"/>
                  <a:gd name="connsiteY77" fmla="*/ 1451 h 10000"/>
                  <a:gd name="connsiteX78" fmla="*/ 809 w 10000"/>
                  <a:gd name="connsiteY78" fmla="*/ 1626 h 10000"/>
                  <a:gd name="connsiteX79" fmla="*/ 896 w 10000"/>
                  <a:gd name="connsiteY79" fmla="*/ 1709 h 10000"/>
                  <a:gd name="connsiteX80" fmla="*/ 1012 w 10000"/>
                  <a:gd name="connsiteY80" fmla="*/ 1709 h 10000"/>
                  <a:gd name="connsiteX81" fmla="*/ 1098 w 10000"/>
                  <a:gd name="connsiteY81" fmla="*/ 1451 h 10000"/>
                  <a:gd name="connsiteX82" fmla="*/ 1907 w 10000"/>
                  <a:gd name="connsiteY82" fmla="*/ 1451 h 10000"/>
                  <a:gd name="connsiteX83" fmla="*/ 2110 w 10000"/>
                  <a:gd name="connsiteY83" fmla="*/ 1626 h 10000"/>
                  <a:gd name="connsiteX84" fmla="*/ 2168 w 10000"/>
                  <a:gd name="connsiteY84" fmla="*/ 1880 h 10000"/>
                  <a:gd name="connsiteX85" fmla="*/ 2312 w 10000"/>
                  <a:gd name="connsiteY85" fmla="*/ 2307 h 10000"/>
                  <a:gd name="connsiteX86" fmla="*/ 2341 w 10000"/>
                  <a:gd name="connsiteY86" fmla="*/ 2564 h 10000"/>
                  <a:gd name="connsiteX87" fmla="*/ 8844 w 10000"/>
                  <a:gd name="connsiteY87" fmla="*/ 0 h 10000"/>
                  <a:gd name="connsiteX88" fmla="*/ 9884 w 10000"/>
                  <a:gd name="connsiteY88" fmla="*/ 2908 h 10000"/>
                  <a:gd name="connsiteX89" fmla="*/ 10000 w 10000"/>
                  <a:gd name="connsiteY89" fmla="*/ 3419 h 10000"/>
                  <a:gd name="connsiteX90" fmla="*/ 9884 w 10000"/>
                  <a:gd name="connsiteY90" fmla="*/ 4273 h 10000"/>
                  <a:gd name="connsiteX91" fmla="*/ 9451 w 10000"/>
                  <a:gd name="connsiteY91" fmla="*/ 4445 h 10000"/>
                  <a:gd name="connsiteX92" fmla="*/ 9278 w 10000"/>
                  <a:gd name="connsiteY92" fmla="*/ 5042 h 10000"/>
                  <a:gd name="connsiteX93" fmla="*/ 9219 w 10000"/>
                  <a:gd name="connsiteY93" fmla="*/ 5299 h 10000"/>
                  <a:gd name="connsiteX94" fmla="*/ 9808 w 10000"/>
                  <a:gd name="connsiteY94" fmla="*/ 7299 h 10000"/>
                  <a:gd name="connsiteX95" fmla="*/ 8700 w 10000"/>
                  <a:gd name="connsiteY95" fmla="*/ 5985 h 10000"/>
                  <a:gd name="connsiteX0" fmla="*/ 9808 w 10000"/>
                  <a:gd name="connsiteY0" fmla="*/ 7299 h 10000"/>
                  <a:gd name="connsiteX1" fmla="*/ 8555 w 10000"/>
                  <a:gd name="connsiteY1" fmla="*/ 6154 h 10000"/>
                  <a:gd name="connsiteX2" fmla="*/ 8942 w 10000"/>
                  <a:gd name="connsiteY2" fmla="*/ 8068 h 10000"/>
                  <a:gd name="connsiteX3" fmla="*/ 8347 w 10000"/>
                  <a:gd name="connsiteY3" fmla="*/ 7687 h 10000"/>
                  <a:gd name="connsiteX4" fmla="*/ 8122 w 10000"/>
                  <a:gd name="connsiteY4" fmla="*/ 6409 h 10000"/>
                  <a:gd name="connsiteX5" fmla="*/ 8006 w 10000"/>
                  <a:gd name="connsiteY5" fmla="*/ 6751 h 10000"/>
                  <a:gd name="connsiteX6" fmla="*/ 7832 w 10000"/>
                  <a:gd name="connsiteY6" fmla="*/ 7180 h 10000"/>
                  <a:gd name="connsiteX7" fmla="*/ 7775 w 10000"/>
                  <a:gd name="connsiteY7" fmla="*/ 7436 h 10000"/>
                  <a:gd name="connsiteX8" fmla="*/ 7775 w 10000"/>
                  <a:gd name="connsiteY8" fmla="*/ 7865 h 10000"/>
                  <a:gd name="connsiteX9" fmla="*/ 7862 w 10000"/>
                  <a:gd name="connsiteY9" fmla="*/ 8033 h 10000"/>
                  <a:gd name="connsiteX10" fmla="*/ 7919 w 10000"/>
                  <a:gd name="connsiteY10" fmla="*/ 8289 h 10000"/>
                  <a:gd name="connsiteX11" fmla="*/ 8006 w 10000"/>
                  <a:gd name="connsiteY11" fmla="*/ 8461 h 10000"/>
                  <a:gd name="connsiteX12" fmla="*/ 8150 w 10000"/>
                  <a:gd name="connsiteY12" fmla="*/ 8461 h 10000"/>
                  <a:gd name="connsiteX13" fmla="*/ 8266 w 10000"/>
                  <a:gd name="connsiteY13" fmla="*/ 8289 h 10000"/>
                  <a:gd name="connsiteX14" fmla="*/ 8641 w 10000"/>
                  <a:gd name="connsiteY14" fmla="*/ 8289 h 10000"/>
                  <a:gd name="connsiteX15" fmla="*/ 8584 w 10000"/>
                  <a:gd name="connsiteY15" fmla="*/ 8461 h 10000"/>
                  <a:gd name="connsiteX16" fmla="*/ 8584 w 10000"/>
                  <a:gd name="connsiteY16" fmla="*/ 8717 h 10000"/>
                  <a:gd name="connsiteX17" fmla="*/ 8555 w 10000"/>
                  <a:gd name="connsiteY17" fmla="*/ 8717 h 10000"/>
                  <a:gd name="connsiteX18" fmla="*/ 8497 w 10000"/>
                  <a:gd name="connsiteY18" fmla="*/ 8887 h 10000"/>
                  <a:gd name="connsiteX19" fmla="*/ 8006 w 10000"/>
                  <a:gd name="connsiteY19" fmla="*/ 8887 h 10000"/>
                  <a:gd name="connsiteX20" fmla="*/ 7862 w 10000"/>
                  <a:gd name="connsiteY20" fmla="*/ 8976 h 10000"/>
                  <a:gd name="connsiteX21" fmla="*/ 7775 w 10000"/>
                  <a:gd name="connsiteY21" fmla="*/ 9317 h 10000"/>
                  <a:gd name="connsiteX22" fmla="*/ 7688 w 10000"/>
                  <a:gd name="connsiteY22" fmla="*/ 9317 h 10000"/>
                  <a:gd name="connsiteX23" fmla="*/ 7572 w 10000"/>
                  <a:gd name="connsiteY23" fmla="*/ 9404 h 10000"/>
                  <a:gd name="connsiteX24" fmla="*/ 7428 w 10000"/>
                  <a:gd name="connsiteY24" fmla="*/ 9829 h 10000"/>
                  <a:gd name="connsiteX25" fmla="*/ 7341 w 10000"/>
                  <a:gd name="connsiteY25" fmla="*/ 10000 h 10000"/>
                  <a:gd name="connsiteX26" fmla="*/ 7284 w 10000"/>
                  <a:gd name="connsiteY26" fmla="*/ 10000 h 10000"/>
                  <a:gd name="connsiteX27" fmla="*/ 7254 w 10000"/>
                  <a:gd name="connsiteY27" fmla="*/ 9829 h 10000"/>
                  <a:gd name="connsiteX28" fmla="*/ 7168 w 10000"/>
                  <a:gd name="connsiteY28" fmla="*/ 9745 h 10000"/>
                  <a:gd name="connsiteX29" fmla="*/ 7110 w 10000"/>
                  <a:gd name="connsiteY29" fmla="*/ 9573 h 10000"/>
                  <a:gd name="connsiteX30" fmla="*/ 7110 w 10000"/>
                  <a:gd name="connsiteY30" fmla="*/ 9145 h 10000"/>
                  <a:gd name="connsiteX31" fmla="*/ 7168 w 10000"/>
                  <a:gd name="connsiteY31" fmla="*/ 8976 h 10000"/>
                  <a:gd name="connsiteX32" fmla="*/ 7168 w 10000"/>
                  <a:gd name="connsiteY32" fmla="*/ 8887 h 10000"/>
                  <a:gd name="connsiteX33" fmla="*/ 7052 w 10000"/>
                  <a:gd name="connsiteY33" fmla="*/ 8550 h 10000"/>
                  <a:gd name="connsiteX34" fmla="*/ 6907 w 10000"/>
                  <a:gd name="connsiteY34" fmla="*/ 8461 h 10000"/>
                  <a:gd name="connsiteX35" fmla="*/ 6821 w 10000"/>
                  <a:gd name="connsiteY35" fmla="*/ 8289 h 10000"/>
                  <a:gd name="connsiteX36" fmla="*/ 6763 w 10000"/>
                  <a:gd name="connsiteY36" fmla="*/ 8289 h 10000"/>
                  <a:gd name="connsiteX37" fmla="*/ 6763 w 10000"/>
                  <a:gd name="connsiteY37" fmla="*/ 8120 h 10000"/>
                  <a:gd name="connsiteX38" fmla="*/ 6821 w 10000"/>
                  <a:gd name="connsiteY38" fmla="*/ 8033 h 10000"/>
                  <a:gd name="connsiteX39" fmla="*/ 6878 w 10000"/>
                  <a:gd name="connsiteY39" fmla="*/ 8033 h 10000"/>
                  <a:gd name="connsiteX40" fmla="*/ 6965 w 10000"/>
                  <a:gd name="connsiteY40" fmla="*/ 7865 h 10000"/>
                  <a:gd name="connsiteX41" fmla="*/ 7110 w 10000"/>
                  <a:gd name="connsiteY41" fmla="*/ 7692 h 10000"/>
                  <a:gd name="connsiteX42" fmla="*/ 7197 w 10000"/>
                  <a:gd name="connsiteY42" fmla="*/ 7605 h 10000"/>
                  <a:gd name="connsiteX43" fmla="*/ 7284 w 10000"/>
                  <a:gd name="connsiteY43" fmla="*/ 7265 h 10000"/>
                  <a:gd name="connsiteX44" fmla="*/ 7254 w 10000"/>
                  <a:gd name="connsiteY44" fmla="*/ 7180 h 10000"/>
                  <a:gd name="connsiteX45" fmla="*/ 7168 w 10000"/>
                  <a:gd name="connsiteY45" fmla="*/ 7180 h 10000"/>
                  <a:gd name="connsiteX46" fmla="*/ 7023 w 10000"/>
                  <a:gd name="connsiteY46" fmla="*/ 7265 h 10000"/>
                  <a:gd name="connsiteX47" fmla="*/ 6821 w 10000"/>
                  <a:gd name="connsiteY47" fmla="*/ 7265 h 10000"/>
                  <a:gd name="connsiteX48" fmla="*/ 6619 w 10000"/>
                  <a:gd name="connsiteY48" fmla="*/ 7008 h 10000"/>
                  <a:gd name="connsiteX49" fmla="*/ 6445 w 10000"/>
                  <a:gd name="connsiteY49" fmla="*/ 7008 h 10000"/>
                  <a:gd name="connsiteX50" fmla="*/ 6387 w 10000"/>
                  <a:gd name="connsiteY50" fmla="*/ 6836 h 10000"/>
                  <a:gd name="connsiteX51" fmla="*/ 6387 w 10000"/>
                  <a:gd name="connsiteY51" fmla="*/ 6751 h 10000"/>
                  <a:gd name="connsiteX52" fmla="*/ 2393 w 10000"/>
                  <a:gd name="connsiteY52" fmla="*/ 2148 h 10000"/>
                  <a:gd name="connsiteX53" fmla="*/ 2254 w 10000"/>
                  <a:gd name="connsiteY53" fmla="*/ 3334 h 10000"/>
                  <a:gd name="connsiteX54" fmla="*/ 1907 w 10000"/>
                  <a:gd name="connsiteY54" fmla="*/ 3334 h 10000"/>
                  <a:gd name="connsiteX55" fmla="*/ 1821 w 10000"/>
                  <a:gd name="connsiteY55" fmla="*/ 3163 h 10000"/>
                  <a:gd name="connsiteX56" fmla="*/ 1734 w 10000"/>
                  <a:gd name="connsiteY56" fmla="*/ 3163 h 10000"/>
                  <a:gd name="connsiteX57" fmla="*/ 1619 w 10000"/>
                  <a:gd name="connsiteY57" fmla="*/ 2990 h 10000"/>
                  <a:gd name="connsiteX58" fmla="*/ 1532 w 10000"/>
                  <a:gd name="connsiteY58" fmla="*/ 2990 h 10000"/>
                  <a:gd name="connsiteX59" fmla="*/ 1445 w 10000"/>
                  <a:gd name="connsiteY59" fmla="*/ 3334 h 10000"/>
                  <a:gd name="connsiteX60" fmla="*/ 1445 w 10000"/>
                  <a:gd name="connsiteY60" fmla="*/ 3761 h 10000"/>
                  <a:gd name="connsiteX61" fmla="*/ 1098 w 10000"/>
                  <a:gd name="connsiteY61" fmla="*/ 3761 h 10000"/>
                  <a:gd name="connsiteX62" fmla="*/ 1012 w 10000"/>
                  <a:gd name="connsiteY62" fmla="*/ 3845 h 10000"/>
                  <a:gd name="connsiteX63" fmla="*/ 896 w 10000"/>
                  <a:gd name="connsiteY63" fmla="*/ 3845 h 10000"/>
                  <a:gd name="connsiteX64" fmla="*/ 867 w 10000"/>
                  <a:gd name="connsiteY64" fmla="*/ 4016 h 10000"/>
                  <a:gd name="connsiteX65" fmla="*/ 809 w 10000"/>
                  <a:gd name="connsiteY65" fmla="*/ 4016 h 10000"/>
                  <a:gd name="connsiteX66" fmla="*/ 751 w 10000"/>
                  <a:gd name="connsiteY66" fmla="*/ 4273 h 10000"/>
                  <a:gd name="connsiteX67" fmla="*/ 722 w 10000"/>
                  <a:gd name="connsiteY67" fmla="*/ 4445 h 10000"/>
                  <a:gd name="connsiteX68" fmla="*/ 318 w 10000"/>
                  <a:gd name="connsiteY68" fmla="*/ 4445 h 10000"/>
                  <a:gd name="connsiteX69" fmla="*/ 289 w 10000"/>
                  <a:gd name="connsiteY69" fmla="*/ 4273 h 10000"/>
                  <a:gd name="connsiteX70" fmla="*/ 173 w 10000"/>
                  <a:gd name="connsiteY70" fmla="*/ 4188 h 10000"/>
                  <a:gd name="connsiteX71" fmla="*/ 144 w 10000"/>
                  <a:gd name="connsiteY71" fmla="*/ 4016 h 10000"/>
                  <a:gd name="connsiteX72" fmla="*/ 29 w 10000"/>
                  <a:gd name="connsiteY72" fmla="*/ 3845 h 10000"/>
                  <a:gd name="connsiteX73" fmla="*/ 0 w 10000"/>
                  <a:gd name="connsiteY73" fmla="*/ 3590 h 10000"/>
                  <a:gd name="connsiteX74" fmla="*/ 0 w 10000"/>
                  <a:gd name="connsiteY74" fmla="*/ 2908 h 10000"/>
                  <a:gd name="connsiteX75" fmla="*/ 29 w 10000"/>
                  <a:gd name="connsiteY75" fmla="*/ 2735 h 10000"/>
                  <a:gd name="connsiteX76" fmla="*/ 318 w 10000"/>
                  <a:gd name="connsiteY76" fmla="*/ 2735 h 10000"/>
                  <a:gd name="connsiteX77" fmla="*/ 751 w 10000"/>
                  <a:gd name="connsiteY77" fmla="*/ 1451 h 10000"/>
                  <a:gd name="connsiteX78" fmla="*/ 809 w 10000"/>
                  <a:gd name="connsiteY78" fmla="*/ 1626 h 10000"/>
                  <a:gd name="connsiteX79" fmla="*/ 896 w 10000"/>
                  <a:gd name="connsiteY79" fmla="*/ 1709 h 10000"/>
                  <a:gd name="connsiteX80" fmla="*/ 1012 w 10000"/>
                  <a:gd name="connsiteY80" fmla="*/ 1709 h 10000"/>
                  <a:gd name="connsiteX81" fmla="*/ 1098 w 10000"/>
                  <a:gd name="connsiteY81" fmla="*/ 1451 h 10000"/>
                  <a:gd name="connsiteX82" fmla="*/ 1907 w 10000"/>
                  <a:gd name="connsiteY82" fmla="*/ 1451 h 10000"/>
                  <a:gd name="connsiteX83" fmla="*/ 2110 w 10000"/>
                  <a:gd name="connsiteY83" fmla="*/ 1626 h 10000"/>
                  <a:gd name="connsiteX84" fmla="*/ 2168 w 10000"/>
                  <a:gd name="connsiteY84" fmla="*/ 1880 h 10000"/>
                  <a:gd name="connsiteX85" fmla="*/ 2312 w 10000"/>
                  <a:gd name="connsiteY85" fmla="*/ 2307 h 10000"/>
                  <a:gd name="connsiteX86" fmla="*/ 2341 w 10000"/>
                  <a:gd name="connsiteY86" fmla="*/ 2564 h 10000"/>
                  <a:gd name="connsiteX87" fmla="*/ 8844 w 10000"/>
                  <a:gd name="connsiteY87" fmla="*/ 0 h 10000"/>
                  <a:gd name="connsiteX88" fmla="*/ 9884 w 10000"/>
                  <a:gd name="connsiteY88" fmla="*/ 2908 h 10000"/>
                  <a:gd name="connsiteX89" fmla="*/ 10000 w 10000"/>
                  <a:gd name="connsiteY89" fmla="*/ 3419 h 10000"/>
                  <a:gd name="connsiteX90" fmla="*/ 9884 w 10000"/>
                  <a:gd name="connsiteY90" fmla="*/ 4273 h 10000"/>
                  <a:gd name="connsiteX91" fmla="*/ 9451 w 10000"/>
                  <a:gd name="connsiteY91" fmla="*/ 4445 h 10000"/>
                  <a:gd name="connsiteX92" fmla="*/ 9278 w 10000"/>
                  <a:gd name="connsiteY92" fmla="*/ 5042 h 10000"/>
                  <a:gd name="connsiteX93" fmla="*/ 9219 w 10000"/>
                  <a:gd name="connsiteY93" fmla="*/ 5299 h 10000"/>
                  <a:gd name="connsiteX94" fmla="*/ 9808 w 10000"/>
                  <a:gd name="connsiteY94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347 w 10000"/>
                  <a:gd name="connsiteY2" fmla="*/ 7687 h 10000"/>
                  <a:gd name="connsiteX3" fmla="*/ 8122 w 10000"/>
                  <a:gd name="connsiteY3" fmla="*/ 6409 h 10000"/>
                  <a:gd name="connsiteX4" fmla="*/ 8006 w 10000"/>
                  <a:gd name="connsiteY4" fmla="*/ 6751 h 10000"/>
                  <a:gd name="connsiteX5" fmla="*/ 7832 w 10000"/>
                  <a:gd name="connsiteY5" fmla="*/ 7180 h 10000"/>
                  <a:gd name="connsiteX6" fmla="*/ 7775 w 10000"/>
                  <a:gd name="connsiteY6" fmla="*/ 7436 h 10000"/>
                  <a:gd name="connsiteX7" fmla="*/ 7775 w 10000"/>
                  <a:gd name="connsiteY7" fmla="*/ 7865 h 10000"/>
                  <a:gd name="connsiteX8" fmla="*/ 7862 w 10000"/>
                  <a:gd name="connsiteY8" fmla="*/ 8033 h 10000"/>
                  <a:gd name="connsiteX9" fmla="*/ 7919 w 10000"/>
                  <a:gd name="connsiteY9" fmla="*/ 8289 h 10000"/>
                  <a:gd name="connsiteX10" fmla="*/ 8006 w 10000"/>
                  <a:gd name="connsiteY10" fmla="*/ 8461 h 10000"/>
                  <a:gd name="connsiteX11" fmla="*/ 8150 w 10000"/>
                  <a:gd name="connsiteY11" fmla="*/ 8461 h 10000"/>
                  <a:gd name="connsiteX12" fmla="*/ 8266 w 10000"/>
                  <a:gd name="connsiteY12" fmla="*/ 8289 h 10000"/>
                  <a:gd name="connsiteX13" fmla="*/ 8641 w 10000"/>
                  <a:gd name="connsiteY13" fmla="*/ 8289 h 10000"/>
                  <a:gd name="connsiteX14" fmla="*/ 8584 w 10000"/>
                  <a:gd name="connsiteY14" fmla="*/ 8461 h 10000"/>
                  <a:gd name="connsiteX15" fmla="*/ 8584 w 10000"/>
                  <a:gd name="connsiteY15" fmla="*/ 8717 h 10000"/>
                  <a:gd name="connsiteX16" fmla="*/ 8555 w 10000"/>
                  <a:gd name="connsiteY16" fmla="*/ 8717 h 10000"/>
                  <a:gd name="connsiteX17" fmla="*/ 8497 w 10000"/>
                  <a:gd name="connsiteY17" fmla="*/ 8887 h 10000"/>
                  <a:gd name="connsiteX18" fmla="*/ 8006 w 10000"/>
                  <a:gd name="connsiteY18" fmla="*/ 8887 h 10000"/>
                  <a:gd name="connsiteX19" fmla="*/ 7862 w 10000"/>
                  <a:gd name="connsiteY19" fmla="*/ 8976 h 10000"/>
                  <a:gd name="connsiteX20" fmla="*/ 7775 w 10000"/>
                  <a:gd name="connsiteY20" fmla="*/ 9317 h 10000"/>
                  <a:gd name="connsiteX21" fmla="*/ 7688 w 10000"/>
                  <a:gd name="connsiteY21" fmla="*/ 9317 h 10000"/>
                  <a:gd name="connsiteX22" fmla="*/ 7572 w 10000"/>
                  <a:gd name="connsiteY22" fmla="*/ 9404 h 10000"/>
                  <a:gd name="connsiteX23" fmla="*/ 7428 w 10000"/>
                  <a:gd name="connsiteY23" fmla="*/ 9829 h 10000"/>
                  <a:gd name="connsiteX24" fmla="*/ 7341 w 10000"/>
                  <a:gd name="connsiteY24" fmla="*/ 10000 h 10000"/>
                  <a:gd name="connsiteX25" fmla="*/ 7284 w 10000"/>
                  <a:gd name="connsiteY25" fmla="*/ 10000 h 10000"/>
                  <a:gd name="connsiteX26" fmla="*/ 7254 w 10000"/>
                  <a:gd name="connsiteY26" fmla="*/ 9829 h 10000"/>
                  <a:gd name="connsiteX27" fmla="*/ 7168 w 10000"/>
                  <a:gd name="connsiteY27" fmla="*/ 9745 h 10000"/>
                  <a:gd name="connsiteX28" fmla="*/ 7110 w 10000"/>
                  <a:gd name="connsiteY28" fmla="*/ 9573 h 10000"/>
                  <a:gd name="connsiteX29" fmla="*/ 7110 w 10000"/>
                  <a:gd name="connsiteY29" fmla="*/ 9145 h 10000"/>
                  <a:gd name="connsiteX30" fmla="*/ 7168 w 10000"/>
                  <a:gd name="connsiteY30" fmla="*/ 8976 h 10000"/>
                  <a:gd name="connsiteX31" fmla="*/ 7168 w 10000"/>
                  <a:gd name="connsiteY31" fmla="*/ 8887 h 10000"/>
                  <a:gd name="connsiteX32" fmla="*/ 7052 w 10000"/>
                  <a:gd name="connsiteY32" fmla="*/ 8550 h 10000"/>
                  <a:gd name="connsiteX33" fmla="*/ 6907 w 10000"/>
                  <a:gd name="connsiteY33" fmla="*/ 8461 h 10000"/>
                  <a:gd name="connsiteX34" fmla="*/ 6821 w 10000"/>
                  <a:gd name="connsiteY34" fmla="*/ 8289 h 10000"/>
                  <a:gd name="connsiteX35" fmla="*/ 6763 w 10000"/>
                  <a:gd name="connsiteY35" fmla="*/ 8289 h 10000"/>
                  <a:gd name="connsiteX36" fmla="*/ 6763 w 10000"/>
                  <a:gd name="connsiteY36" fmla="*/ 8120 h 10000"/>
                  <a:gd name="connsiteX37" fmla="*/ 6821 w 10000"/>
                  <a:gd name="connsiteY37" fmla="*/ 8033 h 10000"/>
                  <a:gd name="connsiteX38" fmla="*/ 6878 w 10000"/>
                  <a:gd name="connsiteY38" fmla="*/ 8033 h 10000"/>
                  <a:gd name="connsiteX39" fmla="*/ 6965 w 10000"/>
                  <a:gd name="connsiteY39" fmla="*/ 7865 h 10000"/>
                  <a:gd name="connsiteX40" fmla="*/ 7110 w 10000"/>
                  <a:gd name="connsiteY40" fmla="*/ 7692 h 10000"/>
                  <a:gd name="connsiteX41" fmla="*/ 7197 w 10000"/>
                  <a:gd name="connsiteY41" fmla="*/ 7605 h 10000"/>
                  <a:gd name="connsiteX42" fmla="*/ 7284 w 10000"/>
                  <a:gd name="connsiteY42" fmla="*/ 7265 h 10000"/>
                  <a:gd name="connsiteX43" fmla="*/ 7254 w 10000"/>
                  <a:gd name="connsiteY43" fmla="*/ 7180 h 10000"/>
                  <a:gd name="connsiteX44" fmla="*/ 7168 w 10000"/>
                  <a:gd name="connsiteY44" fmla="*/ 7180 h 10000"/>
                  <a:gd name="connsiteX45" fmla="*/ 7023 w 10000"/>
                  <a:gd name="connsiteY45" fmla="*/ 7265 h 10000"/>
                  <a:gd name="connsiteX46" fmla="*/ 6821 w 10000"/>
                  <a:gd name="connsiteY46" fmla="*/ 7265 h 10000"/>
                  <a:gd name="connsiteX47" fmla="*/ 6619 w 10000"/>
                  <a:gd name="connsiteY47" fmla="*/ 7008 h 10000"/>
                  <a:gd name="connsiteX48" fmla="*/ 6445 w 10000"/>
                  <a:gd name="connsiteY48" fmla="*/ 7008 h 10000"/>
                  <a:gd name="connsiteX49" fmla="*/ 6387 w 10000"/>
                  <a:gd name="connsiteY49" fmla="*/ 6836 h 10000"/>
                  <a:gd name="connsiteX50" fmla="*/ 6387 w 10000"/>
                  <a:gd name="connsiteY50" fmla="*/ 6751 h 10000"/>
                  <a:gd name="connsiteX51" fmla="*/ 2393 w 10000"/>
                  <a:gd name="connsiteY51" fmla="*/ 2148 h 10000"/>
                  <a:gd name="connsiteX52" fmla="*/ 2254 w 10000"/>
                  <a:gd name="connsiteY52" fmla="*/ 3334 h 10000"/>
                  <a:gd name="connsiteX53" fmla="*/ 1907 w 10000"/>
                  <a:gd name="connsiteY53" fmla="*/ 3334 h 10000"/>
                  <a:gd name="connsiteX54" fmla="*/ 1821 w 10000"/>
                  <a:gd name="connsiteY54" fmla="*/ 3163 h 10000"/>
                  <a:gd name="connsiteX55" fmla="*/ 1734 w 10000"/>
                  <a:gd name="connsiteY55" fmla="*/ 3163 h 10000"/>
                  <a:gd name="connsiteX56" fmla="*/ 1619 w 10000"/>
                  <a:gd name="connsiteY56" fmla="*/ 2990 h 10000"/>
                  <a:gd name="connsiteX57" fmla="*/ 1532 w 10000"/>
                  <a:gd name="connsiteY57" fmla="*/ 2990 h 10000"/>
                  <a:gd name="connsiteX58" fmla="*/ 1445 w 10000"/>
                  <a:gd name="connsiteY58" fmla="*/ 3334 h 10000"/>
                  <a:gd name="connsiteX59" fmla="*/ 1445 w 10000"/>
                  <a:gd name="connsiteY59" fmla="*/ 3761 h 10000"/>
                  <a:gd name="connsiteX60" fmla="*/ 1098 w 10000"/>
                  <a:gd name="connsiteY60" fmla="*/ 3761 h 10000"/>
                  <a:gd name="connsiteX61" fmla="*/ 1012 w 10000"/>
                  <a:gd name="connsiteY61" fmla="*/ 3845 h 10000"/>
                  <a:gd name="connsiteX62" fmla="*/ 896 w 10000"/>
                  <a:gd name="connsiteY62" fmla="*/ 3845 h 10000"/>
                  <a:gd name="connsiteX63" fmla="*/ 867 w 10000"/>
                  <a:gd name="connsiteY63" fmla="*/ 4016 h 10000"/>
                  <a:gd name="connsiteX64" fmla="*/ 809 w 10000"/>
                  <a:gd name="connsiteY64" fmla="*/ 4016 h 10000"/>
                  <a:gd name="connsiteX65" fmla="*/ 751 w 10000"/>
                  <a:gd name="connsiteY65" fmla="*/ 4273 h 10000"/>
                  <a:gd name="connsiteX66" fmla="*/ 722 w 10000"/>
                  <a:gd name="connsiteY66" fmla="*/ 4445 h 10000"/>
                  <a:gd name="connsiteX67" fmla="*/ 318 w 10000"/>
                  <a:gd name="connsiteY67" fmla="*/ 4445 h 10000"/>
                  <a:gd name="connsiteX68" fmla="*/ 289 w 10000"/>
                  <a:gd name="connsiteY68" fmla="*/ 4273 h 10000"/>
                  <a:gd name="connsiteX69" fmla="*/ 173 w 10000"/>
                  <a:gd name="connsiteY69" fmla="*/ 4188 h 10000"/>
                  <a:gd name="connsiteX70" fmla="*/ 144 w 10000"/>
                  <a:gd name="connsiteY70" fmla="*/ 4016 h 10000"/>
                  <a:gd name="connsiteX71" fmla="*/ 29 w 10000"/>
                  <a:gd name="connsiteY71" fmla="*/ 3845 h 10000"/>
                  <a:gd name="connsiteX72" fmla="*/ 0 w 10000"/>
                  <a:gd name="connsiteY72" fmla="*/ 3590 h 10000"/>
                  <a:gd name="connsiteX73" fmla="*/ 0 w 10000"/>
                  <a:gd name="connsiteY73" fmla="*/ 2908 h 10000"/>
                  <a:gd name="connsiteX74" fmla="*/ 29 w 10000"/>
                  <a:gd name="connsiteY74" fmla="*/ 2735 h 10000"/>
                  <a:gd name="connsiteX75" fmla="*/ 318 w 10000"/>
                  <a:gd name="connsiteY75" fmla="*/ 2735 h 10000"/>
                  <a:gd name="connsiteX76" fmla="*/ 751 w 10000"/>
                  <a:gd name="connsiteY76" fmla="*/ 1451 h 10000"/>
                  <a:gd name="connsiteX77" fmla="*/ 809 w 10000"/>
                  <a:gd name="connsiteY77" fmla="*/ 1626 h 10000"/>
                  <a:gd name="connsiteX78" fmla="*/ 896 w 10000"/>
                  <a:gd name="connsiteY78" fmla="*/ 1709 h 10000"/>
                  <a:gd name="connsiteX79" fmla="*/ 1012 w 10000"/>
                  <a:gd name="connsiteY79" fmla="*/ 1709 h 10000"/>
                  <a:gd name="connsiteX80" fmla="*/ 1098 w 10000"/>
                  <a:gd name="connsiteY80" fmla="*/ 1451 h 10000"/>
                  <a:gd name="connsiteX81" fmla="*/ 1907 w 10000"/>
                  <a:gd name="connsiteY81" fmla="*/ 1451 h 10000"/>
                  <a:gd name="connsiteX82" fmla="*/ 2110 w 10000"/>
                  <a:gd name="connsiteY82" fmla="*/ 1626 h 10000"/>
                  <a:gd name="connsiteX83" fmla="*/ 2168 w 10000"/>
                  <a:gd name="connsiteY83" fmla="*/ 1880 h 10000"/>
                  <a:gd name="connsiteX84" fmla="*/ 2312 w 10000"/>
                  <a:gd name="connsiteY84" fmla="*/ 2307 h 10000"/>
                  <a:gd name="connsiteX85" fmla="*/ 2341 w 10000"/>
                  <a:gd name="connsiteY85" fmla="*/ 2564 h 10000"/>
                  <a:gd name="connsiteX86" fmla="*/ 8844 w 10000"/>
                  <a:gd name="connsiteY86" fmla="*/ 0 h 10000"/>
                  <a:gd name="connsiteX87" fmla="*/ 9884 w 10000"/>
                  <a:gd name="connsiteY87" fmla="*/ 2908 h 10000"/>
                  <a:gd name="connsiteX88" fmla="*/ 10000 w 10000"/>
                  <a:gd name="connsiteY88" fmla="*/ 3419 h 10000"/>
                  <a:gd name="connsiteX89" fmla="*/ 9884 w 10000"/>
                  <a:gd name="connsiteY89" fmla="*/ 4273 h 10000"/>
                  <a:gd name="connsiteX90" fmla="*/ 9451 w 10000"/>
                  <a:gd name="connsiteY90" fmla="*/ 4445 h 10000"/>
                  <a:gd name="connsiteX91" fmla="*/ 9278 w 10000"/>
                  <a:gd name="connsiteY91" fmla="*/ 5042 h 10000"/>
                  <a:gd name="connsiteX92" fmla="*/ 9219 w 10000"/>
                  <a:gd name="connsiteY92" fmla="*/ 5299 h 10000"/>
                  <a:gd name="connsiteX93" fmla="*/ 9808 w 10000"/>
                  <a:gd name="connsiteY93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122 w 10000"/>
                  <a:gd name="connsiteY2" fmla="*/ 6409 h 10000"/>
                  <a:gd name="connsiteX3" fmla="*/ 8006 w 10000"/>
                  <a:gd name="connsiteY3" fmla="*/ 6751 h 10000"/>
                  <a:gd name="connsiteX4" fmla="*/ 7832 w 10000"/>
                  <a:gd name="connsiteY4" fmla="*/ 7180 h 10000"/>
                  <a:gd name="connsiteX5" fmla="*/ 7775 w 10000"/>
                  <a:gd name="connsiteY5" fmla="*/ 7436 h 10000"/>
                  <a:gd name="connsiteX6" fmla="*/ 7775 w 10000"/>
                  <a:gd name="connsiteY6" fmla="*/ 7865 h 10000"/>
                  <a:gd name="connsiteX7" fmla="*/ 7862 w 10000"/>
                  <a:gd name="connsiteY7" fmla="*/ 8033 h 10000"/>
                  <a:gd name="connsiteX8" fmla="*/ 7919 w 10000"/>
                  <a:gd name="connsiteY8" fmla="*/ 8289 h 10000"/>
                  <a:gd name="connsiteX9" fmla="*/ 8006 w 10000"/>
                  <a:gd name="connsiteY9" fmla="*/ 8461 h 10000"/>
                  <a:gd name="connsiteX10" fmla="*/ 8150 w 10000"/>
                  <a:gd name="connsiteY10" fmla="*/ 8461 h 10000"/>
                  <a:gd name="connsiteX11" fmla="*/ 8266 w 10000"/>
                  <a:gd name="connsiteY11" fmla="*/ 8289 h 10000"/>
                  <a:gd name="connsiteX12" fmla="*/ 8641 w 10000"/>
                  <a:gd name="connsiteY12" fmla="*/ 8289 h 10000"/>
                  <a:gd name="connsiteX13" fmla="*/ 8584 w 10000"/>
                  <a:gd name="connsiteY13" fmla="*/ 8461 h 10000"/>
                  <a:gd name="connsiteX14" fmla="*/ 8584 w 10000"/>
                  <a:gd name="connsiteY14" fmla="*/ 8717 h 10000"/>
                  <a:gd name="connsiteX15" fmla="*/ 8555 w 10000"/>
                  <a:gd name="connsiteY15" fmla="*/ 8717 h 10000"/>
                  <a:gd name="connsiteX16" fmla="*/ 8497 w 10000"/>
                  <a:gd name="connsiteY16" fmla="*/ 8887 h 10000"/>
                  <a:gd name="connsiteX17" fmla="*/ 8006 w 10000"/>
                  <a:gd name="connsiteY17" fmla="*/ 8887 h 10000"/>
                  <a:gd name="connsiteX18" fmla="*/ 7862 w 10000"/>
                  <a:gd name="connsiteY18" fmla="*/ 8976 h 10000"/>
                  <a:gd name="connsiteX19" fmla="*/ 7775 w 10000"/>
                  <a:gd name="connsiteY19" fmla="*/ 9317 h 10000"/>
                  <a:gd name="connsiteX20" fmla="*/ 7688 w 10000"/>
                  <a:gd name="connsiteY20" fmla="*/ 9317 h 10000"/>
                  <a:gd name="connsiteX21" fmla="*/ 7572 w 10000"/>
                  <a:gd name="connsiteY21" fmla="*/ 9404 h 10000"/>
                  <a:gd name="connsiteX22" fmla="*/ 7428 w 10000"/>
                  <a:gd name="connsiteY22" fmla="*/ 9829 h 10000"/>
                  <a:gd name="connsiteX23" fmla="*/ 7341 w 10000"/>
                  <a:gd name="connsiteY23" fmla="*/ 10000 h 10000"/>
                  <a:gd name="connsiteX24" fmla="*/ 7284 w 10000"/>
                  <a:gd name="connsiteY24" fmla="*/ 10000 h 10000"/>
                  <a:gd name="connsiteX25" fmla="*/ 7254 w 10000"/>
                  <a:gd name="connsiteY25" fmla="*/ 9829 h 10000"/>
                  <a:gd name="connsiteX26" fmla="*/ 7168 w 10000"/>
                  <a:gd name="connsiteY26" fmla="*/ 9745 h 10000"/>
                  <a:gd name="connsiteX27" fmla="*/ 7110 w 10000"/>
                  <a:gd name="connsiteY27" fmla="*/ 9573 h 10000"/>
                  <a:gd name="connsiteX28" fmla="*/ 7110 w 10000"/>
                  <a:gd name="connsiteY28" fmla="*/ 9145 h 10000"/>
                  <a:gd name="connsiteX29" fmla="*/ 7168 w 10000"/>
                  <a:gd name="connsiteY29" fmla="*/ 8976 h 10000"/>
                  <a:gd name="connsiteX30" fmla="*/ 7168 w 10000"/>
                  <a:gd name="connsiteY30" fmla="*/ 8887 h 10000"/>
                  <a:gd name="connsiteX31" fmla="*/ 7052 w 10000"/>
                  <a:gd name="connsiteY31" fmla="*/ 8550 h 10000"/>
                  <a:gd name="connsiteX32" fmla="*/ 6907 w 10000"/>
                  <a:gd name="connsiteY32" fmla="*/ 8461 h 10000"/>
                  <a:gd name="connsiteX33" fmla="*/ 6821 w 10000"/>
                  <a:gd name="connsiteY33" fmla="*/ 8289 h 10000"/>
                  <a:gd name="connsiteX34" fmla="*/ 6763 w 10000"/>
                  <a:gd name="connsiteY34" fmla="*/ 8289 h 10000"/>
                  <a:gd name="connsiteX35" fmla="*/ 6763 w 10000"/>
                  <a:gd name="connsiteY35" fmla="*/ 8120 h 10000"/>
                  <a:gd name="connsiteX36" fmla="*/ 6821 w 10000"/>
                  <a:gd name="connsiteY36" fmla="*/ 8033 h 10000"/>
                  <a:gd name="connsiteX37" fmla="*/ 6878 w 10000"/>
                  <a:gd name="connsiteY37" fmla="*/ 8033 h 10000"/>
                  <a:gd name="connsiteX38" fmla="*/ 6965 w 10000"/>
                  <a:gd name="connsiteY38" fmla="*/ 7865 h 10000"/>
                  <a:gd name="connsiteX39" fmla="*/ 7110 w 10000"/>
                  <a:gd name="connsiteY39" fmla="*/ 7692 h 10000"/>
                  <a:gd name="connsiteX40" fmla="*/ 7197 w 10000"/>
                  <a:gd name="connsiteY40" fmla="*/ 7605 h 10000"/>
                  <a:gd name="connsiteX41" fmla="*/ 7284 w 10000"/>
                  <a:gd name="connsiteY41" fmla="*/ 7265 h 10000"/>
                  <a:gd name="connsiteX42" fmla="*/ 7254 w 10000"/>
                  <a:gd name="connsiteY42" fmla="*/ 7180 h 10000"/>
                  <a:gd name="connsiteX43" fmla="*/ 7168 w 10000"/>
                  <a:gd name="connsiteY43" fmla="*/ 7180 h 10000"/>
                  <a:gd name="connsiteX44" fmla="*/ 7023 w 10000"/>
                  <a:gd name="connsiteY44" fmla="*/ 7265 h 10000"/>
                  <a:gd name="connsiteX45" fmla="*/ 6821 w 10000"/>
                  <a:gd name="connsiteY45" fmla="*/ 7265 h 10000"/>
                  <a:gd name="connsiteX46" fmla="*/ 6619 w 10000"/>
                  <a:gd name="connsiteY46" fmla="*/ 7008 h 10000"/>
                  <a:gd name="connsiteX47" fmla="*/ 6445 w 10000"/>
                  <a:gd name="connsiteY47" fmla="*/ 7008 h 10000"/>
                  <a:gd name="connsiteX48" fmla="*/ 6387 w 10000"/>
                  <a:gd name="connsiteY48" fmla="*/ 6836 h 10000"/>
                  <a:gd name="connsiteX49" fmla="*/ 6387 w 10000"/>
                  <a:gd name="connsiteY49" fmla="*/ 6751 h 10000"/>
                  <a:gd name="connsiteX50" fmla="*/ 2393 w 10000"/>
                  <a:gd name="connsiteY50" fmla="*/ 2148 h 10000"/>
                  <a:gd name="connsiteX51" fmla="*/ 2254 w 10000"/>
                  <a:gd name="connsiteY51" fmla="*/ 3334 h 10000"/>
                  <a:gd name="connsiteX52" fmla="*/ 1907 w 10000"/>
                  <a:gd name="connsiteY52" fmla="*/ 3334 h 10000"/>
                  <a:gd name="connsiteX53" fmla="*/ 1821 w 10000"/>
                  <a:gd name="connsiteY53" fmla="*/ 3163 h 10000"/>
                  <a:gd name="connsiteX54" fmla="*/ 1734 w 10000"/>
                  <a:gd name="connsiteY54" fmla="*/ 3163 h 10000"/>
                  <a:gd name="connsiteX55" fmla="*/ 1619 w 10000"/>
                  <a:gd name="connsiteY55" fmla="*/ 2990 h 10000"/>
                  <a:gd name="connsiteX56" fmla="*/ 1532 w 10000"/>
                  <a:gd name="connsiteY56" fmla="*/ 2990 h 10000"/>
                  <a:gd name="connsiteX57" fmla="*/ 1445 w 10000"/>
                  <a:gd name="connsiteY57" fmla="*/ 3334 h 10000"/>
                  <a:gd name="connsiteX58" fmla="*/ 1445 w 10000"/>
                  <a:gd name="connsiteY58" fmla="*/ 3761 h 10000"/>
                  <a:gd name="connsiteX59" fmla="*/ 1098 w 10000"/>
                  <a:gd name="connsiteY59" fmla="*/ 3761 h 10000"/>
                  <a:gd name="connsiteX60" fmla="*/ 1012 w 10000"/>
                  <a:gd name="connsiteY60" fmla="*/ 3845 h 10000"/>
                  <a:gd name="connsiteX61" fmla="*/ 896 w 10000"/>
                  <a:gd name="connsiteY61" fmla="*/ 3845 h 10000"/>
                  <a:gd name="connsiteX62" fmla="*/ 867 w 10000"/>
                  <a:gd name="connsiteY62" fmla="*/ 4016 h 10000"/>
                  <a:gd name="connsiteX63" fmla="*/ 809 w 10000"/>
                  <a:gd name="connsiteY63" fmla="*/ 4016 h 10000"/>
                  <a:gd name="connsiteX64" fmla="*/ 751 w 10000"/>
                  <a:gd name="connsiteY64" fmla="*/ 4273 h 10000"/>
                  <a:gd name="connsiteX65" fmla="*/ 722 w 10000"/>
                  <a:gd name="connsiteY65" fmla="*/ 4445 h 10000"/>
                  <a:gd name="connsiteX66" fmla="*/ 318 w 10000"/>
                  <a:gd name="connsiteY66" fmla="*/ 4445 h 10000"/>
                  <a:gd name="connsiteX67" fmla="*/ 289 w 10000"/>
                  <a:gd name="connsiteY67" fmla="*/ 4273 h 10000"/>
                  <a:gd name="connsiteX68" fmla="*/ 173 w 10000"/>
                  <a:gd name="connsiteY68" fmla="*/ 4188 h 10000"/>
                  <a:gd name="connsiteX69" fmla="*/ 144 w 10000"/>
                  <a:gd name="connsiteY69" fmla="*/ 4016 h 10000"/>
                  <a:gd name="connsiteX70" fmla="*/ 29 w 10000"/>
                  <a:gd name="connsiteY70" fmla="*/ 3845 h 10000"/>
                  <a:gd name="connsiteX71" fmla="*/ 0 w 10000"/>
                  <a:gd name="connsiteY71" fmla="*/ 3590 h 10000"/>
                  <a:gd name="connsiteX72" fmla="*/ 0 w 10000"/>
                  <a:gd name="connsiteY72" fmla="*/ 2908 h 10000"/>
                  <a:gd name="connsiteX73" fmla="*/ 29 w 10000"/>
                  <a:gd name="connsiteY73" fmla="*/ 2735 h 10000"/>
                  <a:gd name="connsiteX74" fmla="*/ 318 w 10000"/>
                  <a:gd name="connsiteY74" fmla="*/ 2735 h 10000"/>
                  <a:gd name="connsiteX75" fmla="*/ 751 w 10000"/>
                  <a:gd name="connsiteY75" fmla="*/ 1451 h 10000"/>
                  <a:gd name="connsiteX76" fmla="*/ 809 w 10000"/>
                  <a:gd name="connsiteY76" fmla="*/ 1626 h 10000"/>
                  <a:gd name="connsiteX77" fmla="*/ 896 w 10000"/>
                  <a:gd name="connsiteY77" fmla="*/ 1709 h 10000"/>
                  <a:gd name="connsiteX78" fmla="*/ 1012 w 10000"/>
                  <a:gd name="connsiteY78" fmla="*/ 1709 h 10000"/>
                  <a:gd name="connsiteX79" fmla="*/ 1098 w 10000"/>
                  <a:gd name="connsiteY79" fmla="*/ 1451 h 10000"/>
                  <a:gd name="connsiteX80" fmla="*/ 1907 w 10000"/>
                  <a:gd name="connsiteY80" fmla="*/ 1451 h 10000"/>
                  <a:gd name="connsiteX81" fmla="*/ 2110 w 10000"/>
                  <a:gd name="connsiteY81" fmla="*/ 1626 h 10000"/>
                  <a:gd name="connsiteX82" fmla="*/ 2168 w 10000"/>
                  <a:gd name="connsiteY82" fmla="*/ 1880 h 10000"/>
                  <a:gd name="connsiteX83" fmla="*/ 2312 w 10000"/>
                  <a:gd name="connsiteY83" fmla="*/ 2307 h 10000"/>
                  <a:gd name="connsiteX84" fmla="*/ 2341 w 10000"/>
                  <a:gd name="connsiteY84" fmla="*/ 2564 h 10000"/>
                  <a:gd name="connsiteX85" fmla="*/ 8844 w 10000"/>
                  <a:gd name="connsiteY85" fmla="*/ 0 h 10000"/>
                  <a:gd name="connsiteX86" fmla="*/ 9884 w 10000"/>
                  <a:gd name="connsiteY86" fmla="*/ 2908 h 10000"/>
                  <a:gd name="connsiteX87" fmla="*/ 10000 w 10000"/>
                  <a:gd name="connsiteY87" fmla="*/ 3419 h 10000"/>
                  <a:gd name="connsiteX88" fmla="*/ 9884 w 10000"/>
                  <a:gd name="connsiteY88" fmla="*/ 4273 h 10000"/>
                  <a:gd name="connsiteX89" fmla="*/ 9451 w 10000"/>
                  <a:gd name="connsiteY89" fmla="*/ 4445 h 10000"/>
                  <a:gd name="connsiteX90" fmla="*/ 9278 w 10000"/>
                  <a:gd name="connsiteY90" fmla="*/ 5042 h 10000"/>
                  <a:gd name="connsiteX91" fmla="*/ 9219 w 10000"/>
                  <a:gd name="connsiteY91" fmla="*/ 5299 h 10000"/>
                  <a:gd name="connsiteX92" fmla="*/ 9808 w 10000"/>
                  <a:gd name="connsiteY92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006 w 10000"/>
                  <a:gd name="connsiteY2" fmla="*/ 6751 h 10000"/>
                  <a:gd name="connsiteX3" fmla="*/ 7832 w 10000"/>
                  <a:gd name="connsiteY3" fmla="*/ 7180 h 10000"/>
                  <a:gd name="connsiteX4" fmla="*/ 7775 w 10000"/>
                  <a:gd name="connsiteY4" fmla="*/ 7436 h 10000"/>
                  <a:gd name="connsiteX5" fmla="*/ 7775 w 10000"/>
                  <a:gd name="connsiteY5" fmla="*/ 7865 h 10000"/>
                  <a:gd name="connsiteX6" fmla="*/ 7862 w 10000"/>
                  <a:gd name="connsiteY6" fmla="*/ 8033 h 10000"/>
                  <a:gd name="connsiteX7" fmla="*/ 7919 w 10000"/>
                  <a:gd name="connsiteY7" fmla="*/ 8289 h 10000"/>
                  <a:gd name="connsiteX8" fmla="*/ 8006 w 10000"/>
                  <a:gd name="connsiteY8" fmla="*/ 8461 h 10000"/>
                  <a:gd name="connsiteX9" fmla="*/ 8150 w 10000"/>
                  <a:gd name="connsiteY9" fmla="*/ 8461 h 10000"/>
                  <a:gd name="connsiteX10" fmla="*/ 8266 w 10000"/>
                  <a:gd name="connsiteY10" fmla="*/ 8289 h 10000"/>
                  <a:gd name="connsiteX11" fmla="*/ 8641 w 10000"/>
                  <a:gd name="connsiteY11" fmla="*/ 8289 h 10000"/>
                  <a:gd name="connsiteX12" fmla="*/ 8584 w 10000"/>
                  <a:gd name="connsiteY12" fmla="*/ 8461 h 10000"/>
                  <a:gd name="connsiteX13" fmla="*/ 8584 w 10000"/>
                  <a:gd name="connsiteY13" fmla="*/ 8717 h 10000"/>
                  <a:gd name="connsiteX14" fmla="*/ 8555 w 10000"/>
                  <a:gd name="connsiteY14" fmla="*/ 8717 h 10000"/>
                  <a:gd name="connsiteX15" fmla="*/ 8497 w 10000"/>
                  <a:gd name="connsiteY15" fmla="*/ 8887 h 10000"/>
                  <a:gd name="connsiteX16" fmla="*/ 8006 w 10000"/>
                  <a:gd name="connsiteY16" fmla="*/ 8887 h 10000"/>
                  <a:gd name="connsiteX17" fmla="*/ 7862 w 10000"/>
                  <a:gd name="connsiteY17" fmla="*/ 8976 h 10000"/>
                  <a:gd name="connsiteX18" fmla="*/ 7775 w 10000"/>
                  <a:gd name="connsiteY18" fmla="*/ 9317 h 10000"/>
                  <a:gd name="connsiteX19" fmla="*/ 7688 w 10000"/>
                  <a:gd name="connsiteY19" fmla="*/ 9317 h 10000"/>
                  <a:gd name="connsiteX20" fmla="*/ 7572 w 10000"/>
                  <a:gd name="connsiteY20" fmla="*/ 9404 h 10000"/>
                  <a:gd name="connsiteX21" fmla="*/ 7428 w 10000"/>
                  <a:gd name="connsiteY21" fmla="*/ 9829 h 10000"/>
                  <a:gd name="connsiteX22" fmla="*/ 7341 w 10000"/>
                  <a:gd name="connsiteY22" fmla="*/ 10000 h 10000"/>
                  <a:gd name="connsiteX23" fmla="*/ 7284 w 10000"/>
                  <a:gd name="connsiteY23" fmla="*/ 10000 h 10000"/>
                  <a:gd name="connsiteX24" fmla="*/ 7254 w 10000"/>
                  <a:gd name="connsiteY24" fmla="*/ 9829 h 10000"/>
                  <a:gd name="connsiteX25" fmla="*/ 7168 w 10000"/>
                  <a:gd name="connsiteY25" fmla="*/ 9745 h 10000"/>
                  <a:gd name="connsiteX26" fmla="*/ 7110 w 10000"/>
                  <a:gd name="connsiteY26" fmla="*/ 9573 h 10000"/>
                  <a:gd name="connsiteX27" fmla="*/ 7110 w 10000"/>
                  <a:gd name="connsiteY27" fmla="*/ 9145 h 10000"/>
                  <a:gd name="connsiteX28" fmla="*/ 7168 w 10000"/>
                  <a:gd name="connsiteY28" fmla="*/ 8976 h 10000"/>
                  <a:gd name="connsiteX29" fmla="*/ 7168 w 10000"/>
                  <a:gd name="connsiteY29" fmla="*/ 8887 h 10000"/>
                  <a:gd name="connsiteX30" fmla="*/ 7052 w 10000"/>
                  <a:gd name="connsiteY30" fmla="*/ 8550 h 10000"/>
                  <a:gd name="connsiteX31" fmla="*/ 6907 w 10000"/>
                  <a:gd name="connsiteY31" fmla="*/ 8461 h 10000"/>
                  <a:gd name="connsiteX32" fmla="*/ 6821 w 10000"/>
                  <a:gd name="connsiteY32" fmla="*/ 8289 h 10000"/>
                  <a:gd name="connsiteX33" fmla="*/ 6763 w 10000"/>
                  <a:gd name="connsiteY33" fmla="*/ 8289 h 10000"/>
                  <a:gd name="connsiteX34" fmla="*/ 6763 w 10000"/>
                  <a:gd name="connsiteY34" fmla="*/ 8120 h 10000"/>
                  <a:gd name="connsiteX35" fmla="*/ 6821 w 10000"/>
                  <a:gd name="connsiteY35" fmla="*/ 8033 h 10000"/>
                  <a:gd name="connsiteX36" fmla="*/ 6878 w 10000"/>
                  <a:gd name="connsiteY36" fmla="*/ 8033 h 10000"/>
                  <a:gd name="connsiteX37" fmla="*/ 6965 w 10000"/>
                  <a:gd name="connsiteY37" fmla="*/ 7865 h 10000"/>
                  <a:gd name="connsiteX38" fmla="*/ 7110 w 10000"/>
                  <a:gd name="connsiteY38" fmla="*/ 7692 h 10000"/>
                  <a:gd name="connsiteX39" fmla="*/ 7197 w 10000"/>
                  <a:gd name="connsiteY39" fmla="*/ 7605 h 10000"/>
                  <a:gd name="connsiteX40" fmla="*/ 7284 w 10000"/>
                  <a:gd name="connsiteY40" fmla="*/ 7265 h 10000"/>
                  <a:gd name="connsiteX41" fmla="*/ 7254 w 10000"/>
                  <a:gd name="connsiteY41" fmla="*/ 7180 h 10000"/>
                  <a:gd name="connsiteX42" fmla="*/ 7168 w 10000"/>
                  <a:gd name="connsiteY42" fmla="*/ 7180 h 10000"/>
                  <a:gd name="connsiteX43" fmla="*/ 7023 w 10000"/>
                  <a:gd name="connsiteY43" fmla="*/ 7265 h 10000"/>
                  <a:gd name="connsiteX44" fmla="*/ 6821 w 10000"/>
                  <a:gd name="connsiteY44" fmla="*/ 7265 h 10000"/>
                  <a:gd name="connsiteX45" fmla="*/ 6619 w 10000"/>
                  <a:gd name="connsiteY45" fmla="*/ 7008 h 10000"/>
                  <a:gd name="connsiteX46" fmla="*/ 6445 w 10000"/>
                  <a:gd name="connsiteY46" fmla="*/ 7008 h 10000"/>
                  <a:gd name="connsiteX47" fmla="*/ 6387 w 10000"/>
                  <a:gd name="connsiteY47" fmla="*/ 6836 h 10000"/>
                  <a:gd name="connsiteX48" fmla="*/ 6387 w 10000"/>
                  <a:gd name="connsiteY48" fmla="*/ 6751 h 10000"/>
                  <a:gd name="connsiteX49" fmla="*/ 2393 w 10000"/>
                  <a:gd name="connsiteY49" fmla="*/ 2148 h 10000"/>
                  <a:gd name="connsiteX50" fmla="*/ 2254 w 10000"/>
                  <a:gd name="connsiteY50" fmla="*/ 3334 h 10000"/>
                  <a:gd name="connsiteX51" fmla="*/ 1907 w 10000"/>
                  <a:gd name="connsiteY51" fmla="*/ 3334 h 10000"/>
                  <a:gd name="connsiteX52" fmla="*/ 1821 w 10000"/>
                  <a:gd name="connsiteY52" fmla="*/ 3163 h 10000"/>
                  <a:gd name="connsiteX53" fmla="*/ 1734 w 10000"/>
                  <a:gd name="connsiteY53" fmla="*/ 3163 h 10000"/>
                  <a:gd name="connsiteX54" fmla="*/ 1619 w 10000"/>
                  <a:gd name="connsiteY54" fmla="*/ 2990 h 10000"/>
                  <a:gd name="connsiteX55" fmla="*/ 1532 w 10000"/>
                  <a:gd name="connsiteY55" fmla="*/ 2990 h 10000"/>
                  <a:gd name="connsiteX56" fmla="*/ 1445 w 10000"/>
                  <a:gd name="connsiteY56" fmla="*/ 3334 h 10000"/>
                  <a:gd name="connsiteX57" fmla="*/ 1445 w 10000"/>
                  <a:gd name="connsiteY57" fmla="*/ 3761 h 10000"/>
                  <a:gd name="connsiteX58" fmla="*/ 1098 w 10000"/>
                  <a:gd name="connsiteY58" fmla="*/ 3761 h 10000"/>
                  <a:gd name="connsiteX59" fmla="*/ 1012 w 10000"/>
                  <a:gd name="connsiteY59" fmla="*/ 3845 h 10000"/>
                  <a:gd name="connsiteX60" fmla="*/ 896 w 10000"/>
                  <a:gd name="connsiteY60" fmla="*/ 3845 h 10000"/>
                  <a:gd name="connsiteX61" fmla="*/ 867 w 10000"/>
                  <a:gd name="connsiteY61" fmla="*/ 4016 h 10000"/>
                  <a:gd name="connsiteX62" fmla="*/ 809 w 10000"/>
                  <a:gd name="connsiteY62" fmla="*/ 4016 h 10000"/>
                  <a:gd name="connsiteX63" fmla="*/ 751 w 10000"/>
                  <a:gd name="connsiteY63" fmla="*/ 4273 h 10000"/>
                  <a:gd name="connsiteX64" fmla="*/ 722 w 10000"/>
                  <a:gd name="connsiteY64" fmla="*/ 4445 h 10000"/>
                  <a:gd name="connsiteX65" fmla="*/ 318 w 10000"/>
                  <a:gd name="connsiteY65" fmla="*/ 4445 h 10000"/>
                  <a:gd name="connsiteX66" fmla="*/ 289 w 10000"/>
                  <a:gd name="connsiteY66" fmla="*/ 4273 h 10000"/>
                  <a:gd name="connsiteX67" fmla="*/ 173 w 10000"/>
                  <a:gd name="connsiteY67" fmla="*/ 4188 h 10000"/>
                  <a:gd name="connsiteX68" fmla="*/ 144 w 10000"/>
                  <a:gd name="connsiteY68" fmla="*/ 4016 h 10000"/>
                  <a:gd name="connsiteX69" fmla="*/ 29 w 10000"/>
                  <a:gd name="connsiteY69" fmla="*/ 3845 h 10000"/>
                  <a:gd name="connsiteX70" fmla="*/ 0 w 10000"/>
                  <a:gd name="connsiteY70" fmla="*/ 3590 h 10000"/>
                  <a:gd name="connsiteX71" fmla="*/ 0 w 10000"/>
                  <a:gd name="connsiteY71" fmla="*/ 2908 h 10000"/>
                  <a:gd name="connsiteX72" fmla="*/ 29 w 10000"/>
                  <a:gd name="connsiteY72" fmla="*/ 2735 h 10000"/>
                  <a:gd name="connsiteX73" fmla="*/ 318 w 10000"/>
                  <a:gd name="connsiteY73" fmla="*/ 2735 h 10000"/>
                  <a:gd name="connsiteX74" fmla="*/ 751 w 10000"/>
                  <a:gd name="connsiteY74" fmla="*/ 1451 h 10000"/>
                  <a:gd name="connsiteX75" fmla="*/ 809 w 10000"/>
                  <a:gd name="connsiteY75" fmla="*/ 1626 h 10000"/>
                  <a:gd name="connsiteX76" fmla="*/ 896 w 10000"/>
                  <a:gd name="connsiteY76" fmla="*/ 1709 h 10000"/>
                  <a:gd name="connsiteX77" fmla="*/ 1012 w 10000"/>
                  <a:gd name="connsiteY77" fmla="*/ 1709 h 10000"/>
                  <a:gd name="connsiteX78" fmla="*/ 1098 w 10000"/>
                  <a:gd name="connsiteY78" fmla="*/ 1451 h 10000"/>
                  <a:gd name="connsiteX79" fmla="*/ 1907 w 10000"/>
                  <a:gd name="connsiteY79" fmla="*/ 1451 h 10000"/>
                  <a:gd name="connsiteX80" fmla="*/ 2110 w 10000"/>
                  <a:gd name="connsiteY80" fmla="*/ 1626 h 10000"/>
                  <a:gd name="connsiteX81" fmla="*/ 2168 w 10000"/>
                  <a:gd name="connsiteY81" fmla="*/ 1880 h 10000"/>
                  <a:gd name="connsiteX82" fmla="*/ 2312 w 10000"/>
                  <a:gd name="connsiteY82" fmla="*/ 2307 h 10000"/>
                  <a:gd name="connsiteX83" fmla="*/ 2341 w 10000"/>
                  <a:gd name="connsiteY83" fmla="*/ 2564 h 10000"/>
                  <a:gd name="connsiteX84" fmla="*/ 8844 w 10000"/>
                  <a:gd name="connsiteY84" fmla="*/ 0 h 10000"/>
                  <a:gd name="connsiteX85" fmla="*/ 9884 w 10000"/>
                  <a:gd name="connsiteY85" fmla="*/ 2908 h 10000"/>
                  <a:gd name="connsiteX86" fmla="*/ 10000 w 10000"/>
                  <a:gd name="connsiteY86" fmla="*/ 3419 h 10000"/>
                  <a:gd name="connsiteX87" fmla="*/ 9884 w 10000"/>
                  <a:gd name="connsiteY87" fmla="*/ 4273 h 10000"/>
                  <a:gd name="connsiteX88" fmla="*/ 9451 w 10000"/>
                  <a:gd name="connsiteY88" fmla="*/ 4445 h 10000"/>
                  <a:gd name="connsiteX89" fmla="*/ 9278 w 10000"/>
                  <a:gd name="connsiteY89" fmla="*/ 5042 h 10000"/>
                  <a:gd name="connsiteX90" fmla="*/ 9219 w 10000"/>
                  <a:gd name="connsiteY90" fmla="*/ 5299 h 10000"/>
                  <a:gd name="connsiteX91" fmla="*/ 9808 w 10000"/>
                  <a:gd name="connsiteY91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7832 w 10000"/>
                  <a:gd name="connsiteY2" fmla="*/ 7180 h 10000"/>
                  <a:gd name="connsiteX3" fmla="*/ 7775 w 10000"/>
                  <a:gd name="connsiteY3" fmla="*/ 7436 h 10000"/>
                  <a:gd name="connsiteX4" fmla="*/ 7775 w 10000"/>
                  <a:gd name="connsiteY4" fmla="*/ 7865 h 10000"/>
                  <a:gd name="connsiteX5" fmla="*/ 7862 w 10000"/>
                  <a:gd name="connsiteY5" fmla="*/ 8033 h 10000"/>
                  <a:gd name="connsiteX6" fmla="*/ 7919 w 10000"/>
                  <a:gd name="connsiteY6" fmla="*/ 8289 h 10000"/>
                  <a:gd name="connsiteX7" fmla="*/ 8006 w 10000"/>
                  <a:gd name="connsiteY7" fmla="*/ 8461 h 10000"/>
                  <a:gd name="connsiteX8" fmla="*/ 8150 w 10000"/>
                  <a:gd name="connsiteY8" fmla="*/ 8461 h 10000"/>
                  <a:gd name="connsiteX9" fmla="*/ 8266 w 10000"/>
                  <a:gd name="connsiteY9" fmla="*/ 8289 h 10000"/>
                  <a:gd name="connsiteX10" fmla="*/ 8641 w 10000"/>
                  <a:gd name="connsiteY10" fmla="*/ 8289 h 10000"/>
                  <a:gd name="connsiteX11" fmla="*/ 8584 w 10000"/>
                  <a:gd name="connsiteY11" fmla="*/ 8461 h 10000"/>
                  <a:gd name="connsiteX12" fmla="*/ 8584 w 10000"/>
                  <a:gd name="connsiteY12" fmla="*/ 8717 h 10000"/>
                  <a:gd name="connsiteX13" fmla="*/ 8555 w 10000"/>
                  <a:gd name="connsiteY13" fmla="*/ 8717 h 10000"/>
                  <a:gd name="connsiteX14" fmla="*/ 8497 w 10000"/>
                  <a:gd name="connsiteY14" fmla="*/ 8887 h 10000"/>
                  <a:gd name="connsiteX15" fmla="*/ 8006 w 10000"/>
                  <a:gd name="connsiteY15" fmla="*/ 8887 h 10000"/>
                  <a:gd name="connsiteX16" fmla="*/ 7862 w 10000"/>
                  <a:gd name="connsiteY16" fmla="*/ 8976 h 10000"/>
                  <a:gd name="connsiteX17" fmla="*/ 7775 w 10000"/>
                  <a:gd name="connsiteY17" fmla="*/ 9317 h 10000"/>
                  <a:gd name="connsiteX18" fmla="*/ 7688 w 10000"/>
                  <a:gd name="connsiteY18" fmla="*/ 9317 h 10000"/>
                  <a:gd name="connsiteX19" fmla="*/ 7572 w 10000"/>
                  <a:gd name="connsiteY19" fmla="*/ 9404 h 10000"/>
                  <a:gd name="connsiteX20" fmla="*/ 7428 w 10000"/>
                  <a:gd name="connsiteY20" fmla="*/ 9829 h 10000"/>
                  <a:gd name="connsiteX21" fmla="*/ 7341 w 10000"/>
                  <a:gd name="connsiteY21" fmla="*/ 10000 h 10000"/>
                  <a:gd name="connsiteX22" fmla="*/ 7284 w 10000"/>
                  <a:gd name="connsiteY22" fmla="*/ 10000 h 10000"/>
                  <a:gd name="connsiteX23" fmla="*/ 7254 w 10000"/>
                  <a:gd name="connsiteY23" fmla="*/ 9829 h 10000"/>
                  <a:gd name="connsiteX24" fmla="*/ 7168 w 10000"/>
                  <a:gd name="connsiteY24" fmla="*/ 9745 h 10000"/>
                  <a:gd name="connsiteX25" fmla="*/ 7110 w 10000"/>
                  <a:gd name="connsiteY25" fmla="*/ 9573 h 10000"/>
                  <a:gd name="connsiteX26" fmla="*/ 7110 w 10000"/>
                  <a:gd name="connsiteY26" fmla="*/ 9145 h 10000"/>
                  <a:gd name="connsiteX27" fmla="*/ 7168 w 10000"/>
                  <a:gd name="connsiteY27" fmla="*/ 8976 h 10000"/>
                  <a:gd name="connsiteX28" fmla="*/ 7168 w 10000"/>
                  <a:gd name="connsiteY28" fmla="*/ 8887 h 10000"/>
                  <a:gd name="connsiteX29" fmla="*/ 7052 w 10000"/>
                  <a:gd name="connsiteY29" fmla="*/ 8550 h 10000"/>
                  <a:gd name="connsiteX30" fmla="*/ 6907 w 10000"/>
                  <a:gd name="connsiteY30" fmla="*/ 8461 h 10000"/>
                  <a:gd name="connsiteX31" fmla="*/ 6821 w 10000"/>
                  <a:gd name="connsiteY31" fmla="*/ 8289 h 10000"/>
                  <a:gd name="connsiteX32" fmla="*/ 6763 w 10000"/>
                  <a:gd name="connsiteY32" fmla="*/ 8289 h 10000"/>
                  <a:gd name="connsiteX33" fmla="*/ 6763 w 10000"/>
                  <a:gd name="connsiteY33" fmla="*/ 8120 h 10000"/>
                  <a:gd name="connsiteX34" fmla="*/ 6821 w 10000"/>
                  <a:gd name="connsiteY34" fmla="*/ 8033 h 10000"/>
                  <a:gd name="connsiteX35" fmla="*/ 6878 w 10000"/>
                  <a:gd name="connsiteY35" fmla="*/ 8033 h 10000"/>
                  <a:gd name="connsiteX36" fmla="*/ 6965 w 10000"/>
                  <a:gd name="connsiteY36" fmla="*/ 7865 h 10000"/>
                  <a:gd name="connsiteX37" fmla="*/ 7110 w 10000"/>
                  <a:gd name="connsiteY37" fmla="*/ 7692 h 10000"/>
                  <a:gd name="connsiteX38" fmla="*/ 7197 w 10000"/>
                  <a:gd name="connsiteY38" fmla="*/ 7605 h 10000"/>
                  <a:gd name="connsiteX39" fmla="*/ 7284 w 10000"/>
                  <a:gd name="connsiteY39" fmla="*/ 7265 h 10000"/>
                  <a:gd name="connsiteX40" fmla="*/ 7254 w 10000"/>
                  <a:gd name="connsiteY40" fmla="*/ 7180 h 10000"/>
                  <a:gd name="connsiteX41" fmla="*/ 7168 w 10000"/>
                  <a:gd name="connsiteY41" fmla="*/ 7180 h 10000"/>
                  <a:gd name="connsiteX42" fmla="*/ 7023 w 10000"/>
                  <a:gd name="connsiteY42" fmla="*/ 7265 h 10000"/>
                  <a:gd name="connsiteX43" fmla="*/ 6821 w 10000"/>
                  <a:gd name="connsiteY43" fmla="*/ 7265 h 10000"/>
                  <a:gd name="connsiteX44" fmla="*/ 6619 w 10000"/>
                  <a:gd name="connsiteY44" fmla="*/ 7008 h 10000"/>
                  <a:gd name="connsiteX45" fmla="*/ 6445 w 10000"/>
                  <a:gd name="connsiteY45" fmla="*/ 7008 h 10000"/>
                  <a:gd name="connsiteX46" fmla="*/ 6387 w 10000"/>
                  <a:gd name="connsiteY46" fmla="*/ 6836 h 10000"/>
                  <a:gd name="connsiteX47" fmla="*/ 6387 w 10000"/>
                  <a:gd name="connsiteY47" fmla="*/ 6751 h 10000"/>
                  <a:gd name="connsiteX48" fmla="*/ 2393 w 10000"/>
                  <a:gd name="connsiteY48" fmla="*/ 2148 h 10000"/>
                  <a:gd name="connsiteX49" fmla="*/ 2254 w 10000"/>
                  <a:gd name="connsiteY49" fmla="*/ 3334 h 10000"/>
                  <a:gd name="connsiteX50" fmla="*/ 1907 w 10000"/>
                  <a:gd name="connsiteY50" fmla="*/ 3334 h 10000"/>
                  <a:gd name="connsiteX51" fmla="*/ 1821 w 10000"/>
                  <a:gd name="connsiteY51" fmla="*/ 3163 h 10000"/>
                  <a:gd name="connsiteX52" fmla="*/ 1734 w 10000"/>
                  <a:gd name="connsiteY52" fmla="*/ 3163 h 10000"/>
                  <a:gd name="connsiteX53" fmla="*/ 1619 w 10000"/>
                  <a:gd name="connsiteY53" fmla="*/ 2990 h 10000"/>
                  <a:gd name="connsiteX54" fmla="*/ 1532 w 10000"/>
                  <a:gd name="connsiteY54" fmla="*/ 2990 h 10000"/>
                  <a:gd name="connsiteX55" fmla="*/ 1445 w 10000"/>
                  <a:gd name="connsiteY55" fmla="*/ 3334 h 10000"/>
                  <a:gd name="connsiteX56" fmla="*/ 1445 w 10000"/>
                  <a:gd name="connsiteY56" fmla="*/ 3761 h 10000"/>
                  <a:gd name="connsiteX57" fmla="*/ 1098 w 10000"/>
                  <a:gd name="connsiteY57" fmla="*/ 3761 h 10000"/>
                  <a:gd name="connsiteX58" fmla="*/ 1012 w 10000"/>
                  <a:gd name="connsiteY58" fmla="*/ 3845 h 10000"/>
                  <a:gd name="connsiteX59" fmla="*/ 896 w 10000"/>
                  <a:gd name="connsiteY59" fmla="*/ 3845 h 10000"/>
                  <a:gd name="connsiteX60" fmla="*/ 867 w 10000"/>
                  <a:gd name="connsiteY60" fmla="*/ 4016 h 10000"/>
                  <a:gd name="connsiteX61" fmla="*/ 809 w 10000"/>
                  <a:gd name="connsiteY61" fmla="*/ 4016 h 10000"/>
                  <a:gd name="connsiteX62" fmla="*/ 751 w 10000"/>
                  <a:gd name="connsiteY62" fmla="*/ 4273 h 10000"/>
                  <a:gd name="connsiteX63" fmla="*/ 722 w 10000"/>
                  <a:gd name="connsiteY63" fmla="*/ 4445 h 10000"/>
                  <a:gd name="connsiteX64" fmla="*/ 318 w 10000"/>
                  <a:gd name="connsiteY64" fmla="*/ 4445 h 10000"/>
                  <a:gd name="connsiteX65" fmla="*/ 289 w 10000"/>
                  <a:gd name="connsiteY65" fmla="*/ 4273 h 10000"/>
                  <a:gd name="connsiteX66" fmla="*/ 173 w 10000"/>
                  <a:gd name="connsiteY66" fmla="*/ 4188 h 10000"/>
                  <a:gd name="connsiteX67" fmla="*/ 144 w 10000"/>
                  <a:gd name="connsiteY67" fmla="*/ 4016 h 10000"/>
                  <a:gd name="connsiteX68" fmla="*/ 29 w 10000"/>
                  <a:gd name="connsiteY68" fmla="*/ 3845 h 10000"/>
                  <a:gd name="connsiteX69" fmla="*/ 0 w 10000"/>
                  <a:gd name="connsiteY69" fmla="*/ 3590 h 10000"/>
                  <a:gd name="connsiteX70" fmla="*/ 0 w 10000"/>
                  <a:gd name="connsiteY70" fmla="*/ 2908 h 10000"/>
                  <a:gd name="connsiteX71" fmla="*/ 29 w 10000"/>
                  <a:gd name="connsiteY71" fmla="*/ 2735 h 10000"/>
                  <a:gd name="connsiteX72" fmla="*/ 318 w 10000"/>
                  <a:gd name="connsiteY72" fmla="*/ 2735 h 10000"/>
                  <a:gd name="connsiteX73" fmla="*/ 751 w 10000"/>
                  <a:gd name="connsiteY73" fmla="*/ 1451 h 10000"/>
                  <a:gd name="connsiteX74" fmla="*/ 809 w 10000"/>
                  <a:gd name="connsiteY74" fmla="*/ 1626 h 10000"/>
                  <a:gd name="connsiteX75" fmla="*/ 896 w 10000"/>
                  <a:gd name="connsiteY75" fmla="*/ 1709 h 10000"/>
                  <a:gd name="connsiteX76" fmla="*/ 1012 w 10000"/>
                  <a:gd name="connsiteY76" fmla="*/ 1709 h 10000"/>
                  <a:gd name="connsiteX77" fmla="*/ 1098 w 10000"/>
                  <a:gd name="connsiteY77" fmla="*/ 1451 h 10000"/>
                  <a:gd name="connsiteX78" fmla="*/ 1907 w 10000"/>
                  <a:gd name="connsiteY78" fmla="*/ 1451 h 10000"/>
                  <a:gd name="connsiteX79" fmla="*/ 2110 w 10000"/>
                  <a:gd name="connsiteY79" fmla="*/ 1626 h 10000"/>
                  <a:gd name="connsiteX80" fmla="*/ 2168 w 10000"/>
                  <a:gd name="connsiteY80" fmla="*/ 1880 h 10000"/>
                  <a:gd name="connsiteX81" fmla="*/ 2312 w 10000"/>
                  <a:gd name="connsiteY81" fmla="*/ 2307 h 10000"/>
                  <a:gd name="connsiteX82" fmla="*/ 2341 w 10000"/>
                  <a:gd name="connsiteY82" fmla="*/ 2564 h 10000"/>
                  <a:gd name="connsiteX83" fmla="*/ 8844 w 10000"/>
                  <a:gd name="connsiteY83" fmla="*/ 0 h 10000"/>
                  <a:gd name="connsiteX84" fmla="*/ 9884 w 10000"/>
                  <a:gd name="connsiteY84" fmla="*/ 2908 h 10000"/>
                  <a:gd name="connsiteX85" fmla="*/ 10000 w 10000"/>
                  <a:gd name="connsiteY85" fmla="*/ 3419 h 10000"/>
                  <a:gd name="connsiteX86" fmla="*/ 9884 w 10000"/>
                  <a:gd name="connsiteY86" fmla="*/ 4273 h 10000"/>
                  <a:gd name="connsiteX87" fmla="*/ 9451 w 10000"/>
                  <a:gd name="connsiteY87" fmla="*/ 4445 h 10000"/>
                  <a:gd name="connsiteX88" fmla="*/ 9278 w 10000"/>
                  <a:gd name="connsiteY88" fmla="*/ 5042 h 10000"/>
                  <a:gd name="connsiteX89" fmla="*/ 9219 w 10000"/>
                  <a:gd name="connsiteY89" fmla="*/ 5299 h 10000"/>
                  <a:gd name="connsiteX90" fmla="*/ 9808 w 10000"/>
                  <a:gd name="connsiteY90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7775 w 10000"/>
                  <a:gd name="connsiteY2" fmla="*/ 7436 h 10000"/>
                  <a:gd name="connsiteX3" fmla="*/ 7775 w 10000"/>
                  <a:gd name="connsiteY3" fmla="*/ 7865 h 10000"/>
                  <a:gd name="connsiteX4" fmla="*/ 7862 w 10000"/>
                  <a:gd name="connsiteY4" fmla="*/ 8033 h 10000"/>
                  <a:gd name="connsiteX5" fmla="*/ 7919 w 10000"/>
                  <a:gd name="connsiteY5" fmla="*/ 8289 h 10000"/>
                  <a:gd name="connsiteX6" fmla="*/ 8006 w 10000"/>
                  <a:gd name="connsiteY6" fmla="*/ 8461 h 10000"/>
                  <a:gd name="connsiteX7" fmla="*/ 8150 w 10000"/>
                  <a:gd name="connsiteY7" fmla="*/ 8461 h 10000"/>
                  <a:gd name="connsiteX8" fmla="*/ 8266 w 10000"/>
                  <a:gd name="connsiteY8" fmla="*/ 8289 h 10000"/>
                  <a:gd name="connsiteX9" fmla="*/ 8641 w 10000"/>
                  <a:gd name="connsiteY9" fmla="*/ 8289 h 10000"/>
                  <a:gd name="connsiteX10" fmla="*/ 8584 w 10000"/>
                  <a:gd name="connsiteY10" fmla="*/ 8461 h 10000"/>
                  <a:gd name="connsiteX11" fmla="*/ 8584 w 10000"/>
                  <a:gd name="connsiteY11" fmla="*/ 8717 h 10000"/>
                  <a:gd name="connsiteX12" fmla="*/ 8555 w 10000"/>
                  <a:gd name="connsiteY12" fmla="*/ 8717 h 10000"/>
                  <a:gd name="connsiteX13" fmla="*/ 8497 w 10000"/>
                  <a:gd name="connsiteY13" fmla="*/ 8887 h 10000"/>
                  <a:gd name="connsiteX14" fmla="*/ 8006 w 10000"/>
                  <a:gd name="connsiteY14" fmla="*/ 8887 h 10000"/>
                  <a:gd name="connsiteX15" fmla="*/ 7862 w 10000"/>
                  <a:gd name="connsiteY15" fmla="*/ 8976 h 10000"/>
                  <a:gd name="connsiteX16" fmla="*/ 7775 w 10000"/>
                  <a:gd name="connsiteY16" fmla="*/ 9317 h 10000"/>
                  <a:gd name="connsiteX17" fmla="*/ 7688 w 10000"/>
                  <a:gd name="connsiteY17" fmla="*/ 9317 h 10000"/>
                  <a:gd name="connsiteX18" fmla="*/ 7572 w 10000"/>
                  <a:gd name="connsiteY18" fmla="*/ 9404 h 10000"/>
                  <a:gd name="connsiteX19" fmla="*/ 7428 w 10000"/>
                  <a:gd name="connsiteY19" fmla="*/ 9829 h 10000"/>
                  <a:gd name="connsiteX20" fmla="*/ 7341 w 10000"/>
                  <a:gd name="connsiteY20" fmla="*/ 10000 h 10000"/>
                  <a:gd name="connsiteX21" fmla="*/ 7284 w 10000"/>
                  <a:gd name="connsiteY21" fmla="*/ 10000 h 10000"/>
                  <a:gd name="connsiteX22" fmla="*/ 7254 w 10000"/>
                  <a:gd name="connsiteY22" fmla="*/ 9829 h 10000"/>
                  <a:gd name="connsiteX23" fmla="*/ 7168 w 10000"/>
                  <a:gd name="connsiteY23" fmla="*/ 9745 h 10000"/>
                  <a:gd name="connsiteX24" fmla="*/ 7110 w 10000"/>
                  <a:gd name="connsiteY24" fmla="*/ 9573 h 10000"/>
                  <a:gd name="connsiteX25" fmla="*/ 7110 w 10000"/>
                  <a:gd name="connsiteY25" fmla="*/ 9145 h 10000"/>
                  <a:gd name="connsiteX26" fmla="*/ 7168 w 10000"/>
                  <a:gd name="connsiteY26" fmla="*/ 8976 h 10000"/>
                  <a:gd name="connsiteX27" fmla="*/ 7168 w 10000"/>
                  <a:gd name="connsiteY27" fmla="*/ 8887 h 10000"/>
                  <a:gd name="connsiteX28" fmla="*/ 7052 w 10000"/>
                  <a:gd name="connsiteY28" fmla="*/ 8550 h 10000"/>
                  <a:gd name="connsiteX29" fmla="*/ 6907 w 10000"/>
                  <a:gd name="connsiteY29" fmla="*/ 8461 h 10000"/>
                  <a:gd name="connsiteX30" fmla="*/ 6821 w 10000"/>
                  <a:gd name="connsiteY30" fmla="*/ 8289 h 10000"/>
                  <a:gd name="connsiteX31" fmla="*/ 6763 w 10000"/>
                  <a:gd name="connsiteY31" fmla="*/ 8289 h 10000"/>
                  <a:gd name="connsiteX32" fmla="*/ 6763 w 10000"/>
                  <a:gd name="connsiteY32" fmla="*/ 8120 h 10000"/>
                  <a:gd name="connsiteX33" fmla="*/ 6821 w 10000"/>
                  <a:gd name="connsiteY33" fmla="*/ 8033 h 10000"/>
                  <a:gd name="connsiteX34" fmla="*/ 6878 w 10000"/>
                  <a:gd name="connsiteY34" fmla="*/ 8033 h 10000"/>
                  <a:gd name="connsiteX35" fmla="*/ 6965 w 10000"/>
                  <a:gd name="connsiteY35" fmla="*/ 7865 h 10000"/>
                  <a:gd name="connsiteX36" fmla="*/ 7110 w 10000"/>
                  <a:gd name="connsiteY36" fmla="*/ 7692 h 10000"/>
                  <a:gd name="connsiteX37" fmla="*/ 7197 w 10000"/>
                  <a:gd name="connsiteY37" fmla="*/ 7605 h 10000"/>
                  <a:gd name="connsiteX38" fmla="*/ 7284 w 10000"/>
                  <a:gd name="connsiteY38" fmla="*/ 7265 h 10000"/>
                  <a:gd name="connsiteX39" fmla="*/ 7254 w 10000"/>
                  <a:gd name="connsiteY39" fmla="*/ 7180 h 10000"/>
                  <a:gd name="connsiteX40" fmla="*/ 7168 w 10000"/>
                  <a:gd name="connsiteY40" fmla="*/ 7180 h 10000"/>
                  <a:gd name="connsiteX41" fmla="*/ 7023 w 10000"/>
                  <a:gd name="connsiteY41" fmla="*/ 7265 h 10000"/>
                  <a:gd name="connsiteX42" fmla="*/ 6821 w 10000"/>
                  <a:gd name="connsiteY42" fmla="*/ 7265 h 10000"/>
                  <a:gd name="connsiteX43" fmla="*/ 6619 w 10000"/>
                  <a:gd name="connsiteY43" fmla="*/ 7008 h 10000"/>
                  <a:gd name="connsiteX44" fmla="*/ 6445 w 10000"/>
                  <a:gd name="connsiteY44" fmla="*/ 7008 h 10000"/>
                  <a:gd name="connsiteX45" fmla="*/ 6387 w 10000"/>
                  <a:gd name="connsiteY45" fmla="*/ 6836 h 10000"/>
                  <a:gd name="connsiteX46" fmla="*/ 6387 w 10000"/>
                  <a:gd name="connsiteY46" fmla="*/ 6751 h 10000"/>
                  <a:gd name="connsiteX47" fmla="*/ 2393 w 10000"/>
                  <a:gd name="connsiteY47" fmla="*/ 2148 h 10000"/>
                  <a:gd name="connsiteX48" fmla="*/ 2254 w 10000"/>
                  <a:gd name="connsiteY48" fmla="*/ 3334 h 10000"/>
                  <a:gd name="connsiteX49" fmla="*/ 1907 w 10000"/>
                  <a:gd name="connsiteY49" fmla="*/ 3334 h 10000"/>
                  <a:gd name="connsiteX50" fmla="*/ 1821 w 10000"/>
                  <a:gd name="connsiteY50" fmla="*/ 3163 h 10000"/>
                  <a:gd name="connsiteX51" fmla="*/ 1734 w 10000"/>
                  <a:gd name="connsiteY51" fmla="*/ 3163 h 10000"/>
                  <a:gd name="connsiteX52" fmla="*/ 1619 w 10000"/>
                  <a:gd name="connsiteY52" fmla="*/ 2990 h 10000"/>
                  <a:gd name="connsiteX53" fmla="*/ 1532 w 10000"/>
                  <a:gd name="connsiteY53" fmla="*/ 2990 h 10000"/>
                  <a:gd name="connsiteX54" fmla="*/ 1445 w 10000"/>
                  <a:gd name="connsiteY54" fmla="*/ 3334 h 10000"/>
                  <a:gd name="connsiteX55" fmla="*/ 1445 w 10000"/>
                  <a:gd name="connsiteY55" fmla="*/ 3761 h 10000"/>
                  <a:gd name="connsiteX56" fmla="*/ 1098 w 10000"/>
                  <a:gd name="connsiteY56" fmla="*/ 3761 h 10000"/>
                  <a:gd name="connsiteX57" fmla="*/ 1012 w 10000"/>
                  <a:gd name="connsiteY57" fmla="*/ 3845 h 10000"/>
                  <a:gd name="connsiteX58" fmla="*/ 896 w 10000"/>
                  <a:gd name="connsiteY58" fmla="*/ 3845 h 10000"/>
                  <a:gd name="connsiteX59" fmla="*/ 867 w 10000"/>
                  <a:gd name="connsiteY59" fmla="*/ 4016 h 10000"/>
                  <a:gd name="connsiteX60" fmla="*/ 809 w 10000"/>
                  <a:gd name="connsiteY60" fmla="*/ 4016 h 10000"/>
                  <a:gd name="connsiteX61" fmla="*/ 751 w 10000"/>
                  <a:gd name="connsiteY61" fmla="*/ 4273 h 10000"/>
                  <a:gd name="connsiteX62" fmla="*/ 722 w 10000"/>
                  <a:gd name="connsiteY62" fmla="*/ 4445 h 10000"/>
                  <a:gd name="connsiteX63" fmla="*/ 318 w 10000"/>
                  <a:gd name="connsiteY63" fmla="*/ 4445 h 10000"/>
                  <a:gd name="connsiteX64" fmla="*/ 289 w 10000"/>
                  <a:gd name="connsiteY64" fmla="*/ 4273 h 10000"/>
                  <a:gd name="connsiteX65" fmla="*/ 173 w 10000"/>
                  <a:gd name="connsiteY65" fmla="*/ 4188 h 10000"/>
                  <a:gd name="connsiteX66" fmla="*/ 144 w 10000"/>
                  <a:gd name="connsiteY66" fmla="*/ 4016 h 10000"/>
                  <a:gd name="connsiteX67" fmla="*/ 29 w 10000"/>
                  <a:gd name="connsiteY67" fmla="*/ 3845 h 10000"/>
                  <a:gd name="connsiteX68" fmla="*/ 0 w 10000"/>
                  <a:gd name="connsiteY68" fmla="*/ 3590 h 10000"/>
                  <a:gd name="connsiteX69" fmla="*/ 0 w 10000"/>
                  <a:gd name="connsiteY69" fmla="*/ 2908 h 10000"/>
                  <a:gd name="connsiteX70" fmla="*/ 29 w 10000"/>
                  <a:gd name="connsiteY70" fmla="*/ 2735 h 10000"/>
                  <a:gd name="connsiteX71" fmla="*/ 318 w 10000"/>
                  <a:gd name="connsiteY71" fmla="*/ 2735 h 10000"/>
                  <a:gd name="connsiteX72" fmla="*/ 751 w 10000"/>
                  <a:gd name="connsiteY72" fmla="*/ 1451 h 10000"/>
                  <a:gd name="connsiteX73" fmla="*/ 809 w 10000"/>
                  <a:gd name="connsiteY73" fmla="*/ 1626 h 10000"/>
                  <a:gd name="connsiteX74" fmla="*/ 896 w 10000"/>
                  <a:gd name="connsiteY74" fmla="*/ 1709 h 10000"/>
                  <a:gd name="connsiteX75" fmla="*/ 1012 w 10000"/>
                  <a:gd name="connsiteY75" fmla="*/ 1709 h 10000"/>
                  <a:gd name="connsiteX76" fmla="*/ 1098 w 10000"/>
                  <a:gd name="connsiteY76" fmla="*/ 1451 h 10000"/>
                  <a:gd name="connsiteX77" fmla="*/ 1907 w 10000"/>
                  <a:gd name="connsiteY77" fmla="*/ 1451 h 10000"/>
                  <a:gd name="connsiteX78" fmla="*/ 2110 w 10000"/>
                  <a:gd name="connsiteY78" fmla="*/ 1626 h 10000"/>
                  <a:gd name="connsiteX79" fmla="*/ 2168 w 10000"/>
                  <a:gd name="connsiteY79" fmla="*/ 1880 h 10000"/>
                  <a:gd name="connsiteX80" fmla="*/ 2312 w 10000"/>
                  <a:gd name="connsiteY80" fmla="*/ 2307 h 10000"/>
                  <a:gd name="connsiteX81" fmla="*/ 2341 w 10000"/>
                  <a:gd name="connsiteY81" fmla="*/ 2564 h 10000"/>
                  <a:gd name="connsiteX82" fmla="*/ 8844 w 10000"/>
                  <a:gd name="connsiteY82" fmla="*/ 0 h 10000"/>
                  <a:gd name="connsiteX83" fmla="*/ 9884 w 10000"/>
                  <a:gd name="connsiteY83" fmla="*/ 2908 h 10000"/>
                  <a:gd name="connsiteX84" fmla="*/ 10000 w 10000"/>
                  <a:gd name="connsiteY84" fmla="*/ 3419 h 10000"/>
                  <a:gd name="connsiteX85" fmla="*/ 9884 w 10000"/>
                  <a:gd name="connsiteY85" fmla="*/ 4273 h 10000"/>
                  <a:gd name="connsiteX86" fmla="*/ 9451 w 10000"/>
                  <a:gd name="connsiteY86" fmla="*/ 4445 h 10000"/>
                  <a:gd name="connsiteX87" fmla="*/ 9278 w 10000"/>
                  <a:gd name="connsiteY87" fmla="*/ 5042 h 10000"/>
                  <a:gd name="connsiteX88" fmla="*/ 9219 w 10000"/>
                  <a:gd name="connsiteY88" fmla="*/ 5299 h 10000"/>
                  <a:gd name="connsiteX89" fmla="*/ 9808 w 10000"/>
                  <a:gd name="connsiteY89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7775 w 10000"/>
                  <a:gd name="connsiteY2" fmla="*/ 7865 h 10000"/>
                  <a:gd name="connsiteX3" fmla="*/ 7862 w 10000"/>
                  <a:gd name="connsiteY3" fmla="*/ 8033 h 10000"/>
                  <a:gd name="connsiteX4" fmla="*/ 7919 w 10000"/>
                  <a:gd name="connsiteY4" fmla="*/ 8289 h 10000"/>
                  <a:gd name="connsiteX5" fmla="*/ 8006 w 10000"/>
                  <a:gd name="connsiteY5" fmla="*/ 8461 h 10000"/>
                  <a:gd name="connsiteX6" fmla="*/ 8150 w 10000"/>
                  <a:gd name="connsiteY6" fmla="*/ 8461 h 10000"/>
                  <a:gd name="connsiteX7" fmla="*/ 8266 w 10000"/>
                  <a:gd name="connsiteY7" fmla="*/ 8289 h 10000"/>
                  <a:gd name="connsiteX8" fmla="*/ 8641 w 10000"/>
                  <a:gd name="connsiteY8" fmla="*/ 8289 h 10000"/>
                  <a:gd name="connsiteX9" fmla="*/ 8584 w 10000"/>
                  <a:gd name="connsiteY9" fmla="*/ 8461 h 10000"/>
                  <a:gd name="connsiteX10" fmla="*/ 8584 w 10000"/>
                  <a:gd name="connsiteY10" fmla="*/ 8717 h 10000"/>
                  <a:gd name="connsiteX11" fmla="*/ 8555 w 10000"/>
                  <a:gd name="connsiteY11" fmla="*/ 8717 h 10000"/>
                  <a:gd name="connsiteX12" fmla="*/ 8497 w 10000"/>
                  <a:gd name="connsiteY12" fmla="*/ 8887 h 10000"/>
                  <a:gd name="connsiteX13" fmla="*/ 8006 w 10000"/>
                  <a:gd name="connsiteY13" fmla="*/ 8887 h 10000"/>
                  <a:gd name="connsiteX14" fmla="*/ 7862 w 10000"/>
                  <a:gd name="connsiteY14" fmla="*/ 8976 h 10000"/>
                  <a:gd name="connsiteX15" fmla="*/ 7775 w 10000"/>
                  <a:gd name="connsiteY15" fmla="*/ 9317 h 10000"/>
                  <a:gd name="connsiteX16" fmla="*/ 7688 w 10000"/>
                  <a:gd name="connsiteY16" fmla="*/ 9317 h 10000"/>
                  <a:gd name="connsiteX17" fmla="*/ 7572 w 10000"/>
                  <a:gd name="connsiteY17" fmla="*/ 9404 h 10000"/>
                  <a:gd name="connsiteX18" fmla="*/ 7428 w 10000"/>
                  <a:gd name="connsiteY18" fmla="*/ 9829 h 10000"/>
                  <a:gd name="connsiteX19" fmla="*/ 7341 w 10000"/>
                  <a:gd name="connsiteY19" fmla="*/ 10000 h 10000"/>
                  <a:gd name="connsiteX20" fmla="*/ 7284 w 10000"/>
                  <a:gd name="connsiteY20" fmla="*/ 10000 h 10000"/>
                  <a:gd name="connsiteX21" fmla="*/ 7254 w 10000"/>
                  <a:gd name="connsiteY21" fmla="*/ 9829 h 10000"/>
                  <a:gd name="connsiteX22" fmla="*/ 7168 w 10000"/>
                  <a:gd name="connsiteY22" fmla="*/ 9745 h 10000"/>
                  <a:gd name="connsiteX23" fmla="*/ 7110 w 10000"/>
                  <a:gd name="connsiteY23" fmla="*/ 9573 h 10000"/>
                  <a:gd name="connsiteX24" fmla="*/ 7110 w 10000"/>
                  <a:gd name="connsiteY24" fmla="*/ 9145 h 10000"/>
                  <a:gd name="connsiteX25" fmla="*/ 7168 w 10000"/>
                  <a:gd name="connsiteY25" fmla="*/ 8976 h 10000"/>
                  <a:gd name="connsiteX26" fmla="*/ 7168 w 10000"/>
                  <a:gd name="connsiteY26" fmla="*/ 8887 h 10000"/>
                  <a:gd name="connsiteX27" fmla="*/ 7052 w 10000"/>
                  <a:gd name="connsiteY27" fmla="*/ 8550 h 10000"/>
                  <a:gd name="connsiteX28" fmla="*/ 6907 w 10000"/>
                  <a:gd name="connsiteY28" fmla="*/ 8461 h 10000"/>
                  <a:gd name="connsiteX29" fmla="*/ 6821 w 10000"/>
                  <a:gd name="connsiteY29" fmla="*/ 8289 h 10000"/>
                  <a:gd name="connsiteX30" fmla="*/ 6763 w 10000"/>
                  <a:gd name="connsiteY30" fmla="*/ 8289 h 10000"/>
                  <a:gd name="connsiteX31" fmla="*/ 6763 w 10000"/>
                  <a:gd name="connsiteY31" fmla="*/ 8120 h 10000"/>
                  <a:gd name="connsiteX32" fmla="*/ 6821 w 10000"/>
                  <a:gd name="connsiteY32" fmla="*/ 8033 h 10000"/>
                  <a:gd name="connsiteX33" fmla="*/ 6878 w 10000"/>
                  <a:gd name="connsiteY33" fmla="*/ 8033 h 10000"/>
                  <a:gd name="connsiteX34" fmla="*/ 6965 w 10000"/>
                  <a:gd name="connsiteY34" fmla="*/ 7865 h 10000"/>
                  <a:gd name="connsiteX35" fmla="*/ 7110 w 10000"/>
                  <a:gd name="connsiteY35" fmla="*/ 7692 h 10000"/>
                  <a:gd name="connsiteX36" fmla="*/ 7197 w 10000"/>
                  <a:gd name="connsiteY36" fmla="*/ 7605 h 10000"/>
                  <a:gd name="connsiteX37" fmla="*/ 7284 w 10000"/>
                  <a:gd name="connsiteY37" fmla="*/ 7265 h 10000"/>
                  <a:gd name="connsiteX38" fmla="*/ 7254 w 10000"/>
                  <a:gd name="connsiteY38" fmla="*/ 7180 h 10000"/>
                  <a:gd name="connsiteX39" fmla="*/ 7168 w 10000"/>
                  <a:gd name="connsiteY39" fmla="*/ 7180 h 10000"/>
                  <a:gd name="connsiteX40" fmla="*/ 7023 w 10000"/>
                  <a:gd name="connsiteY40" fmla="*/ 7265 h 10000"/>
                  <a:gd name="connsiteX41" fmla="*/ 6821 w 10000"/>
                  <a:gd name="connsiteY41" fmla="*/ 7265 h 10000"/>
                  <a:gd name="connsiteX42" fmla="*/ 6619 w 10000"/>
                  <a:gd name="connsiteY42" fmla="*/ 7008 h 10000"/>
                  <a:gd name="connsiteX43" fmla="*/ 6445 w 10000"/>
                  <a:gd name="connsiteY43" fmla="*/ 7008 h 10000"/>
                  <a:gd name="connsiteX44" fmla="*/ 6387 w 10000"/>
                  <a:gd name="connsiteY44" fmla="*/ 6836 h 10000"/>
                  <a:gd name="connsiteX45" fmla="*/ 6387 w 10000"/>
                  <a:gd name="connsiteY45" fmla="*/ 6751 h 10000"/>
                  <a:gd name="connsiteX46" fmla="*/ 2393 w 10000"/>
                  <a:gd name="connsiteY46" fmla="*/ 2148 h 10000"/>
                  <a:gd name="connsiteX47" fmla="*/ 2254 w 10000"/>
                  <a:gd name="connsiteY47" fmla="*/ 3334 h 10000"/>
                  <a:gd name="connsiteX48" fmla="*/ 1907 w 10000"/>
                  <a:gd name="connsiteY48" fmla="*/ 3334 h 10000"/>
                  <a:gd name="connsiteX49" fmla="*/ 1821 w 10000"/>
                  <a:gd name="connsiteY49" fmla="*/ 3163 h 10000"/>
                  <a:gd name="connsiteX50" fmla="*/ 1734 w 10000"/>
                  <a:gd name="connsiteY50" fmla="*/ 3163 h 10000"/>
                  <a:gd name="connsiteX51" fmla="*/ 1619 w 10000"/>
                  <a:gd name="connsiteY51" fmla="*/ 2990 h 10000"/>
                  <a:gd name="connsiteX52" fmla="*/ 1532 w 10000"/>
                  <a:gd name="connsiteY52" fmla="*/ 2990 h 10000"/>
                  <a:gd name="connsiteX53" fmla="*/ 1445 w 10000"/>
                  <a:gd name="connsiteY53" fmla="*/ 3334 h 10000"/>
                  <a:gd name="connsiteX54" fmla="*/ 1445 w 10000"/>
                  <a:gd name="connsiteY54" fmla="*/ 3761 h 10000"/>
                  <a:gd name="connsiteX55" fmla="*/ 1098 w 10000"/>
                  <a:gd name="connsiteY55" fmla="*/ 3761 h 10000"/>
                  <a:gd name="connsiteX56" fmla="*/ 1012 w 10000"/>
                  <a:gd name="connsiteY56" fmla="*/ 3845 h 10000"/>
                  <a:gd name="connsiteX57" fmla="*/ 896 w 10000"/>
                  <a:gd name="connsiteY57" fmla="*/ 3845 h 10000"/>
                  <a:gd name="connsiteX58" fmla="*/ 867 w 10000"/>
                  <a:gd name="connsiteY58" fmla="*/ 4016 h 10000"/>
                  <a:gd name="connsiteX59" fmla="*/ 809 w 10000"/>
                  <a:gd name="connsiteY59" fmla="*/ 4016 h 10000"/>
                  <a:gd name="connsiteX60" fmla="*/ 751 w 10000"/>
                  <a:gd name="connsiteY60" fmla="*/ 4273 h 10000"/>
                  <a:gd name="connsiteX61" fmla="*/ 722 w 10000"/>
                  <a:gd name="connsiteY61" fmla="*/ 4445 h 10000"/>
                  <a:gd name="connsiteX62" fmla="*/ 318 w 10000"/>
                  <a:gd name="connsiteY62" fmla="*/ 4445 h 10000"/>
                  <a:gd name="connsiteX63" fmla="*/ 289 w 10000"/>
                  <a:gd name="connsiteY63" fmla="*/ 4273 h 10000"/>
                  <a:gd name="connsiteX64" fmla="*/ 173 w 10000"/>
                  <a:gd name="connsiteY64" fmla="*/ 4188 h 10000"/>
                  <a:gd name="connsiteX65" fmla="*/ 144 w 10000"/>
                  <a:gd name="connsiteY65" fmla="*/ 4016 h 10000"/>
                  <a:gd name="connsiteX66" fmla="*/ 29 w 10000"/>
                  <a:gd name="connsiteY66" fmla="*/ 3845 h 10000"/>
                  <a:gd name="connsiteX67" fmla="*/ 0 w 10000"/>
                  <a:gd name="connsiteY67" fmla="*/ 3590 h 10000"/>
                  <a:gd name="connsiteX68" fmla="*/ 0 w 10000"/>
                  <a:gd name="connsiteY68" fmla="*/ 2908 h 10000"/>
                  <a:gd name="connsiteX69" fmla="*/ 29 w 10000"/>
                  <a:gd name="connsiteY69" fmla="*/ 2735 h 10000"/>
                  <a:gd name="connsiteX70" fmla="*/ 318 w 10000"/>
                  <a:gd name="connsiteY70" fmla="*/ 2735 h 10000"/>
                  <a:gd name="connsiteX71" fmla="*/ 751 w 10000"/>
                  <a:gd name="connsiteY71" fmla="*/ 1451 h 10000"/>
                  <a:gd name="connsiteX72" fmla="*/ 809 w 10000"/>
                  <a:gd name="connsiteY72" fmla="*/ 1626 h 10000"/>
                  <a:gd name="connsiteX73" fmla="*/ 896 w 10000"/>
                  <a:gd name="connsiteY73" fmla="*/ 1709 h 10000"/>
                  <a:gd name="connsiteX74" fmla="*/ 1012 w 10000"/>
                  <a:gd name="connsiteY74" fmla="*/ 1709 h 10000"/>
                  <a:gd name="connsiteX75" fmla="*/ 1098 w 10000"/>
                  <a:gd name="connsiteY75" fmla="*/ 1451 h 10000"/>
                  <a:gd name="connsiteX76" fmla="*/ 1907 w 10000"/>
                  <a:gd name="connsiteY76" fmla="*/ 1451 h 10000"/>
                  <a:gd name="connsiteX77" fmla="*/ 2110 w 10000"/>
                  <a:gd name="connsiteY77" fmla="*/ 1626 h 10000"/>
                  <a:gd name="connsiteX78" fmla="*/ 2168 w 10000"/>
                  <a:gd name="connsiteY78" fmla="*/ 1880 h 10000"/>
                  <a:gd name="connsiteX79" fmla="*/ 2312 w 10000"/>
                  <a:gd name="connsiteY79" fmla="*/ 2307 h 10000"/>
                  <a:gd name="connsiteX80" fmla="*/ 2341 w 10000"/>
                  <a:gd name="connsiteY80" fmla="*/ 2564 h 10000"/>
                  <a:gd name="connsiteX81" fmla="*/ 8844 w 10000"/>
                  <a:gd name="connsiteY81" fmla="*/ 0 h 10000"/>
                  <a:gd name="connsiteX82" fmla="*/ 9884 w 10000"/>
                  <a:gd name="connsiteY82" fmla="*/ 2908 h 10000"/>
                  <a:gd name="connsiteX83" fmla="*/ 10000 w 10000"/>
                  <a:gd name="connsiteY83" fmla="*/ 3419 h 10000"/>
                  <a:gd name="connsiteX84" fmla="*/ 9884 w 10000"/>
                  <a:gd name="connsiteY84" fmla="*/ 4273 h 10000"/>
                  <a:gd name="connsiteX85" fmla="*/ 9451 w 10000"/>
                  <a:gd name="connsiteY85" fmla="*/ 4445 h 10000"/>
                  <a:gd name="connsiteX86" fmla="*/ 9278 w 10000"/>
                  <a:gd name="connsiteY86" fmla="*/ 5042 h 10000"/>
                  <a:gd name="connsiteX87" fmla="*/ 9219 w 10000"/>
                  <a:gd name="connsiteY87" fmla="*/ 5299 h 10000"/>
                  <a:gd name="connsiteX88" fmla="*/ 9808 w 10000"/>
                  <a:gd name="connsiteY88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7775 w 10000"/>
                  <a:gd name="connsiteY2" fmla="*/ 7865 h 10000"/>
                  <a:gd name="connsiteX3" fmla="*/ 7862 w 10000"/>
                  <a:gd name="connsiteY3" fmla="*/ 8033 h 10000"/>
                  <a:gd name="connsiteX4" fmla="*/ 8006 w 10000"/>
                  <a:gd name="connsiteY4" fmla="*/ 8461 h 10000"/>
                  <a:gd name="connsiteX5" fmla="*/ 8150 w 10000"/>
                  <a:gd name="connsiteY5" fmla="*/ 8461 h 10000"/>
                  <a:gd name="connsiteX6" fmla="*/ 8266 w 10000"/>
                  <a:gd name="connsiteY6" fmla="*/ 8289 h 10000"/>
                  <a:gd name="connsiteX7" fmla="*/ 8641 w 10000"/>
                  <a:gd name="connsiteY7" fmla="*/ 8289 h 10000"/>
                  <a:gd name="connsiteX8" fmla="*/ 8584 w 10000"/>
                  <a:gd name="connsiteY8" fmla="*/ 8461 h 10000"/>
                  <a:gd name="connsiteX9" fmla="*/ 8584 w 10000"/>
                  <a:gd name="connsiteY9" fmla="*/ 8717 h 10000"/>
                  <a:gd name="connsiteX10" fmla="*/ 8555 w 10000"/>
                  <a:gd name="connsiteY10" fmla="*/ 8717 h 10000"/>
                  <a:gd name="connsiteX11" fmla="*/ 8497 w 10000"/>
                  <a:gd name="connsiteY11" fmla="*/ 8887 h 10000"/>
                  <a:gd name="connsiteX12" fmla="*/ 8006 w 10000"/>
                  <a:gd name="connsiteY12" fmla="*/ 8887 h 10000"/>
                  <a:gd name="connsiteX13" fmla="*/ 7862 w 10000"/>
                  <a:gd name="connsiteY13" fmla="*/ 8976 h 10000"/>
                  <a:gd name="connsiteX14" fmla="*/ 7775 w 10000"/>
                  <a:gd name="connsiteY14" fmla="*/ 9317 h 10000"/>
                  <a:gd name="connsiteX15" fmla="*/ 7688 w 10000"/>
                  <a:gd name="connsiteY15" fmla="*/ 9317 h 10000"/>
                  <a:gd name="connsiteX16" fmla="*/ 7572 w 10000"/>
                  <a:gd name="connsiteY16" fmla="*/ 9404 h 10000"/>
                  <a:gd name="connsiteX17" fmla="*/ 7428 w 10000"/>
                  <a:gd name="connsiteY17" fmla="*/ 9829 h 10000"/>
                  <a:gd name="connsiteX18" fmla="*/ 7341 w 10000"/>
                  <a:gd name="connsiteY18" fmla="*/ 10000 h 10000"/>
                  <a:gd name="connsiteX19" fmla="*/ 7284 w 10000"/>
                  <a:gd name="connsiteY19" fmla="*/ 10000 h 10000"/>
                  <a:gd name="connsiteX20" fmla="*/ 7254 w 10000"/>
                  <a:gd name="connsiteY20" fmla="*/ 9829 h 10000"/>
                  <a:gd name="connsiteX21" fmla="*/ 7168 w 10000"/>
                  <a:gd name="connsiteY21" fmla="*/ 9745 h 10000"/>
                  <a:gd name="connsiteX22" fmla="*/ 7110 w 10000"/>
                  <a:gd name="connsiteY22" fmla="*/ 9573 h 10000"/>
                  <a:gd name="connsiteX23" fmla="*/ 7110 w 10000"/>
                  <a:gd name="connsiteY23" fmla="*/ 9145 h 10000"/>
                  <a:gd name="connsiteX24" fmla="*/ 7168 w 10000"/>
                  <a:gd name="connsiteY24" fmla="*/ 8976 h 10000"/>
                  <a:gd name="connsiteX25" fmla="*/ 7168 w 10000"/>
                  <a:gd name="connsiteY25" fmla="*/ 8887 h 10000"/>
                  <a:gd name="connsiteX26" fmla="*/ 7052 w 10000"/>
                  <a:gd name="connsiteY26" fmla="*/ 8550 h 10000"/>
                  <a:gd name="connsiteX27" fmla="*/ 6907 w 10000"/>
                  <a:gd name="connsiteY27" fmla="*/ 8461 h 10000"/>
                  <a:gd name="connsiteX28" fmla="*/ 6821 w 10000"/>
                  <a:gd name="connsiteY28" fmla="*/ 8289 h 10000"/>
                  <a:gd name="connsiteX29" fmla="*/ 6763 w 10000"/>
                  <a:gd name="connsiteY29" fmla="*/ 8289 h 10000"/>
                  <a:gd name="connsiteX30" fmla="*/ 6763 w 10000"/>
                  <a:gd name="connsiteY30" fmla="*/ 8120 h 10000"/>
                  <a:gd name="connsiteX31" fmla="*/ 6821 w 10000"/>
                  <a:gd name="connsiteY31" fmla="*/ 8033 h 10000"/>
                  <a:gd name="connsiteX32" fmla="*/ 6878 w 10000"/>
                  <a:gd name="connsiteY32" fmla="*/ 8033 h 10000"/>
                  <a:gd name="connsiteX33" fmla="*/ 6965 w 10000"/>
                  <a:gd name="connsiteY33" fmla="*/ 7865 h 10000"/>
                  <a:gd name="connsiteX34" fmla="*/ 7110 w 10000"/>
                  <a:gd name="connsiteY34" fmla="*/ 7692 h 10000"/>
                  <a:gd name="connsiteX35" fmla="*/ 7197 w 10000"/>
                  <a:gd name="connsiteY35" fmla="*/ 7605 h 10000"/>
                  <a:gd name="connsiteX36" fmla="*/ 7284 w 10000"/>
                  <a:gd name="connsiteY36" fmla="*/ 7265 h 10000"/>
                  <a:gd name="connsiteX37" fmla="*/ 7254 w 10000"/>
                  <a:gd name="connsiteY37" fmla="*/ 7180 h 10000"/>
                  <a:gd name="connsiteX38" fmla="*/ 7168 w 10000"/>
                  <a:gd name="connsiteY38" fmla="*/ 7180 h 10000"/>
                  <a:gd name="connsiteX39" fmla="*/ 7023 w 10000"/>
                  <a:gd name="connsiteY39" fmla="*/ 7265 h 10000"/>
                  <a:gd name="connsiteX40" fmla="*/ 6821 w 10000"/>
                  <a:gd name="connsiteY40" fmla="*/ 7265 h 10000"/>
                  <a:gd name="connsiteX41" fmla="*/ 6619 w 10000"/>
                  <a:gd name="connsiteY41" fmla="*/ 7008 h 10000"/>
                  <a:gd name="connsiteX42" fmla="*/ 6445 w 10000"/>
                  <a:gd name="connsiteY42" fmla="*/ 7008 h 10000"/>
                  <a:gd name="connsiteX43" fmla="*/ 6387 w 10000"/>
                  <a:gd name="connsiteY43" fmla="*/ 6836 h 10000"/>
                  <a:gd name="connsiteX44" fmla="*/ 6387 w 10000"/>
                  <a:gd name="connsiteY44" fmla="*/ 6751 h 10000"/>
                  <a:gd name="connsiteX45" fmla="*/ 2393 w 10000"/>
                  <a:gd name="connsiteY45" fmla="*/ 2148 h 10000"/>
                  <a:gd name="connsiteX46" fmla="*/ 2254 w 10000"/>
                  <a:gd name="connsiteY46" fmla="*/ 3334 h 10000"/>
                  <a:gd name="connsiteX47" fmla="*/ 1907 w 10000"/>
                  <a:gd name="connsiteY47" fmla="*/ 3334 h 10000"/>
                  <a:gd name="connsiteX48" fmla="*/ 1821 w 10000"/>
                  <a:gd name="connsiteY48" fmla="*/ 3163 h 10000"/>
                  <a:gd name="connsiteX49" fmla="*/ 1734 w 10000"/>
                  <a:gd name="connsiteY49" fmla="*/ 3163 h 10000"/>
                  <a:gd name="connsiteX50" fmla="*/ 1619 w 10000"/>
                  <a:gd name="connsiteY50" fmla="*/ 2990 h 10000"/>
                  <a:gd name="connsiteX51" fmla="*/ 1532 w 10000"/>
                  <a:gd name="connsiteY51" fmla="*/ 2990 h 10000"/>
                  <a:gd name="connsiteX52" fmla="*/ 1445 w 10000"/>
                  <a:gd name="connsiteY52" fmla="*/ 3334 h 10000"/>
                  <a:gd name="connsiteX53" fmla="*/ 1445 w 10000"/>
                  <a:gd name="connsiteY53" fmla="*/ 3761 h 10000"/>
                  <a:gd name="connsiteX54" fmla="*/ 1098 w 10000"/>
                  <a:gd name="connsiteY54" fmla="*/ 3761 h 10000"/>
                  <a:gd name="connsiteX55" fmla="*/ 1012 w 10000"/>
                  <a:gd name="connsiteY55" fmla="*/ 3845 h 10000"/>
                  <a:gd name="connsiteX56" fmla="*/ 896 w 10000"/>
                  <a:gd name="connsiteY56" fmla="*/ 3845 h 10000"/>
                  <a:gd name="connsiteX57" fmla="*/ 867 w 10000"/>
                  <a:gd name="connsiteY57" fmla="*/ 4016 h 10000"/>
                  <a:gd name="connsiteX58" fmla="*/ 809 w 10000"/>
                  <a:gd name="connsiteY58" fmla="*/ 4016 h 10000"/>
                  <a:gd name="connsiteX59" fmla="*/ 751 w 10000"/>
                  <a:gd name="connsiteY59" fmla="*/ 4273 h 10000"/>
                  <a:gd name="connsiteX60" fmla="*/ 722 w 10000"/>
                  <a:gd name="connsiteY60" fmla="*/ 4445 h 10000"/>
                  <a:gd name="connsiteX61" fmla="*/ 318 w 10000"/>
                  <a:gd name="connsiteY61" fmla="*/ 4445 h 10000"/>
                  <a:gd name="connsiteX62" fmla="*/ 289 w 10000"/>
                  <a:gd name="connsiteY62" fmla="*/ 4273 h 10000"/>
                  <a:gd name="connsiteX63" fmla="*/ 173 w 10000"/>
                  <a:gd name="connsiteY63" fmla="*/ 4188 h 10000"/>
                  <a:gd name="connsiteX64" fmla="*/ 144 w 10000"/>
                  <a:gd name="connsiteY64" fmla="*/ 4016 h 10000"/>
                  <a:gd name="connsiteX65" fmla="*/ 29 w 10000"/>
                  <a:gd name="connsiteY65" fmla="*/ 3845 h 10000"/>
                  <a:gd name="connsiteX66" fmla="*/ 0 w 10000"/>
                  <a:gd name="connsiteY66" fmla="*/ 3590 h 10000"/>
                  <a:gd name="connsiteX67" fmla="*/ 0 w 10000"/>
                  <a:gd name="connsiteY67" fmla="*/ 2908 h 10000"/>
                  <a:gd name="connsiteX68" fmla="*/ 29 w 10000"/>
                  <a:gd name="connsiteY68" fmla="*/ 2735 h 10000"/>
                  <a:gd name="connsiteX69" fmla="*/ 318 w 10000"/>
                  <a:gd name="connsiteY69" fmla="*/ 2735 h 10000"/>
                  <a:gd name="connsiteX70" fmla="*/ 751 w 10000"/>
                  <a:gd name="connsiteY70" fmla="*/ 1451 h 10000"/>
                  <a:gd name="connsiteX71" fmla="*/ 809 w 10000"/>
                  <a:gd name="connsiteY71" fmla="*/ 1626 h 10000"/>
                  <a:gd name="connsiteX72" fmla="*/ 896 w 10000"/>
                  <a:gd name="connsiteY72" fmla="*/ 1709 h 10000"/>
                  <a:gd name="connsiteX73" fmla="*/ 1012 w 10000"/>
                  <a:gd name="connsiteY73" fmla="*/ 1709 h 10000"/>
                  <a:gd name="connsiteX74" fmla="*/ 1098 w 10000"/>
                  <a:gd name="connsiteY74" fmla="*/ 1451 h 10000"/>
                  <a:gd name="connsiteX75" fmla="*/ 1907 w 10000"/>
                  <a:gd name="connsiteY75" fmla="*/ 1451 h 10000"/>
                  <a:gd name="connsiteX76" fmla="*/ 2110 w 10000"/>
                  <a:gd name="connsiteY76" fmla="*/ 1626 h 10000"/>
                  <a:gd name="connsiteX77" fmla="*/ 2168 w 10000"/>
                  <a:gd name="connsiteY77" fmla="*/ 1880 h 10000"/>
                  <a:gd name="connsiteX78" fmla="*/ 2312 w 10000"/>
                  <a:gd name="connsiteY78" fmla="*/ 2307 h 10000"/>
                  <a:gd name="connsiteX79" fmla="*/ 2341 w 10000"/>
                  <a:gd name="connsiteY79" fmla="*/ 2564 h 10000"/>
                  <a:gd name="connsiteX80" fmla="*/ 8844 w 10000"/>
                  <a:gd name="connsiteY80" fmla="*/ 0 h 10000"/>
                  <a:gd name="connsiteX81" fmla="*/ 9884 w 10000"/>
                  <a:gd name="connsiteY81" fmla="*/ 2908 h 10000"/>
                  <a:gd name="connsiteX82" fmla="*/ 10000 w 10000"/>
                  <a:gd name="connsiteY82" fmla="*/ 3419 h 10000"/>
                  <a:gd name="connsiteX83" fmla="*/ 9884 w 10000"/>
                  <a:gd name="connsiteY83" fmla="*/ 4273 h 10000"/>
                  <a:gd name="connsiteX84" fmla="*/ 9451 w 10000"/>
                  <a:gd name="connsiteY84" fmla="*/ 4445 h 10000"/>
                  <a:gd name="connsiteX85" fmla="*/ 9278 w 10000"/>
                  <a:gd name="connsiteY85" fmla="*/ 5042 h 10000"/>
                  <a:gd name="connsiteX86" fmla="*/ 9219 w 10000"/>
                  <a:gd name="connsiteY86" fmla="*/ 5299 h 10000"/>
                  <a:gd name="connsiteX87" fmla="*/ 9808 w 10000"/>
                  <a:gd name="connsiteY87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7775 w 10000"/>
                  <a:gd name="connsiteY2" fmla="*/ 7865 h 10000"/>
                  <a:gd name="connsiteX3" fmla="*/ 8006 w 10000"/>
                  <a:gd name="connsiteY3" fmla="*/ 8461 h 10000"/>
                  <a:gd name="connsiteX4" fmla="*/ 8150 w 10000"/>
                  <a:gd name="connsiteY4" fmla="*/ 8461 h 10000"/>
                  <a:gd name="connsiteX5" fmla="*/ 8266 w 10000"/>
                  <a:gd name="connsiteY5" fmla="*/ 8289 h 10000"/>
                  <a:gd name="connsiteX6" fmla="*/ 8641 w 10000"/>
                  <a:gd name="connsiteY6" fmla="*/ 8289 h 10000"/>
                  <a:gd name="connsiteX7" fmla="*/ 8584 w 10000"/>
                  <a:gd name="connsiteY7" fmla="*/ 8461 h 10000"/>
                  <a:gd name="connsiteX8" fmla="*/ 8584 w 10000"/>
                  <a:gd name="connsiteY8" fmla="*/ 8717 h 10000"/>
                  <a:gd name="connsiteX9" fmla="*/ 8555 w 10000"/>
                  <a:gd name="connsiteY9" fmla="*/ 8717 h 10000"/>
                  <a:gd name="connsiteX10" fmla="*/ 8497 w 10000"/>
                  <a:gd name="connsiteY10" fmla="*/ 8887 h 10000"/>
                  <a:gd name="connsiteX11" fmla="*/ 8006 w 10000"/>
                  <a:gd name="connsiteY11" fmla="*/ 8887 h 10000"/>
                  <a:gd name="connsiteX12" fmla="*/ 7862 w 10000"/>
                  <a:gd name="connsiteY12" fmla="*/ 8976 h 10000"/>
                  <a:gd name="connsiteX13" fmla="*/ 7775 w 10000"/>
                  <a:gd name="connsiteY13" fmla="*/ 9317 h 10000"/>
                  <a:gd name="connsiteX14" fmla="*/ 7688 w 10000"/>
                  <a:gd name="connsiteY14" fmla="*/ 9317 h 10000"/>
                  <a:gd name="connsiteX15" fmla="*/ 7572 w 10000"/>
                  <a:gd name="connsiteY15" fmla="*/ 9404 h 10000"/>
                  <a:gd name="connsiteX16" fmla="*/ 7428 w 10000"/>
                  <a:gd name="connsiteY16" fmla="*/ 9829 h 10000"/>
                  <a:gd name="connsiteX17" fmla="*/ 7341 w 10000"/>
                  <a:gd name="connsiteY17" fmla="*/ 10000 h 10000"/>
                  <a:gd name="connsiteX18" fmla="*/ 7284 w 10000"/>
                  <a:gd name="connsiteY18" fmla="*/ 10000 h 10000"/>
                  <a:gd name="connsiteX19" fmla="*/ 7254 w 10000"/>
                  <a:gd name="connsiteY19" fmla="*/ 9829 h 10000"/>
                  <a:gd name="connsiteX20" fmla="*/ 7168 w 10000"/>
                  <a:gd name="connsiteY20" fmla="*/ 9745 h 10000"/>
                  <a:gd name="connsiteX21" fmla="*/ 7110 w 10000"/>
                  <a:gd name="connsiteY21" fmla="*/ 9573 h 10000"/>
                  <a:gd name="connsiteX22" fmla="*/ 7110 w 10000"/>
                  <a:gd name="connsiteY22" fmla="*/ 9145 h 10000"/>
                  <a:gd name="connsiteX23" fmla="*/ 7168 w 10000"/>
                  <a:gd name="connsiteY23" fmla="*/ 8976 h 10000"/>
                  <a:gd name="connsiteX24" fmla="*/ 7168 w 10000"/>
                  <a:gd name="connsiteY24" fmla="*/ 8887 h 10000"/>
                  <a:gd name="connsiteX25" fmla="*/ 7052 w 10000"/>
                  <a:gd name="connsiteY25" fmla="*/ 8550 h 10000"/>
                  <a:gd name="connsiteX26" fmla="*/ 6907 w 10000"/>
                  <a:gd name="connsiteY26" fmla="*/ 8461 h 10000"/>
                  <a:gd name="connsiteX27" fmla="*/ 6821 w 10000"/>
                  <a:gd name="connsiteY27" fmla="*/ 8289 h 10000"/>
                  <a:gd name="connsiteX28" fmla="*/ 6763 w 10000"/>
                  <a:gd name="connsiteY28" fmla="*/ 8289 h 10000"/>
                  <a:gd name="connsiteX29" fmla="*/ 6763 w 10000"/>
                  <a:gd name="connsiteY29" fmla="*/ 8120 h 10000"/>
                  <a:gd name="connsiteX30" fmla="*/ 6821 w 10000"/>
                  <a:gd name="connsiteY30" fmla="*/ 8033 h 10000"/>
                  <a:gd name="connsiteX31" fmla="*/ 6878 w 10000"/>
                  <a:gd name="connsiteY31" fmla="*/ 8033 h 10000"/>
                  <a:gd name="connsiteX32" fmla="*/ 6965 w 10000"/>
                  <a:gd name="connsiteY32" fmla="*/ 7865 h 10000"/>
                  <a:gd name="connsiteX33" fmla="*/ 7110 w 10000"/>
                  <a:gd name="connsiteY33" fmla="*/ 7692 h 10000"/>
                  <a:gd name="connsiteX34" fmla="*/ 7197 w 10000"/>
                  <a:gd name="connsiteY34" fmla="*/ 7605 h 10000"/>
                  <a:gd name="connsiteX35" fmla="*/ 7284 w 10000"/>
                  <a:gd name="connsiteY35" fmla="*/ 7265 h 10000"/>
                  <a:gd name="connsiteX36" fmla="*/ 7254 w 10000"/>
                  <a:gd name="connsiteY36" fmla="*/ 7180 h 10000"/>
                  <a:gd name="connsiteX37" fmla="*/ 7168 w 10000"/>
                  <a:gd name="connsiteY37" fmla="*/ 7180 h 10000"/>
                  <a:gd name="connsiteX38" fmla="*/ 7023 w 10000"/>
                  <a:gd name="connsiteY38" fmla="*/ 7265 h 10000"/>
                  <a:gd name="connsiteX39" fmla="*/ 6821 w 10000"/>
                  <a:gd name="connsiteY39" fmla="*/ 7265 h 10000"/>
                  <a:gd name="connsiteX40" fmla="*/ 6619 w 10000"/>
                  <a:gd name="connsiteY40" fmla="*/ 7008 h 10000"/>
                  <a:gd name="connsiteX41" fmla="*/ 6445 w 10000"/>
                  <a:gd name="connsiteY41" fmla="*/ 7008 h 10000"/>
                  <a:gd name="connsiteX42" fmla="*/ 6387 w 10000"/>
                  <a:gd name="connsiteY42" fmla="*/ 6836 h 10000"/>
                  <a:gd name="connsiteX43" fmla="*/ 6387 w 10000"/>
                  <a:gd name="connsiteY43" fmla="*/ 6751 h 10000"/>
                  <a:gd name="connsiteX44" fmla="*/ 2393 w 10000"/>
                  <a:gd name="connsiteY44" fmla="*/ 2148 h 10000"/>
                  <a:gd name="connsiteX45" fmla="*/ 2254 w 10000"/>
                  <a:gd name="connsiteY45" fmla="*/ 3334 h 10000"/>
                  <a:gd name="connsiteX46" fmla="*/ 1907 w 10000"/>
                  <a:gd name="connsiteY46" fmla="*/ 3334 h 10000"/>
                  <a:gd name="connsiteX47" fmla="*/ 1821 w 10000"/>
                  <a:gd name="connsiteY47" fmla="*/ 3163 h 10000"/>
                  <a:gd name="connsiteX48" fmla="*/ 1734 w 10000"/>
                  <a:gd name="connsiteY48" fmla="*/ 3163 h 10000"/>
                  <a:gd name="connsiteX49" fmla="*/ 1619 w 10000"/>
                  <a:gd name="connsiteY49" fmla="*/ 2990 h 10000"/>
                  <a:gd name="connsiteX50" fmla="*/ 1532 w 10000"/>
                  <a:gd name="connsiteY50" fmla="*/ 2990 h 10000"/>
                  <a:gd name="connsiteX51" fmla="*/ 1445 w 10000"/>
                  <a:gd name="connsiteY51" fmla="*/ 3334 h 10000"/>
                  <a:gd name="connsiteX52" fmla="*/ 1445 w 10000"/>
                  <a:gd name="connsiteY52" fmla="*/ 3761 h 10000"/>
                  <a:gd name="connsiteX53" fmla="*/ 1098 w 10000"/>
                  <a:gd name="connsiteY53" fmla="*/ 3761 h 10000"/>
                  <a:gd name="connsiteX54" fmla="*/ 1012 w 10000"/>
                  <a:gd name="connsiteY54" fmla="*/ 3845 h 10000"/>
                  <a:gd name="connsiteX55" fmla="*/ 896 w 10000"/>
                  <a:gd name="connsiteY55" fmla="*/ 3845 h 10000"/>
                  <a:gd name="connsiteX56" fmla="*/ 867 w 10000"/>
                  <a:gd name="connsiteY56" fmla="*/ 4016 h 10000"/>
                  <a:gd name="connsiteX57" fmla="*/ 809 w 10000"/>
                  <a:gd name="connsiteY57" fmla="*/ 4016 h 10000"/>
                  <a:gd name="connsiteX58" fmla="*/ 751 w 10000"/>
                  <a:gd name="connsiteY58" fmla="*/ 4273 h 10000"/>
                  <a:gd name="connsiteX59" fmla="*/ 722 w 10000"/>
                  <a:gd name="connsiteY59" fmla="*/ 4445 h 10000"/>
                  <a:gd name="connsiteX60" fmla="*/ 318 w 10000"/>
                  <a:gd name="connsiteY60" fmla="*/ 4445 h 10000"/>
                  <a:gd name="connsiteX61" fmla="*/ 289 w 10000"/>
                  <a:gd name="connsiteY61" fmla="*/ 4273 h 10000"/>
                  <a:gd name="connsiteX62" fmla="*/ 173 w 10000"/>
                  <a:gd name="connsiteY62" fmla="*/ 4188 h 10000"/>
                  <a:gd name="connsiteX63" fmla="*/ 144 w 10000"/>
                  <a:gd name="connsiteY63" fmla="*/ 4016 h 10000"/>
                  <a:gd name="connsiteX64" fmla="*/ 29 w 10000"/>
                  <a:gd name="connsiteY64" fmla="*/ 3845 h 10000"/>
                  <a:gd name="connsiteX65" fmla="*/ 0 w 10000"/>
                  <a:gd name="connsiteY65" fmla="*/ 3590 h 10000"/>
                  <a:gd name="connsiteX66" fmla="*/ 0 w 10000"/>
                  <a:gd name="connsiteY66" fmla="*/ 2908 h 10000"/>
                  <a:gd name="connsiteX67" fmla="*/ 29 w 10000"/>
                  <a:gd name="connsiteY67" fmla="*/ 2735 h 10000"/>
                  <a:gd name="connsiteX68" fmla="*/ 318 w 10000"/>
                  <a:gd name="connsiteY68" fmla="*/ 2735 h 10000"/>
                  <a:gd name="connsiteX69" fmla="*/ 751 w 10000"/>
                  <a:gd name="connsiteY69" fmla="*/ 1451 h 10000"/>
                  <a:gd name="connsiteX70" fmla="*/ 809 w 10000"/>
                  <a:gd name="connsiteY70" fmla="*/ 1626 h 10000"/>
                  <a:gd name="connsiteX71" fmla="*/ 896 w 10000"/>
                  <a:gd name="connsiteY71" fmla="*/ 1709 h 10000"/>
                  <a:gd name="connsiteX72" fmla="*/ 1012 w 10000"/>
                  <a:gd name="connsiteY72" fmla="*/ 1709 h 10000"/>
                  <a:gd name="connsiteX73" fmla="*/ 1098 w 10000"/>
                  <a:gd name="connsiteY73" fmla="*/ 1451 h 10000"/>
                  <a:gd name="connsiteX74" fmla="*/ 1907 w 10000"/>
                  <a:gd name="connsiteY74" fmla="*/ 1451 h 10000"/>
                  <a:gd name="connsiteX75" fmla="*/ 2110 w 10000"/>
                  <a:gd name="connsiteY75" fmla="*/ 1626 h 10000"/>
                  <a:gd name="connsiteX76" fmla="*/ 2168 w 10000"/>
                  <a:gd name="connsiteY76" fmla="*/ 1880 h 10000"/>
                  <a:gd name="connsiteX77" fmla="*/ 2312 w 10000"/>
                  <a:gd name="connsiteY77" fmla="*/ 2307 h 10000"/>
                  <a:gd name="connsiteX78" fmla="*/ 2341 w 10000"/>
                  <a:gd name="connsiteY78" fmla="*/ 2564 h 10000"/>
                  <a:gd name="connsiteX79" fmla="*/ 8844 w 10000"/>
                  <a:gd name="connsiteY79" fmla="*/ 0 h 10000"/>
                  <a:gd name="connsiteX80" fmla="*/ 9884 w 10000"/>
                  <a:gd name="connsiteY80" fmla="*/ 2908 h 10000"/>
                  <a:gd name="connsiteX81" fmla="*/ 10000 w 10000"/>
                  <a:gd name="connsiteY81" fmla="*/ 3419 h 10000"/>
                  <a:gd name="connsiteX82" fmla="*/ 9884 w 10000"/>
                  <a:gd name="connsiteY82" fmla="*/ 4273 h 10000"/>
                  <a:gd name="connsiteX83" fmla="*/ 9451 w 10000"/>
                  <a:gd name="connsiteY83" fmla="*/ 4445 h 10000"/>
                  <a:gd name="connsiteX84" fmla="*/ 9278 w 10000"/>
                  <a:gd name="connsiteY84" fmla="*/ 5042 h 10000"/>
                  <a:gd name="connsiteX85" fmla="*/ 9219 w 10000"/>
                  <a:gd name="connsiteY85" fmla="*/ 5299 h 10000"/>
                  <a:gd name="connsiteX86" fmla="*/ 9808 w 10000"/>
                  <a:gd name="connsiteY86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006 w 10000"/>
                  <a:gd name="connsiteY2" fmla="*/ 8461 h 10000"/>
                  <a:gd name="connsiteX3" fmla="*/ 8150 w 10000"/>
                  <a:gd name="connsiteY3" fmla="*/ 8461 h 10000"/>
                  <a:gd name="connsiteX4" fmla="*/ 8266 w 10000"/>
                  <a:gd name="connsiteY4" fmla="*/ 8289 h 10000"/>
                  <a:gd name="connsiteX5" fmla="*/ 8641 w 10000"/>
                  <a:gd name="connsiteY5" fmla="*/ 8289 h 10000"/>
                  <a:gd name="connsiteX6" fmla="*/ 8584 w 10000"/>
                  <a:gd name="connsiteY6" fmla="*/ 8461 h 10000"/>
                  <a:gd name="connsiteX7" fmla="*/ 8584 w 10000"/>
                  <a:gd name="connsiteY7" fmla="*/ 8717 h 10000"/>
                  <a:gd name="connsiteX8" fmla="*/ 8555 w 10000"/>
                  <a:gd name="connsiteY8" fmla="*/ 8717 h 10000"/>
                  <a:gd name="connsiteX9" fmla="*/ 8497 w 10000"/>
                  <a:gd name="connsiteY9" fmla="*/ 8887 h 10000"/>
                  <a:gd name="connsiteX10" fmla="*/ 8006 w 10000"/>
                  <a:gd name="connsiteY10" fmla="*/ 8887 h 10000"/>
                  <a:gd name="connsiteX11" fmla="*/ 7862 w 10000"/>
                  <a:gd name="connsiteY11" fmla="*/ 8976 h 10000"/>
                  <a:gd name="connsiteX12" fmla="*/ 7775 w 10000"/>
                  <a:gd name="connsiteY12" fmla="*/ 9317 h 10000"/>
                  <a:gd name="connsiteX13" fmla="*/ 7688 w 10000"/>
                  <a:gd name="connsiteY13" fmla="*/ 9317 h 10000"/>
                  <a:gd name="connsiteX14" fmla="*/ 7572 w 10000"/>
                  <a:gd name="connsiteY14" fmla="*/ 9404 h 10000"/>
                  <a:gd name="connsiteX15" fmla="*/ 7428 w 10000"/>
                  <a:gd name="connsiteY15" fmla="*/ 9829 h 10000"/>
                  <a:gd name="connsiteX16" fmla="*/ 7341 w 10000"/>
                  <a:gd name="connsiteY16" fmla="*/ 10000 h 10000"/>
                  <a:gd name="connsiteX17" fmla="*/ 7284 w 10000"/>
                  <a:gd name="connsiteY17" fmla="*/ 10000 h 10000"/>
                  <a:gd name="connsiteX18" fmla="*/ 7254 w 10000"/>
                  <a:gd name="connsiteY18" fmla="*/ 9829 h 10000"/>
                  <a:gd name="connsiteX19" fmla="*/ 7168 w 10000"/>
                  <a:gd name="connsiteY19" fmla="*/ 9745 h 10000"/>
                  <a:gd name="connsiteX20" fmla="*/ 7110 w 10000"/>
                  <a:gd name="connsiteY20" fmla="*/ 9573 h 10000"/>
                  <a:gd name="connsiteX21" fmla="*/ 7110 w 10000"/>
                  <a:gd name="connsiteY21" fmla="*/ 9145 h 10000"/>
                  <a:gd name="connsiteX22" fmla="*/ 7168 w 10000"/>
                  <a:gd name="connsiteY22" fmla="*/ 8976 h 10000"/>
                  <a:gd name="connsiteX23" fmla="*/ 7168 w 10000"/>
                  <a:gd name="connsiteY23" fmla="*/ 8887 h 10000"/>
                  <a:gd name="connsiteX24" fmla="*/ 7052 w 10000"/>
                  <a:gd name="connsiteY24" fmla="*/ 8550 h 10000"/>
                  <a:gd name="connsiteX25" fmla="*/ 6907 w 10000"/>
                  <a:gd name="connsiteY25" fmla="*/ 8461 h 10000"/>
                  <a:gd name="connsiteX26" fmla="*/ 6821 w 10000"/>
                  <a:gd name="connsiteY26" fmla="*/ 8289 h 10000"/>
                  <a:gd name="connsiteX27" fmla="*/ 6763 w 10000"/>
                  <a:gd name="connsiteY27" fmla="*/ 8289 h 10000"/>
                  <a:gd name="connsiteX28" fmla="*/ 6763 w 10000"/>
                  <a:gd name="connsiteY28" fmla="*/ 8120 h 10000"/>
                  <a:gd name="connsiteX29" fmla="*/ 6821 w 10000"/>
                  <a:gd name="connsiteY29" fmla="*/ 8033 h 10000"/>
                  <a:gd name="connsiteX30" fmla="*/ 6878 w 10000"/>
                  <a:gd name="connsiteY30" fmla="*/ 8033 h 10000"/>
                  <a:gd name="connsiteX31" fmla="*/ 6965 w 10000"/>
                  <a:gd name="connsiteY31" fmla="*/ 7865 h 10000"/>
                  <a:gd name="connsiteX32" fmla="*/ 7110 w 10000"/>
                  <a:gd name="connsiteY32" fmla="*/ 7692 h 10000"/>
                  <a:gd name="connsiteX33" fmla="*/ 7197 w 10000"/>
                  <a:gd name="connsiteY33" fmla="*/ 7605 h 10000"/>
                  <a:gd name="connsiteX34" fmla="*/ 7284 w 10000"/>
                  <a:gd name="connsiteY34" fmla="*/ 7265 h 10000"/>
                  <a:gd name="connsiteX35" fmla="*/ 7254 w 10000"/>
                  <a:gd name="connsiteY35" fmla="*/ 7180 h 10000"/>
                  <a:gd name="connsiteX36" fmla="*/ 7168 w 10000"/>
                  <a:gd name="connsiteY36" fmla="*/ 7180 h 10000"/>
                  <a:gd name="connsiteX37" fmla="*/ 7023 w 10000"/>
                  <a:gd name="connsiteY37" fmla="*/ 7265 h 10000"/>
                  <a:gd name="connsiteX38" fmla="*/ 6821 w 10000"/>
                  <a:gd name="connsiteY38" fmla="*/ 7265 h 10000"/>
                  <a:gd name="connsiteX39" fmla="*/ 6619 w 10000"/>
                  <a:gd name="connsiteY39" fmla="*/ 7008 h 10000"/>
                  <a:gd name="connsiteX40" fmla="*/ 6445 w 10000"/>
                  <a:gd name="connsiteY40" fmla="*/ 7008 h 10000"/>
                  <a:gd name="connsiteX41" fmla="*/ 6387 w 10000"/>
                  <a:gd name="connsiteY41" fmla="*/ 6836 h 10000"/>
                  <a:gd name="connsiteX42" fmla="*/ 6387 w 10000"/>
                  <a:gd name="connsiteY42" fmla="*/ 6751 h 10000"/>
                  <a:gd name="connsiteX43" fmla="*/ 2393 w 10000"/>
                  <a:gd name="connsiteY43" fmla="*/ 2148 h 10000"/>
                  <a:gd name="connsiteX44" fmla="*/ 2254 w 10000"/>
                  <a:gd name="connsiteY44" fmla="*/ 3334 h 10000"/>
                  <a:gd name="connsiteX45" fmla="*/ 1907 w 10000"/>
                  <a:gd name="connsiteY45" fmla="*/ 3334 h 10000"/>
                  <a:gd name="connsiteX46" fmla="*/ 1821 w 10000"/>
                  <a:gd name="connsiteY46" fmla="*/ 3163 h 10000"/>
                  <a:gd name="connsiteX47" fmla="*/ 1734 w 10000"/>
                  <a:gd name="connsiteY47" fmla="*/ 3163 h 10000"/>
                  <a:gd name="connsiteX48" fmla="*/ 1619 w 10000"/>
                  <a:gd name="connsiteY48" fmla="*/ 2990 h 10000"/>
                  <a:gd name="connsiteX49" fmla="*/ 1532 w 10000"/>
                  <a:gd name="connsiteY49" fmla="*/ 2990 h 10000"/>
                  <a:gd name="connsiteX50" fmla="*/ 1445 w 10000"/>
                  <a:gd name="connsiteY50" fmla="*/ 3334 h 10000"/>
                  <a:gd name="connsiteX51" fmla="*/ 1445 w 10000"/>
                  <a:gd name="connsiteY51" fmla="*/ 3761 h 10000"/>
                  <a:gd name="connsiteX52" fmla="*/ 1098 w 10000"/>
                  <a:gd name="connsiteY52" fmla="*/ 3761 h 10000"/>
                  <a:gd name="connsiteX53" fmla="*/ 1012 w 10000"/>
                  <a:gd name="connsiteY53" fmla="*/ 3845 h 10000"/>
                  <a:gd name="connsiteX54" fmla="*/ 896 w 10000"/>
                  <a:gd name="connsiteY54" fmla="*/ 3845 h 10000"/>
                  <a:gd name="connsiteX55" fmla="*/ 867 w 10000"/>
                  <a:gd name="connsiteY55" fmla="*/ 4016 h 10000"/>
                  <a:gd name="connsiteX56" fmla="*/ 809 w 10000"/>
                  <a:gd name="connsiteY56" fmla="*/ 4016 h 10000"/>
                  <a:gd name="connsiteX57" fmla="*/ 751 w 10000"/>
                  <a:gd name="connsiteY57" fmla="*/ 4273 h 10000"/>
                  <a:gd name="connsiteX58" fmla="*/ 722 w 10000"/>
                  <a:gd name="connsiteY58" fmla="*/ 4445 h 10000"/>
                  <a:gd name="connsiteX59" fmla="*/ 318 w 10000"/>
                  <a:gd name="connsiteY59" fmla="*/ 4445 h 10000"/>
                  <a:gd name="connsiteX60" fmla="*/ 289 w 10000"/>
                  <a:gd name="connsiteY60" fmla="*/ 4273 h 10000"/>
                  <a:gd name="connsiteX61" fmla="*/ 173 w 10000"/>
                  <a:gd name="connsiteY61" fmla="*/ 4188 h 10000"/>
                  <a:gd name="connsiteX62" fmla="*/ 144 w 10000"/>
                  <a:gd name="connsiteY62" fmla="*/ 4016 h 10000"/>
                  <a:gd name="connsiteX63" fmla="*/ 29 w 10000"/>
                  <a:gd name="connsiteY63" fmla="*/ 3845 h 10000"/>
                  <a:gd name="connsiteX64" fmla="*/ 0 w 10000"/>
                  <a:gd name="connsiteY64" fmla="*/ 3590 h 10000"/>
                  <a:gd name="connsiteX65" fmla="*/ 0 w 10000"/>
                  <a:gd name="connsiteY65" fmla="*/ 2908 h 10000"/>
                  <a:gd name="connsiteX66" fmla="*/ 29 w 10000"/>
                  <a:gd name="connsiteY66" fmla="*/ 2735 h 10000"/>
                  <a:gd name="connsiteX67" fmla="*/ 318 w 10000"/>
                  <a:gd name="connsiteY67" fmla="*/ 2735 h 10000"/>
                  <a:gd name="connsiteX68" fmla="*/ 751 w 10000"/>
                  <a:gd name="connsiteY68" fmla="*/ 1451 h 10000"/>
                  <a:gd name="connsiteX69" fmla="*/ 809 w 10000"/>
                  <a:gd name="connsiteY69" fmla="*/ 1626 h 10000"/>
                  <a:gd name="connsiteX70" fmla="*/ 896 w 10000"/>
                  <a:gd name="connsiteY70" fmla="*/ 1709 h 10000"/>
                  <a:gd name="connsiteX71" fmla="*/ 1012 w 10000"/>
                  <a:gd name="connsiteY71" fmla="*/ 1709 h 10000"/>
                  <a:gd name="connsiteX72" fmla="*/ 1098 w 10000"/>
                  <a:gd name="connsiteY72" fmla="*/ 1451 h 10000"/>
                  <a:gd name="connsiteX73" fmla="*/ 1907 w 10000"/>
                  <a:gd name="connsiteY73" fmla="*/ 1451 h 10000"/>
                  <a:gd name="connsiteX74" fmla="*/ 2110 w 10000"/>
                  <a:gd name="connsiteY74" fmla="*/ 1626 h 10000"/>
                  <a:gd name="connsiteX75" fmla="*/ 2168 w 10000"/>
                  <a:gd name="connsiteY75" fmla="*/ 1880 h 10000"/>
                  <a:gd name="connsiteX76" fmla="*/ 2312 w 10000"/>
                  <a:gd name="connsiteY76" fmla="*/ 2307 h 10000"/>
                  <a:gd name="connsiteX77" fmla="*/ 2341 w 10000"/>
                  <a:gd name="connsiteY77" fmla="*/ 2564 h 10000"/>
                  <a:gd name="connsiteX78" fmla="*/ 8844 w 10000"/>
                  <a:gd name="connsiteY78" fmla="*/ 0 h 10000"/>
                  <a:gd name="connsiteX79" fmla="*/ 9884 w 10000"/>
                  <a:gd name="connsiteY79" fmla="*/ 2908 h 10000"/>
                  <a:gd name="connsiteX80" fmla="*/ 10000 w 10000"/>
                  <a:gd name="connsiteY80" fmla="*/ 3419 h 10000"/>
                  <a:gd name="connsiteX81" fmla="*/ 9884 w 10000"/>
                  <a:gd name="connsiteY81" fmla="*/ 4273 h 10000"/>
                  <a:gd name="connsiteX82" fmla="*/ 9451 w 10000"/>
                  <a:gd name="connsiteY82" fmla="*/ 4445 h 10000"/>
                  <a:gd name="connsiteX83" fmla="*/ 9278 w 10000"/>
                  <a:gd name="connsiteY83" fmla="*/ 5042 h 10000"/>
                  <a:gd name="connsiteX84" fmla="*/ 9219 w 10000"/>
                  <a:gd name="connsiteY84" fmla="*/ 5299 h 10000"/>
                  <a:gd name="connsiteX85" fmla="*/ 9808 w 10000"/>
                  <a:gd name="connsiteY85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006 w 10000"/>
                  <a:gd name="connsiteY2" fmla="*/ 8461 h 10000"/>
                  <a:gd name="connsiteX3" fmla="*/ 8150 w 10000"/>
                  <a:gd name="connsiteY3" fmla="*/ 8461 h 10000"/>
                  <a:gd name="connsiteX4" fmla="*/ 8641 w 10000"/>
                  <a:gd name="connsiteY4" fmla="*/ 8289 h 10000"/>
                  <a:gd name="connsiteX5" fmla="*/ 8584 w 10000"/>
                  <a:gd name="connsiteY5" fmla="*/ 8461 h 10000"/>
                  <a:gd name="connsiteX6" fmla="*/ 8584 w 10000"/>
                  <a:gd name="connsiteY6" fmla="*/ 8717 h 10000"/>
                  <a:gd name="connsiteX7" fmla="*/ 8555 w 10000"/>
                  <a:gd name="connsiteY7" fmla="*/ 8717 h 10000"/>
                  <a:gd name="connsiteX8" fmla="*/ 8497 w 10000"/>
                  <a:gd name="connsiteY8" fmla="*/ 8887 h 10000"/>
                  <a:gd name="connsiteX9" fmla="*/ 8006 w 10000"/>
                  <a:gd name="connsiteY9" fmla="*/ 8887 h 10000"/>
                  <a:gd name="connsiteX10" fmla="*/ 7862 w 10000"/>
                  <a:gd name="connsiteY10" fmla="*/ 8976 h 10000"/>
                  <a:gd name="connsiteX11" fmla="*/ 7775 w 10000"/>
                  <a:gd name="connsiteY11" fmla="*/ 9317 h 10000"/>
                  <a:gd name="connsiteX12" fmla="*/ 7688 w 10000"/>
                  <a:gd name="connsiteY12" fmla="*/ 9317 h 10000"/>
                  <a:gd name="connsiteX13" fmla="*/ 7572 w 10000"/>
                  <a:gd name="connsiteY13" fmla="*/ 9404 h 10000"/>
                  <a:gd name="connsiteX14" fmla="*/ 7428 w 10000"/>
                  <a:gd name="connsiteY14" fmla="*/ 9829 h 10000"/>
                  <a:gd name="connsiteX15" fmla="*/ 7341 w 10000"/>
                  <a:gd name="connsiteY15" fmla="*/ 10000 h 10000"/>
                  <a:gd name="connsiteX16" fmla="*/ 7284 w 10000"/>
                  <a:gd name="connsiteY16" fmla="*/ 10000 h 10000"/>
                  <a:gd name="connsiteX17" fmla="*/ 7254 w 10000"/>
                  <a:gd name="connsiteY17" fmla="*/ 9829 h 10000"/>
                  <a:gd name="connsiteX18" fmla="*/ 7168 w 10000"/>
                  <a:gd name="connsiteY18" fmla="*/ 9745 h 10000"/>
                  <a:gd name="connsiteX19" fmla="*/ 7110 w 10000"/>
                  <a:gd name="connsiteY19" fmla="*/ 9573 h 10000"/>
                  <a:gd name="connsiteX20" fmla="*/ 7110 w 10000"/>
                  <a:gd name="connsiteY20" fmla="*/ 9145 h 10000"/>
                  <a:gd name="connsiteX21" fmla="*/ 7168 w 10000"/>
                  <a:gd name="connsiteY21" fmla="*/ 8976 h 10000"/>
                  <a:gd name="connsiteX22" fmla="*/ 7168 w 10000"/>
                  <a:gd name="connsiteY22" fmla="*/ 8887 h 10000"/>
                  <a:gd name="connsiteX23" fmla="*/ 7052 w 10000"/>
                  <a:gd name="connsiteY23" fmla="*/ 8550 h 10000"/>
                  <a:gd name="connsiteX24" fmla="*/ 6907 w 10000"/>
                  <a:gd name="connsiteY24" fmla="*/ 8461 h 10000"/>
                  <a:gd name="connsiteX25" fmla="*/ 6821 w 10000"/>
                  <a:gd name="connsiteY25" fmla="*/ 8289 h 10000"/>
                  <a:gd name="connsiteX26" fmla="*/ 6763 w 10000"/>
                  <a:gd name="connsiteY26" fmla="*/ 8289 h 10000"/>
                  <a:gd name="connsiteX27" fmla="*/ 6763 w 10000"/>
                  <a:gd name="connsiteY27" fmla="*/ 8120 h 10000"/>
                  <a:gd name="connsiteX28" fmla="*/ 6821 w 10000"/>
                  <a:gd name="connsiteY28" fmla="*/ 8033 h 10000"/>
                  <a:gd name="connsiteX29" fmla="*/ 6878 w 10000"/>
                  <a:gd name="connsiteY29" fmla="*/ 8033 h 10000"/>
                  <a:gd name="connsiteX30" fmla="*/ 6965 w 10000"/>
                  <a:gd name="connsiteY30" fmla="*/ 7865 h 10000"/>
                  <a:gd name="connsiteX31" fmla="*/ 7110 w 10000"/>
                  <a:gd name="connsiteY31" fmla="*/ 7692 h 10000"/>
                  <a:gd name="connsiteX32" fmla="*/ 7197 w 10000"/>
                  <a:gd name="connsiteY32" fmla="*/ 7605 h 10000"/>
                  <a:gd name="connsiteX33" fmla="*/ 7284 w 10000"/>
                  <a:gd name="connsiteY33" fmla="*/ 7265 h 10000"/>
                  <a:gd name="connsiteX34" fmla="*/ 7254 w 10000"/>
                  <a:gd name="connsiteY34" fmla="*/ 7180 h 10000"/>
                  <a:gd name="connsiteX35" fmla="*/ 7168 w 10000"/>
                  <a:gd name="connsiteY35" fmla="*/ 7180 h 10000"/>
                  <a:gd name="connsiteX36" fmla="*/ 7023 w 10000"/>
                  <a:gd name="connsiteY36" fmla="*/ 7265 h 10000"/>
                  <a:gd name="connsiteX37" fmla="*/ 6821 w 10000"/>
                  <a:gd name="connsiteY37" fmla="*/ 7265 h 10000"/>
                  <a:gd name="connsiteX38" fmla="*/ 6619 w 10000"/>
                  <a:gd name="connsiteY38" fmla="*/ 7008 h 10000"/>
                  <a:gd name="connsiteX39" fmla="*/ 6445 w 10000"/>
                  <a:gd name="connsiteY39" fmla="*/ 7008 h 10000"/>
                  <a:gd name="connsiteX40" fmla="*/ 6387 w 10000"/>
                  <a:gd name="connsiteY40" fmla="*/ 6836 h 10000"/>
                  <a:gd name="connsiteX41" fmla="*/ 6387 w 10000"/>
                  <a:gd name="connsiteY41" fmla="*/ 6751 h 10000"/>
                  <a:gd name="connsiteX42" fmla="*/ 2393 w 10000"/>
                  <a:gd name="connsiteY42" fmla="*/ 2148 h 10000"/>
                  <a:gd name="connsiteX43" fmla="*/ 2254 w 10000"/>
                  <a:gd name="connsiteY43" fmla="*/ 3334 h 10000"/>
                  <a:gd name="connsiteX44" fmla="*/ 1907 w 10000"/>
                  <a:gd name="connsiteY44" fmla="*/ 3334 h 10000"/>
                  <a:gd name="connsiteX45" fmla="*/ 1821 w 10000"/>
                  <a:gd name="connsiteY45" fmla="*/ 3163 h 10000"/>
                  <a:gd name="connsiteX46" fmla="*/ 1734 w 10000"/>
                  <a:gd name="connsiteY46" fmla="*/ 3163 h 10000"/>
                  <a:gd name="connsiteX47" fmla="*/ 1619 w 10000"/>
                  <a:gd name="connsiteY47" fmla="*/ 2990 h 10000"/>
                  <a:gd name="connsiteX48" fmla="*/ 1532 w 10000"/>
                  <a:gd name="connsiteY48" fmla="*/ 2990 h 10000"/>
                  <a:gd name="connsiteX49" fmla="*/ 1445 w 10000"/>
                  <a:gd name="connsiteY49" fmla="*/ 3334 h 10000"/>
                  <a:gd name="connsiteX50" fmla="*/ 1445 w 10000"/>
                  <a:gd name="connsiteY50" fmla="*/ 3761 h 10000"/>
                  <a:gd name="connsiteX51" fmla="*/ 1098 w 10000"/>
                  <a:gd name="connsiteY51" fmla="*/ 3761 h 10000"/>
                  <a:gd name="connsiteX52" fmla="*/ 1012 w 10000"/>
                  <a:gd name="connsiteY52" fmla="*/ 3845 h 10000"/>
                  <a:gd name="connsiteX53" fmla="*/ 896 w 10000"/>
                  <a:gd name="connsiteY53" fmla="*/ 3845 h 10000"/>
                  <a:gd name="connsiteX54" fmla="*/ 867 w 10000"/>
                  <a:gd name="connsiteY54" fmla="*/ 4016 h 10000"/>
                  <a:gd name="connsiteX55" fmla="*/ 809 w 10000"/>
                  <a:gd name="connsiteY55" fmla="*/ 4016 h 10000"/>
                  <a:gd name="connsiteX56" fmla="*/ 751 w 10000"/>
                  <a:gd name="connsiteY56" fmla="*/ 4273 h 10000"/>
                  <a:gd name="connsiteX57" fmla="*/ 722 w 10000"/>
                  <a:gd name="connsiteY57" fmla="*/ 4445 h 10000"/>
                  <a:gd name="connsiteX58" fmla="*/ 318 w 10000"/>
                  <a:gd name="connsiteY58" fmla="*/ 4445 h 10000"/>
                  <a:gd name="connsiteX59" fmla="*/ 289 w 10000"/>
                  <a:gd name="connsiteY59" fmla="*/ 4273 h 10000"/>
                  <a:gd name="connsiteX60" fmla="*/ 173 w 10000"/>
                  <a:gd name="connsiteY60" fmla="*/ 4188 h 10000"/>
                  <a:gd name="connsiteX61" fmla="*/ 144 w 10000"/>
                  <a:gd name="connsiteY61" fmla="*/ 4016 h 10000"/>
                  <a:gd name="connsiteX62" fmla="*/ 29 w 10000"/>
                  <a:gd name="connsiteY62" fmla="*/ 3845 h 10000"/>
                  <a:gd name="connsiteX63" fmla="*/ 0 w 10000"/>
                  <a:gd name="connsiteY63" fmla="*/ 3590 h 10000"/>
                  <a:gd name="connsiteX64" fmla="*/ 0 w 10000"/>
                  <a:gd name="connsiteY64" fmla="*/ 2908 h 10000"/>
                  <a:gd name="connsiteX65" fmla="*/ 29 w 10000"/>
                  <a:gd name="connsiteY65" fmla="*/ 2735 h 10000"/>
                  <a:gd name="connsiteX66" fmla="*/ 318 w 10000"/>
                  <a:gd name="connsiteY66" fmla="*/ 2735 h 10000"/>
                  <a:gd name="connsiteX67" fmla="*/ 751 w 10000"/>
                  <a:gd name="connsiteY67" fmla="*/ 1451 h 10000"/>
                  <a:gd name="connsiteX68" fmla="*/ 809 w 10000"/>
                  <a:gd name="connsiteY68" fmla="*/ 1626 h 10000"/>
                  <a:gd name="connsiteX69" fmla="*/ 896 w 10000"/>
                  <a:gd name="connsiteY69" fmla="*/ 1709 h 10000"/>
                  <a:gd name="connsiteX70" fmla="*/ 1012 w 10000"/>
                  <a:gd name="connsiteY70" fmla="*/ 1709 h 10000"/>
                  <a:gd name="connsiteX71" fmla="*/ 1098 w 10000"/>
                  <a:gd name="connsiteY71" fmla="*/ 1451 h 10000"/>
                  <a:gd name="connsiteX72" fmla="*/ 1907 w 10000"/>
                  <a:gd name="connsiteY72" fmla="*/ 1451 h 10000"/>
                  <a:gd name="connsiteX73" fmla="*/ 2110 w 10000"/>
                  <a:gd name="connsiteY73" fmla="*/ 1626 h 10000"/>
                  <a:gd name="connsiteX74" fmla="*/ 2168 w 10000"/>
                  <a:gd name="connsiteY74" fmla="*/ 1880 h 10000"/>
                  <a:gd name="connsiteX75" fmla="*/ 2312 w 10000"/>
                  <a:gd name="connsiteY75" fmla="*/ 2307 h 10000"/>
                  <a:gd name="connsiteX76" fmla="*/ 2341 w 10000"/>
                  <a:gd name="connsiteY76" fmla="*/ 2564 h 10000"/>
                  <a:gd name="connsiteX77" fmla="*/ 8844 w 10000"/>
                  <a:gd name="connsiteY77" fmla="*/ 0 h 10000"/>
                  <a:gd name="connsiteX78" fmla="*/ 9884 w 10000"/>
                  <a:gd name="connsiteY78" fmla="*/ 2908 h 10000"/>
                  <a:gd name="connsiteX79" fmla="*/ 10000 w 10000"/>
                  <a:gd name="connsiteY79" fmla="*/ 3419 h 10000"/>
                  <a:gd name="connsiteX80" fmla="*/ 9884 w 10000"/>
                  <a:gd name="connsiteY80" fmla="*/ 4273 h 10000"/>
                  <a:gd name="connsiteX81" fmla="*/ 9451 w 10000"/>
                  <a:gd name="connsiteY81" fmla="*/ 4445 h 10000"/>
                  <a:gd name="connsiteX82" fmla="*/ 9278 w 10000"/>
                  <a:gd name="connsiteY82" fmla="*/ 5042 h 10000"/>
                  <a:gd name="connsiteX83" fmla="*/ 9219 w 10000"/>
                  <a:gd name="connsiteY83" fmla="*/ 5299 h 10000"/>
                  <a:gd name="connsiteX84" fmla="*/ 9808 w 10000"/>
                  <a:gd name="connsiteY84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006 w 10000"/>
                  <a:gd name="connsiteY2" fmla="*/ 8461 h 10000"/>
                  <a:gd name="connsiteX3" fmla="*/ 8150 w 10000"/>
                  <a:gd name="connsiteY3" fmla="*/ 8461 h 10000"/>
                  <a:gd name="connsiteX4" fmla="*/ 8584 w 10000"/>
                  <a:gd name="connsiteY4" fmla="*/ 8461 h 10000"/>
                  <a:gd name="connsiteX5" fmla="*/ 8584 w 10000"/>
                  <a:gd name="connsiteY5" fmla="*/ 8717 h 10000"/>
                  <a:gd name="connsiteX6" fmla="*/ 8555 w 10000"/>
                  <a:gd name="connsiteY6" fmla="*/ 8717 h 10000"/>
                  <a:gd name="connsiteX7" fmla="*/ 8497 w 10000"/>
                  <a:gd name="connsiteY7" fmla="*/ 8887 h 10000"/>
                  <a:gd name="connsiteX8" fmla="*/ 8006 w 10000"/>
                  <a:gd name="connsiteY8" fmla="*/ 8887 h 10000"/>
                  <a:gd name="connsiteX9" fmla="*/ 7862 w 10000"/>
                  <a:gd name="connsiteY9" fmla="*/ 8976 h 10000"/>
                  <a:gd name="connsiteX10" fmla="*/ 7775 w 10000"/>
                  <a:gd name="connsiteY10" fmla="*/ 9317 h 10000"/>
                  <a:gd name="connsiteX11" fmla="*/ 7688 w 10000"/>
                  <a:gd name="connsiteY11" fmla="*/ 9317 h 10000"/>
                  <a:gd name="connsiteX12" fmla="*/ 7572 w 10000"/>
                  <a:gd name="connsiteY12" fmla="*/ 9404 h 10000"/>
                  <a:gd name="connsiteX13" fmla="*/ 7428 w 10000"/>
                  <a:gd name="connsiteY13" fmla="*/ 9829 h 10000"/>
                  <a:gd name="connsiteX14" fmla="*/ 7341 w 10000"/>
                  <a:gd name="connsiteY14" fmla="*/ 10000 h 10000"/>
                  <a:gd name="connsiteX15" fmla="*/ 7284 w 10000"/>
                  <a:gd name="connsiteY15" fmla="*/ 10000 h 10000"/>
                  <a:gd name="connsiteX16" fmla="*/ 7254 w 10000"/>
                  <a:gd name="connsiteY16" fmla="*/ 9829 h 10000"/>
                  <a:gd name="connsiteX17" fmla="*/ 7168 w 10000"/>
                  <a:gd name="connsiteY17" fmla="*/ 9745 h 10000"/>
                  <a:gd name="connsiteX18" fmla="*/ 7110 w 10000"/>
                  <a:gd name="connsiteY18" fmla="*/ 9573 h 10000"/>
                  <a:gd name="connsiteX19" fmla="*/ 7110 w 10000"/>
                  <a:gd name="connsiteY19" fmla="*/ 9145 h 10000"/>
                  <a:gd name="connsiteX20" fmla="*/ 7168 w 10000"/>
                  <a:gd name="connsiteY20" fmla="*/ 8976 h 10000"/>
                  <a:gd name="connsiteX21" fmla="*/ 7168 w 10000"/>
                  <a:gd name="connsiteY21" fmla="*/ 8887 h 10000"/>
                  <a:gd name="connsiteX22" fmla="*/ 7052 w 10000"/>
                  <a:gd name="connsiteY22" fmla="*/ 8550 h 10000"/>
                  <a:gd name="connsiteX23" fmla="*/ 6907 w 10000"/>
                  <a:gd name="connsiteY23" fmla="*/ 8461 h 10000"/>
                  <a:gd name="connsiteX24" fmla="*/ 6821 w 10000"/>
                  <a:gd name="connsiteY24" fmla="*/ 8289 h 10000"/>
                  <a:gd name="connsiteX25" fmla="*/ 6763 w 10000"/>
                  <a:gd name="connsiteY25" fmla="*/ 8289 h 10000"/>
                  <a:gd name="connsiteX26" fmla="*/ 6763 w 10000"/>
                  <a:gd name="connsiteY26" fmla="*/ 8120 h 10000"/>
                  <a:gd name="connsiteX27" fmla="*/ 6821 w 10000"/>
                  <a:gd name="connsiteY27" fmla="*/ 8033 h 10000"/>
                  <a:gd name="connsiteX28" fmla="*/ 6878 w 10000"/>
                  <a:gd name="connsiteY28" fmla="*/ 8033 h 10000"/>
                  <a:gd name="connsiteX29" fmla="*/ 6965 w 10000"/>
                  <a:gd name="connsiteY29" fmla="*/ 7865 h 10000"/>
                  <a:gd name="connsiteX30" fmla="*/ 7110 w 10000"/>
                  <a:gd name="connsiteY30" fmla="*/ 7692 h 10000"/>
                  <a:gd name="connsiteX31" fmla="*/ 7197 w 10000"/>
                  <a:gd name="connsiteY31" fmla="*/ 7605 h 10000"/>
                  <a:gd name="connsiteX32" fmla="*/ 7284 w 10000"/>
                  <a:gd name="connsiteY32" fmla="*/ 7265 h 10000"/>
                  <a:gd name="connsiteX33" fmla="*/ 7254 w 10000"/>
                  <a:gd name="connsiteY33" fmla="*/ 7180 h 10000"/>
                  <a:gd name="connsiteX34" fmla="*/ 7168 w 10000"/>
                  <a:gd name="connsiteY34" fmla="*/ 7180 h 10000"/>
                  <a:gd name="connsiteX35" fmla="*/ 7023 w 10000"/>
                  <a:gd name="connsiteY35" fmla="*/ 7265 h 10000"/>
                  <a:gd name="connsiteX36" fmla="*/ 6821 w 10000"/>
                  <a:gd name="connsiteY36" fmla="*/ 7265 h 10000"/>
                  <a:gd name="connsiteX37" fmla="*/ 6619 w 10000"/>
                  <a:gd name="connsiteY37" fmla="*/ 7008 h 10000"/>
                  <a:gd name="connsiteX38" fmla="*/ 6445 w 10000"/>
                  <a:gd name="connsiteY38" fmla="*/ 7008 h 10000"/>
                  <a:gd name="connsiteX39" fmla="*/ 6387 w 10000"/>
                  <a:gd name="connsiteY39" fmla="*/ 6836 h 10000"/>
                  <a:gd name="connsiteX40" fmla="*/ 6387 w 10000"/>
                  <a:gd name="connsiteY40" fmla="*/ 6751 h 10000"/>
                  <a:gd name="connsiteX41" fmla="*/ 2393 w 10000"/>
                  <a:gd name="connsiteY41" fmla="*/ 2148 h 10000"/>
                  <a:gd name="connsiteX42" fmla="*/ 2254 w 10000"/>
                  <a:gd name="connsiteY42" fmla="*/ 3334 h 10000"/>
                  <a:gd name="connsiteX43" fmla="*/ 1907 w 10000"/>
                  <a:gd name="connsiteY43" fmla="*/ 3334 h 10000"/>
                  <a:gd name="connsiteX44" fmla="*/ 1821 w 10000"/>
                  <a:gd name="connsiteY44" fmla="*/ 3163 h 10000"/>
                  <a:gd name="connsiteX45" fmla="*/ 1734 w 10000"/>
                  <a:gd name="connsiteY45" fmla="*/ 3163 h 10000"/>
                  <a:gd name="connsiteX46" fmla="*/ 1619 w 10000"/>
                  <a:gd name="connsiteY46" fmla="*/ 2990 h 10000"/>
                  <a:gd name="connsiteX47" fmla="*/ 1532 w 10000"/>
                  <a:gd name="connsiteY47" fmla="*/ 2990 h 10000"/>
                  <a:gd name="connsiteX48" fmla="*/ 1445 w 10000"/>
                  <a:gd name="connsiteY48" fmla="*/ 3334 h 10000"/>
                  <a:gd name="connsiteX49" fmla="*/ 1445 w 10000"/>
                  <a:gd name="connsiteY49" fmla="*/ 3761 h 10000"/>
                  <a:gd name="connsiteX50" fmla="*/ 1098 w 10000"/>
                  <a:gd name="connsiteY50" fmla="*/ 3761 h 10000"/>
                  <a:gd name="connsiteX51" fmla="*/ 1012 w 10000"/>
                  <a:gd name="connsiteY51" fmla="*/ 3845 h 10000"/>
                  <a:gd name="connsiteX52" fmla="*/ 896 w 10000"/>
                  <a:gd name="connsiteY52" fmla="*/ 3845 h 10000"/>
                  <a:gd name="connsiteX53" fmla="*/ 867 w 10000"/>
                  <a:gd name="connsiteY53" fmla="*/ 4016 h 10000"/>
                  <a:gd name="connsiteX54" fmla="*/ 809 w 10000"/>
                  <a:gd name="connsiteY54" fmla="*/ 4016 h 10000"/>
                  <a:gd name="connsiteX55" fmla="*/ 751 w 10000"/>
                  <a:gd name="connsiteY55" fmla="*/ 4273 h 10000"/>
                  <a:gd name="connsiteX56" fmla="*/ 722 w 10000"/>
                  <a:gd name="connsiteY56" fmla="*/ 4445 h 10000"/>
                  <a:gd name="connsiteX57" fmla="*/ 318 w 10000"/>
                  <a:gd name="connsiteY57" fmla="*/ 4445 h 10000"/>
                  <a:gd name="connsiteX58" fmla="*/ 289 w 10000"/>
                  <a:gd name="connsiteY58" fmla="*/ 4273 h 10000"/>
                  <a:gd name="connsiteX59" fmla="*/ 173 w 10000"/>
                  <a:gd name="connsiteY59" fmla="*/ 4188 h 10000"/>
                  <a:gd name="connsiteX60" fmla="*/ 144 w 10000"/>
                  <a:gd name="connsiteY60" fmla="*/ 4016 h 10000"/>
                  <a:gd name="connsiteX61" fmla="*/ 29 w 10000"/>
                  <a:gd name="connsiteY61" fmla="*/ 3845 h 10000"/>
                  <a:gd name="connsiteX62" fmla="*/ 0 w 10000"/>
                  <a:gd name="connsiteY62" fmla="*/ 3590 h 10000"/>
                  <a:gd name="connsiteX63" fmla="*/ 0 w 10000"/>
                  <a:gd name="connsiteY63" fmla="*/ 2908 h 10000"/>
                  <a:gd name="connsiteX64" fmla="*/ 29 w 10000"/>
                  <a:gd name="connsiteY64" fmla="*/ 2735 h 10000"/>
                  <a:gd name="connsiteX65" fmla="*/ 318 w 10000"/>
                  <a:gd name="connsiteY65" fmla="*/ 2735 h 10000"/>
                  <a:gd name="connsiteX66" fmla="*/ 751 w 10000"/>
                  <a:gd name="connsiteY66" fmla="*/ 1451 h 10000"/>
                  <a:gd name="connsiteX67" fmla="*/ 809 w 10000"/>
                  <a:gd name="connsiteY67" fmla="*/ 1626 h 10000"/>
                  <a:gd name="connsiteX68" fmla="*/ 896 w 10000"/>
                  <a:gd name="connsiteY68" fmla="*/ 1709 h 10000"/>
                  <a:gd name="connsiteX69" fmla="*/ 1012 w 10000"/>
                  <a:gd name="connsiteY69" fmla="*/ 1709 h 10000"/>
                  <a:gd name="connsiteX70" fmla="*/ 1098 w 10000"/>
                  <a:gd name="connsiteY70" fmla="*/ 1451 h 10000"/>
                  <a:gd name="connsiteX71" fmla="*/ 1907 w 10000"/>
                  <a:gd name="connsiteY71" fmla="*/ 1451 h 10000"/>
                  <a:gd name="connsiteX72" fmla="*/ 2110 w 10000"/>
                  <a:gd name="connsiteY72" fmla="*/ 1626 h 10000"/>
                  <a:gd name="connsiteX73" fmla="*/ 2168 w 10000"/>
                  <a:gd name="connsiteY73" fmla="*/ 1880 h 10000"/>
                  <a:gd name="connsiteX74" fmla="*/ 2312 w 10000"/>
                  <a:gd name="connsiteY74" fmla="*/ 2307 h 10000"/>
                  <a:gd name="connsiteX75" fmla="*/ 2341 w 10000"/>
                  <a:gd name="connsiteY75" fmla="*/ 2564 h 10000"/>
                  <a:gd name="connsiteX76" fmla="*/ 8844 w 10000"/>
                  <a:gd name="connsiteY76" fmla="*/ 0 h 10000"/>
                  <a:gd name="connsiteX77" fmla="*/ 9884 w 10000"/>
                  <a:gd name="connsiteY77" fmla="*/ 2908 h 10000"/>
                  <a:gd name="connsiteX78" fmla="*/ 10000 w 10000"/>
                  <a:gd name="connsiteY78" fmla="*/ 3419 h 10000"/>
                  <a:gd name="connsiteX79" fmla="*/ 9884 w 10000"/>
                  <a:gd name="connsiteY79" fmla="*/ 4273 h 10000"/>
                  <a:gd name="connsiteX80" fmla="*/ 9451 w 10000"/>
                  <a:gd name="connsiteY80" fmla="*/ 4445 h 10000"/>
                  <a:gd name="connsiteX81" fmla="*/ 9278 w 10000"/>
                  <a:gd name="connsiteY81" fmla="*/ 5042 h 10000"/>
                  <a:gd name="connsiteX82" fmla="*/ 9219 w 10000"/>
                  <a:gd name="connsiteY82" fmla="*/ 5299 h 10000"/>
                  <a:gd name="connsiteX83" fmla="*/ 9808 w 10000"/>
                  <a:gd name="connsiteY83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006 w 10000"/>
                  <a:gd name="connsiteY2" fmla="*/ 8461 h 10000"/>
                  <a:gd name="connsiteX3" fmla="*/ 8584 w 10000"/>
                  <a:gd name="connsiteY3" fmla="*/ 8461 h 10000"/>
                  <a:gd name="connsiteX4" fmla="*/ 8584 w 10000"/>
                  <a:gd name="connsiteY4" fmla="*/ 8717 h 10000"/>
                  <a:gd name="connsiteX5" fmla="*/ 8555 w 10000"/>
                  <a:gd name="connsiteY5" fmla="*/ 8717 h 10000"/>
                  <a:gd name="connsiteX6" fmla="*/ 8497 w 10000"/>
                  <a:gd name="connsiteY6" fmla="*/ 8887 h 10000"/>
                  <a:gd name="connsiteX7" fmla="*/ 8006 w 10000"/>
                  <a:gd name="connsiteY7" fmla="*/ 8887 h 10000"/>
                  <a:gd name="connsiteX8" fmla="*/ 7862 w 10000"/>
                  <a:gd name="connsiteY8" fmla="*/ 8976 h 10000"/>
                  <a:gd name="connsiteX9" fmla="*/ 7775 w 10000"/>
                  <a:gd name="connsiteY9" fmla="*/ 9317 h 10000"/>
                  <a:gd name="connsiteX10" fmla="*/ 7688 w 10000"/>
                  <a:gd name="connsiteY10" fmla="*/ 9317 h 10000"/>
                  <a:gd name="connsiteX11" fmla="*/ 7572 w 10000"/>
                  <a:gd name="connsiteY11" fmla="*/ 9404 h 10000"/>
                  <a:gd name="connsiteX12" fmla="*/ 7428 w 10000"/>
                  <a:gd name="connsiteY12" fmla="*/ 9829 h 10000"/>
                  <a:gd name="connsiteX13" fmla="*/ 7341 w 10000"/>
                  <a:gd name="connsiteY13" fmla="*/ 10000 h 10000"/>
                  <a:gd name="connsiteX14" fmla="*/ 7284 w 10000"/>
                  <a:gd name="connsiteY14" fmla="*/ 10000 h 10000"/>
                  <a:gd name="connsiteX15" fmla="*/ 7254 w 10000"/>
                  <a:gd name="connsiteY15" fmla="*/ 9829 h 10000"/>
                  <a:gd name="connsiteX16" fmla="*/ 7168 w 10000"/>
                  <a:gd name="connsiteY16" fmla="*/ 9745 h 10000"/>
                  <a:gd name="connsiteX17" fmla="*/ 7110 w 10000"/>
                  <a:gd name="connsiteY17" fmla="*/ 9573 h 10000"/>
                  <a:gd name="connsiteX18" fmla="*/ 7110 w 10000"/>
                  <a:gd name="connsiteY18" fmla="*/ 9145 h 10000"/>
                  <a:gd name="connsiteX19" fmla="*/ 7168 w 10000"/>
                  <a:gd name="connsiteY19" fmla="*/ 8976 h 10000"/>
                  <a:gd name="connsiteX20" fmla="*/ 7168 w 10000"/>
                  <a:gd name="connsiteY20" fmla="*/ 8887 h 10000"/>
                  <a:gd name="connsiteX21" fmla="*/ 7052 w 10000"/>
                  <a:gd name="connsiteY21" fmla="*/ 8550 h 10000"/>
                  <a:gd name="connsiteX22" fmla="*/ 6907 w 10000"/>
                  <a:gd name="connsiteY22" fmla="*/ 8461 h 10000"/>
                  <a:gd name="connsiteX23" fmla="*/ 6821 w 10000"/>
                  <a:gd name="connsiteY23" fmla="*/ 8289 h 10000"/>
                  <a:gd name="connsiteX24" fmla="*/ 6763 w 10000"/>
                  <a:gd name="connsiteY24" fmla="*/ 8289 h 10000"/>
                  <a:gd name="connsiteX25" fmla="*/ 6763 w 10000"/>
                  <a:gd name="connsiteY25" fmla="*/ 8120 h 10000"/>
                  <a:gd name="connsiteX26" fmla="*/ 6821 w 10000"/>
                  <a:gd name="connsiteY26" fmla="*/ 8033 h 10000"/>
                  <a:gd name="connsiteX27" fmla="*/ 6878 w 10000"/>
                  <a:gd name="connsiteY27" fmla="*/ 8033 h 10000"/>
                  <a:gd name="connsiteX28" fmla="*/ 6965 w 10000"/>
                  <a:gd name="connsiteY28" fmla="*/ 7865 h 10000"/>
                  <a:gd name="connsiteX29" fmla="*/ 7110 w 10000"/>
                  <a:gd name="connsiteY29" fmla="*/ 7692 h 10000"/>
                  <a:gd name="connsiteX30" fmla="*/ 7197 w 10000"/>
                  <a:gd name="connsiteY30" fmla="*/ 7605 h 10000"/>
                  <a:gd name="connsiteX31" fmla="*/ 7284 w 10000"/>
                  <a:gd name="connsiteY31" fmla="*/ 7265 h 10000"/>
                  <a:gd name="connsiteX32" fmla="*/ 7254 w 10000"/>
                  <a:gd name="connsiteY32" fmla="*/ 7180 h 10000"/>
                  <a:gd name="connsiteX33" fmla="*/ 7168 w 10000"/>
                  <a:gd name="connsiteY33" fmla="*/ 7180 h 10000"/>
                  <a:gd name="connsiteX34" fmla="*/ 7023 w 10000"/>
                  <a:gd name="connsiteY34" fmla="*/ 7265 h 10000"/>
                  <a:gd name="connsiteX35" fmla="*/ 6821 w 10000"/>
                  <a:gd name="connsiteY35" fmla="*/ 7265 h 10000"/>
                  <a:gd name="connsiteX36" fmla="*/ 6619 w 10000"/>
                  <a:gd name="connsiteY36" fmla="*/ 7008 h 10000"/>
                  <a:gd name="connsiteX37" fmla="*/ 6445 w 10000"/>
                  <a:gd name="connsiteY37" fmla="*/ 7008 h 10000"/>
                  <a:gd name="connsiteX38" fmla="*/ 6387 w 10000"/>
                  <a:gd name="connsiteY38" fmla="*/ 6836 h 10000"/>
                  <a:gd name="connsiteX39" fmla="*/ 6387 w 10000"/>
                  <a:gd name="connsiteY39" fmla="*/ 6751 h 10000"/>
                  <a:gd name="connsiteX40" fmla="*/ 2393 w 10000"/>
                  <a:gd name="connsiteY40" fmla="*/ 2148 h 10000"/>
                  <a:gd name="connsiteX41" fmla="*/ 2254 w 10000"/>
                  <a:gd name="connsiteY41" fmla="*/ 3334 h 10000"/>
                  <a:gd name="connsiteX42" fmla="*/ 1907 w 10000"/>
                  <a:gd name="connsiteY42" fmla="*/ 3334 h 10000"/>
                  <a:gd name="connsiteX43" fmla="*/ 1821 w 10000"/>
                  <a:gd name="connsiteY43" fmla="*/ 3163 h 10000"/>
                  <a:gd name="connsiteX44" fmla="*/ 1734 w 10000"/>
                  <a:gd name="connsiteY44" fmla="*/ 3163 h 10000"/>
                  <a:gd name="connsiteX45" fmla="*/ 1619 w 10000"/>
                  <a:gd name="connsiteY45" fmla="*/ 2990 h 10000"/>
                  <a:gd name="connsiteX46" fmla="*/ 1532 w 10000"/>
                  <a:gd name="connsiteY46" fmla="*/ 2990 h 10000"/>
                  <a:gd name="connsiteX47" fmla="*/ 1445 w 10000"/>
                  <a:gd name="connsiteY47" fmla="*/ 3334 h 10000"/>
                  <a:gd name="connsiteX48" fmla="*/ 1445 w 10000"/>
                  <a:gd name="connsiteY48" fmla="*/ 3761 h 10000"/>
                  <a:gd name="connsiteX49" fmla="*/ 1098 w 10000"/>
                  <a:gd name="connsiteY49" fmla="*/ 3761 h 10000"/>
                  <a:gd name="connsiteX50" fmla="*/ 1012 w 10000"/>
                  <a:gd name="connsiteY50" fmla="*/ 3845 h 10000"/>
                  <a:gd name="connsiteX51" fmla="*/ 896 w 10000"/>
                  <a:gd name="connsiteY51" fmla="*/ 3845 h 10000"/>
                  <a:gd name="connsiteX52" fmla="*/ 867 w 10000"/>
                  <a:gd name="connsiteY52" fmla="*/ 4016 h 10000"/>
                  <a:gd name="connsiteX53" fmla="*/ 809 w 10000"/>
                  <a:gd name="connsiteY53" fmla="*/ 4016 h 10000"/>
                  <a:gd name="connsiteX54" fmla="*/ 751 w 10000"/>
                  <a:gd name="connsiteY54" fmla="*/ 4273 h 10000"/>
                  <a:gd name="connsiteX55" fmla="*/ 722 w 10000"/>
                  <a:gd name="connsiteY55" fmla="*/ 4445 h 10000"/>
                  <a:gd name="connsiteX56" fmla="*/ 318 w 10000"/>
                  <a:gd name="connsiteY56" fmla="*/ 4445 h 10000"/>
                  <a:gd name="connsiteX57" fmla="*/ 289 w 10000"/>
                  <a:gd name="connsiteY57" fmla="*/ 4273 h 10000"/>
                  <a:gd name="connsiteX58" fmla="*/ 173 w 10000"/>
                  <a:gd name="connsiteY58" fmla="*/ 4188 h 10000"/>
                  <a:gd name="connsiteX59" fmla="*/ 144 w 10000"/>
                  <a:gd name="connsiteY59" fmla="*/ 4016 h 10000"/>
                  <a:gd name="connsiteX60" fmla="*/ 29 w 10000"/>
                  <a:gd name="connsiteY60" fmla="*/ 3845 h 10000"/>
                  <a:gd name="connsiteX61" fmla="*/ 0 w 10000"/>
                  <a:gd name="connsiteY61" fmla="*/ 3590 h 10000"/>
                  <a:gd name="connsiteX62" fmla="*/ 0 w 10000"/>
                  <a:gd name="connsiteY62" fmla="*/ 2908 h 10000"/>
                  <a:gd name="connsiteX63" fmla="*/ 29 w 10000"/>
                  <a:gd name="connsiteY63" fmla="*/ 2735 h 10000"/>
                  <a:gd name="connsiteX64" fmla="*/ 318 w 10000"/>
                  <a:gd name="connsiteY64" fmla="*/ 2735 h 10000"/>
                  <a:gd name="connsiteX65" fmla="*/ 751 w 10000"/>
                  <a:gd name="connsiteY65" fmla="*/ 1451 h 10000"/>
                  <a:gd name="connsiteX66" fmla="*/ 809 w 10000"/>
                  <a:gd name="connsiteY66" fmla="*/ 1626 h 10000"/>
                  <a:gd name="connsiteX67" fmla="*/ 896 w 10000"/>
                  <a:gd name="connsiteY67" fmla="*/ 1709 h 10000"/>
                  <a:gd name="connsiteX68" fmla="*/ 1012 w 10000"/>
                  <a:gd name="connsiteY68" fmla="*/ 1709 h 10000"/>
                  <a:gd name="connsiteX69" fmla="*/ 1098 w 10000"/>
                  <a:gd name="connsiteY69" fmla="*/ 1451 h 10000"/>
                  <a:gd name="connsiteX70" fmla="*/ 1907 w 10000"/>
                  <a:gd name="connsiteY70" fmla="*/ 1451 h 10000"/>
                  <a:gd name="connsiteX71" fmla="*/ 2110 w 10000"/>
                  <a:gd name="connsiteY71" fmla="*/ 1626 h 10000"/>
                  <a:gd name="connsiteX72" fmla="*/ 2168 w 10000"/>
                  <a:gd name="connsiteY72" fmla="*/ 1880 h 10000"/>
                  <a:gd name="connsiteX73" fmla="*/ 2312 w 10000"/>
                  <a:gd name="connsiteY73" fmla="*/ 2307 h 10000"/>
                  <a:gd name="connsiteX74" fmla="*/ 2341 w 10000"/>
                  <a:gd name="connsiteY74" fmla="*/ 2564 h 10000"/>
                  <a:gd name="connsiteX75" fmla="*/ 8844 w 10000"/>
                  <a:gd name="connsiteY75" fmla="*/ 0 h 10000"/>
                  <a:gd name="connsiteX76" fmla="*/ 9884 w 10000"/>
                  <a:gd name="connsiteY76" fmla="*/ 2908 h 10000"/>
                  <a:gd name="connsiteX77" fmla="*/ 10000 w 10000"/>
                  <a:gd name="connsiteY77" fmla="*/ 3419 h 10000"/>
                  <a:gd name="connsiteX78" fmla="*/ 9884 w 10000"/>
                  <a:gd name="connsiteY78" fmla="*/ 4273 h 10000"/>
                  <a:gd name="connsiteX79" fmla="*/ 9451 w 10000"/>
                  <a:gd name="connsiteY79" fmla="*/ 4445 h 10000"/>
                  <a:gd name="connsiteX80" fmla="*/ 9278 w 10000"/>
                  <a:gd name="connsiteY80" fmla="*/ 5042 h 10000"/>
                  <a:gd name="connsiteX81" fmla="*/ 9219 w 10000"/>
                  <a:gd name="connsiteY81" fmla="*/ 5299 h 10000"/>
                  <a:gd name="connsiteX82" fmla="*/ 9808 w 10000"/>
                  <a:gd name="connsiteY82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584 w 10000"/>
                  <a:gd name="connsiteY2" fmla="*/ 8461 h 10000"/>
                  <a:gd name="connsiteX3" fmla="*/ 8584 w 10000"/>
                  <a:gd name="connsiteY3" fmla="*/ 8717 h 10000"/>
                  <a:gd name="connsiteX4" fmla="*/ 8555 w 10000"/>
                  <a:gd name="connsiteY4" fmla="*/ 8717 h 10000"/>
                  <a:gd name="connsiteX5" fmla="*/ 8497 w 10000"/>
                  <a:gd name="connsiteY5" fmla="*/ 8887 h 10000"/>
                  <a:gd name="connsiteX6" fmla="*/ 8006 w 10000"/>
                  <a:gd name="connsiteY6" fmla="*/ 8887 h 10000"/>
                  <a:gd name="connsiteX7" fmla="*/ 7862 w 10000"/>
                  <a:gd name="connsiteY7" fmla="*/ 8976 h 10000"/>
                  <a:gd name="connsiteX8" fmla="*/ 7775 w 10000"/>
                  <a:gd name="connsiteY8" fmla="*/ 9317 h 10000"/>
                  <a:gd name="connsiteX9" fmla="*/ 7688 w 10000"/>
                  <a:gd name="connsiteY9" fmla="*/ 9317 h 10000"/>
                  <a:gd name="connsiteX10" fmla="*/ 7572 w 10000"/>
                  <a:gd name="connsiteY10" fmla="*/ 9404 h 10000"/>
                  <a:gd name="connsiteX11" fmla="*/ 7428 w 10000"/>
                  <a:gd name="connsiteY11" fmla="*/ 9829 h 10000"/>
                  <a:gd name="connsiteX12" fmla="*/ 7341 w 10000"/>
                  <a:gd name="connsiteY12" fmla="*/ 10000 h 10000"/>
                  <a:gd name="connsiteX13" fmla="*/ 7284 w 10000"/>
                  <a:gd name="connsiteY13" fmla="*/ 10000 h 10000"/>
                  <a:gd name="connsiteX14" fmla="*/ 7254 w 10000"/>
                  <a:gd name="connsiteY14" fmla="*/ 9829 h 10000"/>
                  <a:gd name="connsiteX15" fmla="*/ 7168 w 10000"/>
                  <a:gd name="connsiteY15" fmla="*/ 9745 h 10000"/>
                  <a:gd name="connsiteX16" fmla="*/ 7110 w 10000"/>
                  <a:gd name="connsiteY16" fmla="*/ 9573 h 10000"/>
                  <a:gd name="connsiteX17" fmla="*/ 7110 w 10000"/>
                  <a:gd name="connsiteY17" fmla="*/ 9145 h 10000"/>
                  <a:gd name="connsiteX18" fmla="*/ 7168 w 10000"/>
                  <a:gd name="connsiteY18" fmla="*/ 8976 h 10000"/>
                  <a:gd name="connsiteX19" fmla="*/ 7168 w 10000"/>
                  <a:gd name="connsiteY19" fmla="*/ 8887 h 10000"/>
                  <a:gd name="connsiteX20" fmla="*/ 7052 w 10000"/>
                  <a:gd name="connsiteY20" fmla="*/ 8550 h 10000"/>
                  <a:gd name="connsiteX21" fmla="*/ 6907 w 10000"/>
                  <a:gd name="connsiteY21" fmla="*/ 8461 h 10000"/>
                  <a:gd name="connsiteX22" fmla="*/ 6821 w 10000"/>
                  <a:gd name="connsiteY22" fmla="*/ 8289 h 10000"/>
                  <a:gd name="connsiteX23" fmla="*/ 6763 w 10000"/>
                  <a:gd name="connsiteY23" fmla="*/ 8289 h 10000"/>
                  <a:gd name="connsiteX24" fmla="*/ 6763 w 10000"/>
                  <a:gd name="connsiteY24" fmla="*/ 8120 h 10000"/>
                  <a:gd name="connsiteX25" fmla="*/ 6821 w 10000"/>
                  <a:gd name="connsiteY25" fmla="*/ 8033 h 10000"/>
                  <a:gd name="connsiteX26" fmla="*/ 6878 w 10000"/>
                  <a:gd name="connsiteY26" fmla="*/ 8033 h 10000"/>
                  <a:gd name="connsiteX27" fmla="*/ 6965 w 10000"/>
                  <a:gd name="connsiteY27" fmla="*/ 7865 h 10000"/>
                  <a:gd name="connsiteX28" fmla="*/ 7110 w 10000"/>
                  <a:gd name="connsiteY28" fmla="*/ 7692 h 10000"/>
                  <a:gd name="connsiteX29" fmla="*/ 7197 w 10000"/>
                  <a:gd name="connsiteY29" fmla="*/ 7605 h 10000"/>
                  <a:gd name="connsiteX30" fmla="*/ 7284 w 10000"/>
                  <a:gd name="connsiteY30" fmla="*/ 7265 h 10000"/>
                  <a:gd name="connsiteX31" fmla="*/ 7254 w 10000"/>
                  <a:gd name="connsiteY31" fmla="*/ 7180 h 10000"/>
                  <a:gd name="connsiteX32" fmla="*/ 7168 w 10000"/>
                  <a:gd name="connsiteY32" fmla="*/ 7180 h 10000"/>
                  <a:gd name="connsiteX33" fmla="*/ 7023 w 10000"/>
                  <a:gd name="connsiteY33" fmla="*/ 7265 h 10000"/>
                  <a:gd name="connsiteX34" fmla="*/ 6821 w 10000"/>
                  <a:gd name="connsiteY34" fmla="*/ 7265 h 10000"/>
                  <a:gd name="connsiteX35" fmla="*/ 6619 w 10000"/>
                  <a:gd name="connsiteY35" fmla="*/ 7008 h 10000"/>
                  <a:gd name="connsiteX36" fmla="*/ 6445 w 10000"/>
                  <a:gd name="connsiteY36" fmla="*/ 7008 h 10000"/>
                  <a:gd name="connsiteX37" fmla="*/ 6387 w 10000"/>
                  <a:gd name="connsiteY37" fmla="*/ 6836 h 10000"/>
                  <a:gd name="connsiteX38" fmla="*/ 6387 w 10000"/>
                  <a:gd name="connsiteY38" fmla="*/ 6751 h 10000"/>
                  <a:gd name="connsiteX39" fmla="*/ 2393 w 10000"/>
                  <a:gd name="connsiteY39" fmla="*/ 2148 h 10000"/>
                  <a:gd name="connsiteX40" fmla="*/ 2254 w 10000"/>
                  <a:gd name="connsiteY40" fmla="*/ 3334 h 10000"/>
                  <a:gd name="connsiteX41" fmla="*/ 1907 w 10000"/>
                  <a:gd name="connsiteY41" fmla="*/ 3334 h 10000"/>
                  <a:gd name="connsiteX42" fmla="*/ 1821 w 10000"/>
                  <a:gd name="connsiteY42" fmla="*/ 3163 h 10000"/>
                  <a:gd name="connsiteX43" fmla="*/ 1734 w 10000"/>
                  <a:gd name="connsiteY43" fmla="*/ 3163 h 10000"/>
                  <a:gd name="connsiteX44" fmla="*/ 1619 w 10000"/>
                  <a:gd name="connsiteY44" fmla="*/ 2990 h 10000"/>
                  <a:gd name="connsiteX45" fmla="*/ 1532 w 10000"/>
                  <a:gd name="connsiteY45" fmla="*/ 2990 h 10000"/>
                  <a:gd name="connsiteX46" fmla="*/ 1445 w 10000"/>
                  <a:gd name="connsiteY46" fmla="*/ 3334 h 10000"/>
                  <a:gd name="connsiteX47" fmla="*/ 1445 w 10000"/>
                  <a:gd name="connsiteY47" fmla="*/ 3761 h 10000"/>
                  <a:gd name="connsiteX48" fmla="*/ 1098 w 10000"/>
                  <a:gd name="connsiteY48" fmla="*/ 3761 h 10000"/>
                  <a:gd name="connsiteX49" fmla="*/ 1012 w 10000"/>
                  <a:gd name="connsiteY49" fmla="*/ 3845 h 10000"/>
                  <a:gd name="connsiteX50" fmla="*/ 896 w 10000"/>
                  <a:gd name="connsiteY50" fmla="*/ 3845 h 10000"/>
                  <a:gd name="connsiteX51" fmla="*/ 867 w 10000"/>
                  <a:gd name="connsiteY51" fmla="*/ 4016 h 10000"/>
                  <a:gd name="connsiteX52" fmla="*/ 809 w 10000"/>
                  <a:gd name="connsiteY52" fmla="*/ 4016 h 10000"/>
                  <a:gd name="connsiteX53" fmla="*/ 751 w 10000"/>
                  <a:gd name="connsiteY53" fmla="*/ 4273 h 10000"/>
                  <a:gd name="connsiteX54" fmla="*/ 722 w 10000"/>
                  <a:gd name="connsiteY54" fmla="*/ 4445 h 10000"/>
                  <a:gd name="connsiteX55" fmla="*/ 318 w 10000"/>
                  <a:gd name="connsiteY55" fmla="*/ 4445 h 10000"/>
                  <a:gd name="connsiteX56" fmla="*/ 289 w 10000"/>
                  <a:gd name="connsiteY56" fmla="*/ 4273 h 10000"/>
                  <a:gd name="connsiteX57" fmla="*/ 173 w 10000"/>
                  <a:gd name="connsiteY57" fmla="*/ 4188 h 10000"/>
                  <a:gd name="connsiteX58" fmla="*/ 144 w 10000"/>
                  <a:gd name="connsiteY58" fmla="*/ 4016 h 10000"/>
                  <a:gd name="connsiteX59" fmla="*/ 29 w 10000"/>
                  <a:gd name="connsiteY59" fmla="*/ 3845 h 10000"/>
                  <a:gd name="connsiteX60" fmla="*/ 0 w 10000"/>
                  <a:gd name="connsiteY60" fmla="*/ 3590 h 10000"/>
                  <a:gd name="connsiteX61" fmla="*/ 0 w 10000"/>
                  <a:gd name="connsiteY61" fmla="*/ 2908 h 10000"/>
                  <a:gd name="connsiteX62" fmla="*/ 29 w 10000"/>
                  <a:gd name="connsiteY62" fmla="*/ 2735 h 10000"/>
                  <a:gd name="connsiteX63" fmla="*/ 318 w 10000"/>
                  <a:gd name="connsiteY63" fmla="*/ 2735 h 10000"/>
                  <a:gd name="connsiteX64" fmla="*/ 751 w 10000"/>
                  <a:gd name="connsiteY64" fmla="*/ 1451 h 10000"/>
                  <a:gd name="connsiteX65" fmla="*/ 809 w 10000"/>
                  <a:gd name="connsiteY65" fmla="*/ 1626 h 10000"/>
                  <a:gd name="connsiteX66" fmla="*/ 896 w 10000"/>
                  <a:gd name="connsiteY66" fmla="*/ 1709 h 10000"/>
                  <a:gd name="connsiteX67" fmla="*/ 1012 w 10000"/>
                  <a:gd name="connsiteY67" fmla="*/ 1709 h 10000"/>
                  <a:gd name="connsiteX68" fmla="*/ 1098 w 10000"/>
                  <a:gd name="connsiteY68" fmla="*/ 1451 h 10000"/>
                  <a:gd name="connsiteX69" fmla="*/ 1907 w 10000"/>
                  <a:gd name="connsiteY69" fmla="*/ 1451 h 10000"/>
                  <a:gd name="connsiteX70" fmla="*/ 2110 w 10000"/>
                  <a:gd name="connsiteY70" fmla="*/ 1626 h 10000"/>
                  <a:gd name="connsiteX71" fmla="*/ 2168 w 10000"/>
                  <a:gd name="connsiteY71" fmla="*/ 1880 h 10000"/>
                  <a:gd name="connsiteX72" fmla="*/ 2312 w 10000"/>
                  <a:gd name="connsiteY72" fmla="*/ 2307 h 10000"/>
                  <a:gd name="connsiteX73" fmla="*/ 2341 w 10000"/>
                  <a:gd name="connsiteY73" fmla="*/ 2564 h 10000"/>
                  <a:gd name="connsiteX74" fmla="*/ 8844 w 10000"/>
                  <a:gd name="connsiteY74" fmla="*/ 0 h 10000"/>
                  <a:gd name="connsiteX75" fmla="*/ 9884 w 10000"/>
                  <a:gd name="connsiteY75" fmla="*/ 2908 h 10000"/>
                  <a:gd name="connsiteX76" fmla="*/ 10000 w 10000"/>
                  <a:gd name="connsiteY76" fmla="*/ 3419 h 10000"/>
                  <a:gd name="connsiteX77" fmla="*/ 9884 w 10000"/>
                  <a:gd name="connsiteY77" fmla="*/ 4273 h 10000"/>
                  <a:gd name="connsiteX78" fmla="*/ 9451 w 10000"/>
                  <a:gd name="connsiteY78" fmla="*/ 4445 h 10000"/>
                  <a:gd name="connsiteX79" fmla="*/ 9278 w 10000"/>
                  <a:gd name="connsiteY79" fmla="*/ 5042 h 10000"/>
                  <a:gd name="connsiteX80" fmla="*/ 9219 w 10000"/>
                  <a:gd name="connsiteY80" fmla="*/ 5299 h 10000"/>
                  <a:gd name="connsiteX81" fmla="*/ 9808 w 10000"/>
                  <a:gd name="connsiteY81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584 w 10000"/>
                  <a:gd name="connsiteY2" fmla="*/ 8461 h 10000"/>
                  <a:gd name="connsiteX3" fmla="*/ 8584 w 10000"/>
                  <a:gd name="connsiteY3" fmla="*/ 8717 h 10000"/>
                  <a:gd name="connsiteX4" fmla="*/ 8497 w 10000"/>
                  <a:gd name="connsiteY4" fmla="*/ 8887 h 10000"/>
                  <a:gd name="connsiteX5" fmla="*/ 8006 w 10000"/>
                  <a:gd name="connsiteY5" fmla="*/ 8887 h 10000"/>
                  <a:gd name="connsiteX6" fmla="*/ 7862 w 10000"/>
                  <a:gd name="connsiteY6" fmla="*/ 8976 h 10000"/>
                  <a:gd name="connsiteX7" fmla="*/ 7775 w 10000"/>
                  <a:gd name="connsiteY7" fmla="*/ 9317 h 10000"/>
                  <a:gd name="connsiteX8" fmla="*/ 7688 w 10000"/>
                  <a:gd name="connsiteY8" fmla="*/ 9317 h 10000"/>
                  <a:gd name="connsiteX9" fmla="*/ 7572 w 10000"/>
                  <a:gd name="connsiteY9" fmla="*/ 9404 h 10000"/>
                  <a:gd name="connsiteX10" fmla="*/ 7428 w 10000"/>
                  <a:gd name="connsiteY10" fmla="*/ 9829 h 10000"/>
                  <a:gd name="connsiteX11" fmla="*/ 7341 w 10000"/>
                  <a:gd name="connsiteY11" fmla="*/ 10000 h 10000"/>
                  <a:gd name="connsiteX12" fmla="*/ 7284 w 10000"/>
                  <a:gd name="connsiteY12" fmla="*/ 10000 h 10000"/>
                  <a:gd name="connsiteX13" fmla="*/ 7254 w 10000"/>
                  <a:gd name="connsiteY13" fmla="*/ 9829 h 10000"/>
                  <a:gd name="connsiteX14" fmla="*/ 7168 w 10000"/>
                  <a:gd name="connsiteY14" fmla="*/ 9745 h 10000"/>
                  <a:gd name="connsiteX15" fmla="*/ 7110 w 10000"/>
                  <a:gd name="connsiteY15" fmla="*/ 9573 h 10000"/>
                  <a:gd name="connsiteX16" fmla="*/ 7110 w 10000"/>
                  <a:gd name="connsiteY16" fmla="*/ 9145 h 10000"/>
                  <a:gd name="connsiteX17" fmla="*/ 7168 w 10000"/>
                  <a:gd name="connsiteY17" fmla="*/ 8976 h 10000"/>
                  <a:gd name="connsiteX18" fmla="*/ 7168 w 10000"/>
                  <a:gd name="connsiteY18" fmla="*/ 8887 h 10000"/>
                  <a:gd name="connsiteX19" fmla="*/ 7052 w 10000"/>
                  <a:gd name="connsiteY19" fmla="*/ 8550 h 10000"/>
                  <a:gd name="connsiteX20" fmla="*/ 6907 w 10000"/>
                  <a:gd name="connsiteY20" fmla="*/ 8461 h 10000"/>
                  <a:gd name="connsiteX21" fmla="*/ 6821 w 10000"/>
                  <a:gd name="connsiteY21" fmla="*/ 8289 h 10000"/>
                  <a:gd name="connsiteX22" fmla="*/ 6763 w 10000"/>
                  <a:gd name="connsiteY22" fmla="*/ 8289 h 10000"/>
                  <a:gd name="connsiteX23" fmla="*/ 6763 w 10000"/>
                  <a:gd name="connsiteY23" fmla="*/ 8120 h 10000"/>
                  <a:gd name="connsiteX24" fmla="*/ 6821 w 10000"/>
                  <a:gd name="connsiteY24" fmla="*/ 8033 h 10000"/>
                  <a:gd name="connsiteX25" fmla="*/ 6878 w 10000"/>
                  <a:gd name="connsiteY25" fmla="*/ 8033 h 10000"/>
                  <a:gd name="connsiteX26" fmla="*/ 6965 w 10000"/>
                  <a:gd name="connsiteY26" fmla="*/ 7865 h 10000"/>
                  <a:gd name="connsiteX27" fmla="*/ 7110 w 10000"/>
                  <a:gd name="connsiteY27" fmla="*/ 7692 h 10000"/>
                  <a:gd name="connsiteX28" fmla="*/ 7197 w 10000"/>
                  <a:gd name="connsiteY28" fmla="*/ 7605 h 10000"/>
                  <a:gd name="connsiteX29" fmla="*/ 7284 w 10000"/>
                  <a:gd name="connsiteY29" fmla="*/ 7265 h 10000"/>
                  <a:gd name="connsiteX30" fmla="*/ 7254 w 10000"/>
                  <a:gd name="connsiteY30" fmla="*/ 7180 h 10000"/>
                  <a:gd name="connsiteX31" fmla="*/ 7168 w 10000"/>
                  <a:gd name="connsiteY31" fmla="*/ 7180 h 10000"/>
                  <a:gd name="connsiteX32" fmla="*/ 7023 w 10000"/>
                  <a:gd name="connsiteY32" fmla="*/ 7265 h 10000"/>
                  <a:gd name="connsiteX33" fmla="*/ 6821 w 10000"/>
                  <a:gd name="connsiteY33" fmla="*/ 7265 h 10000"/>
                  <a:gd name="connsiteX34" fmla="*/ 6619 w 10000"/>
                  <a:gd name="connsiteY34" fmla="*/ 7008 h 10000"/>
                  <a:gd name="connsiteX35" fmla="*/ 6445 w 10000"/>
                  <a:gd name="connsiteY35" fmla="*/ 7008 h 10000"/>
                  <a:gd name="connsiteX36" fmla="*/ 6387 w 10000"/>
                  <a:gd name="connsiteY36" fmla="*/ 6836 h 10000"/>
                  <a:gd name="connsiteX37" fmla="*/ 6387 w 10000"/>
                  <a:gd name="connsiteY37" fmla="*/ 6751 h 10000"/>
                  <a:gd name="connsiteX38" fmla="*/ 2393 w 10000"/>
                  <a:gd name="connsiteY38" fmla="*/ 2148 h 10000"/>
                  <a:gd name="connsiteX39" fmla="*/ 2254 w 10000"/>
                  <a:gd name="connsiteY39" fmla="*/ 3334 h 10000"/>
                  <a:gd name="connsiteX40" fmla="*/ 1907 w 10000"/>
                  <a:gd name="connsiteY40" fmla="*/ 3334 h 10000"/>
                  <a:gd name="connsiteX41" fmla="*/ 1821 w 10000"/>
                  <a:gd name="connsiteY41" fmla="*/ 3163 h 10000"/>
                  <a:gd name="connsiteX42" fmla="*/ 1734 w 10000"/>
                  <a:gd name="connsiteY42" fmla="*/ 3163 h 10000"/>
                  <a:gd name="connsiteX43" fmla="*/ 1619 w 10000"/>
                  <a:gd name="connsiteY43" fmla="*/ 2990 h 10000"/>
                  <a:gd name="connsiteX44" fmla="*/ 1532 w 10000"/>
                  <a:gd name="connsiteY44" fmla="*/ 2990 h 10000"/>
                  <a:gd name="connsiteX45" fmla="*/ 1445 w 10000"/>
                  <a:gd name="connsiteY45" fmla="*/ 3334 h 10000"/>
                  <a:gd name="connsiteX46" fmla="*/ 1445 w 10000"/>
                  <a:gd name="connsiteY46" fmla="*/ 3761 h 10000"/>
                  <a:gd name="connsiteX47" fmla="*/ 1098 w 10000"/>
                  <a:gd name="connsiteY47" fmla="*/ 3761 h 10000"/>
                  <a:gd name="connsiteX48" fmla="*/ 1012 w 10000"/>
                  <a:gd name="connsiteY48" fmla="*/ 3845 h 10000"/>
                  <a:gd name="connsiteX49" fmla="*/ 896 w 10000"/>
                  <a:gd name="connsiteY49" fmla="*/ 3845 h 10000"/>
                  <a:gd name="connsiteX50" fmla="*/ 867 w 10000"/>
                  <a:gd name="connsiteY50" fmla="*/ 4016 h 10000"/>
                  <a:gd name="connsiteX51" fmla="*/ 809 w 10000"/>
                  <a:gd name="connsiteY51" fmla="*/ 4016 h 10000"/>
                  <a:gd name="connsiteX52" fmla="*/ 751 w 10000"/>
                  <a:gd name="connsiteY52" fmla="*/ 4273 h 10000"/>
                  <a:gd name="connsiteX53" fmla="*/ 722 w 10000"/>
                  <a:gd name="connsiteY53" fmla="*/ 4445 h 10000"/>
                  <a:gd name="connsiteX54" fmla="*/ 318 w 10000"/>
                  <a:gd name="connsiteY54" fmla="*/ 4445 h 10000"/>
                  <a:gd name="connsiteX55" fmla="*/ 289 w 10000"/>
                  <a:gd name="connsiteY55" fmla="*/ 4273 h 10000"/>
                  <a:gd name="connsiteX56" fmla="*/ 173 w 10000"/>
                  <a:gd name="connsiteY56" fmla="*/ 4188 h 10000"/>
                  <a:gd name="connsiteX57" fmla="*/ 144 w 10000"/>
                  <a:gd name="connsiteY57" fmla="*/ 4016 h 10000"/>
                  <a:gd name="connsiteX58" fmla="*/ 29 w 10000"/>
                  <a:gd name="connsiteY58" fmla="*/ 3845 h 10000"/>
                  <a:gd name="connsiteX59" fmla="*/ 0 w 10000"/>
                  <a:gd name="connsiteY59" fmla="*/ 3590 h 10000"/>
                  <a:gd name="connsiteX60" fmla="*/ 0 w 10000"/>
                  <a:gd name="connsiteY60" fmla="*/ 2908 h 10000"/>
                  <a:gd name="connsiteX61" fmla="*/ 29 w 10000"/>
                  <a:gd name="connsiteY61" fmla="*/ 2735 h 10000"/>
                  <a:gd name="connsiteX62" fmla="*/ 318 w 10000"/>
                  <a:gd name="connsiteY62" fmla="*/ 2735 h 10000"/>
                  <a:gd name="connsiteX63" fmla="*/ 751 w 10000"/>
                  <a:gd name="connsiteY63" fmla="*/ 1451 h 10000"/>
                  <a:gd name="connsiteX64" fmla="*/ 809 w 10000"/>
                  <a:gd name="connsiteY64" fmla="*/ 1626 h 10000"/>
                  <a:gd name="connsiteX65" fmla="*/ 896 w 10000"/>
                  <a:gd name="connsiteY65" fmla="*/ 1709 h 10000"/>
                  <a:gd name="connsiteX66" fmla="*/ 1012 w 10000"/>
                  <a:gd name="connsiteY66" fmla="*/ 1709 h 10000"/>
                  <a:gd name="connsiteX67" fmla="*/ 1098 w 10000"/>
                  <a:gd name="connsiteY67" fmla="*/ 1451 h 10000"/>
                  <a:gd name="connsiteX68" fmla="*/ 1907 w 10000"/>
                  <a:gd name="connsiteY68" fmla="*/ 1451 h 10000"/>
                  <a:gd name="connsiteX69" fmla="*/ 2110 w 10000"/>
                  <a:gd name="connsiteY69" fmla="*/ 1626 h 10000"/>
                  <a:gd name="connsiteX70" fmla="*/ 2168 w 10000"/>
                  <a:gd name="connsiteY70" fmla="*/ 1880 h 10000"/>
                  <a:gd name="connsiteX71" fmla="*/ 2312 w 10000"/>
                  <a:gd name="connsiteY71" fmla="*/ 2307 h 10000"/>
                  <a:gd name="connsiteX72" fmla="*/ 2341 w 10000"/>
                  <a:gd name="connsiteY72" fmla="*/ 2564 h 10000"/>
                  <a:gd name="connsiteX73" fmla="*/ 8844 w 10000"/>
                  <a:gd name="connsiteY73" fmla="*/ 0 h 10000"/>
                  <a:gd name="connsiteX74" fmla="*/ 9884 w 10000"/>
                  <a:gd name="connsiteY74" fmla="*/ 2908 h 10000"/>
                  <a:gd name="connsiteX75" fmla="*/ 10000 w 10000"/>
                  <a:gd name="connsiteY75" fmla="*/ 3419 h 10000"/>
                  <a:gd name="connsiteX76" fmla="*/ 9884 w 10000"/>
                  <a:gd name="connsiteY76" fmla="*/ 4273 h 10000"/>
                  <a:gd name="connsiteX77" fmla="*/ 9451 w 10000"/>
                  <a:gd name="connsiteY77" fmla="*/ 4445 h 10000"/>
                  <a:gd name="connsiteX78" fmla="*/ 9278 w 10000"/>
                  <a:gd name="connsiteY78" fmla="*/ 5042 h 10000"/>
                  <a:gd name="connsiteX79" fmla="*/ 9219 w 10000"/>
                  <a:gd name="connsiteY79" fmla="*/ 5299 h 10000"/>
                  <a:gd name="connsiteX80" fmla="*/ 9808 w 10000"/>
                  <a:gd name="connsiteY80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584 w 10000"/>
                  <a:gd name="connsiteY2" fmla="*/ 8461 h 10000"/>
                  <a:gd name="connsiteX3" fmla="*/ 8497 w 10000"/>
                  <a:gd name="connsiteY3" fmla="*/ 8887 h 10000"/>
                  <a:gd name="connsiteX4" fmla="*/ 8006 w 10000"/>
                  <a:gd name="connsiteY4" fmla="*/ 8887 h 10000"/>
                  <a:gd name="connsiteX5" fmla="*/ 7862 w 10000"/>
                  <a:gd name="connsiteY5" fmla="*/ 8976 h 10000"/>
                  <a:gd name="connsiteX6" fmla="*/ 7775 w 10000"/>
                  <a:gd name="connsiteY6" fmla="*/ 9317 h 10000"/>
                  <a:gd name="connsiteX7" fmla="*/ 7688 w 10000"/>
                  <a:gd name="connsiteY7" fmla="*/ 9317 h 10000"/>
                  <a:gd name="connsiteX8" fmla="*/ 7572 w 10000"/>
                  <a:gd name="connsiteY8" fmla="*/ 9404 h 10000"/>
                  <a:gd name="connsiteX9" fmla="*/ 7428 w 10000"/>
                  <a:gd name="connsiteY9" fmla="*/ 9829 h 10000"/>
                  <a:gd name="connsiteX10" fmla="*/ 7341 w 10000"/>
                  <a:gd name="connsiteY10" fmla="*/ 10000 h 10000"/>
                  <a:gd name="connsiteX11" fmla="*/ 7284 w 10000"/>
                  <a:gd name="connsiteY11" fmla="*/ 10000 h 10000"/>
                  <a:gd name="connsiteX12" fmla="*/ 7254 w 10000"/>
                  <a:gd name="connsiteY12" fmla="*/ 9829 h 10000"/>
                  <a:gd name="connsiteX13" fmla="*/ 7168 w 10000"/>
                  <a:gd name="connsiteY13" fmla="*/ 9745 h 10000"/>
                  <a:gd name="connsiteX14" fmla="*/ 7110 w 10000"/>
                  <a:gd name="connsiteY14" fmla="*/ 9573 h 10000"/>
                  <a:gd name="connsiteX15" fmla="*/ 7110 w 10000"/>
                  <a:gd name="connsiteY15" fmla="*/ 9145 h 10000"/>
                  <a:gd name="connsiteX16" fmla="*/ 7168 w 10000"/>
                  <a:gd name="connsiteY16" fmla="*/ 8976 h 10000"/>
                  <a:gd name="connsiteX17" fmla="*/ 7168 w 10000"/>
                  <a:gd name="connsiteY17" fmla="*/ 8887 h 10000"/>
                  <a:gd name="connsiteX18" fmla="*/ 7052 w 10000"/>
                  <a:gd name="connsiteY18" fmla="*/ 8550 h 10000"/>
                  <a:gd name="connsiteX19" fmla="*/ 6907 w 10000"/>
                  <a:gd name="connsiteY19" fmla="*/ 8461 h 10000"/>
                  <a:gd name="connsiteX20" fmla="*/ 6821 w 10000"/>
                  <a:gd name="connsiteY20" fmla="*/ 8289 h 10000"/>
                  <a:gd name="connsiteX21" fmla="*/ 6763 w 10000"/>
                  <a:gd name="connsiteY21" fmla="*/ 8289 h 10000"/>
                  <a:gd name="connsiteX22" fmla="*/ 6763 w 10000"/>
                  <a:gd name="connsiteY22" fmla="*/ 8120 h 10000"/>
                  <a:gd name="connsiteX23" fmla="*/ 6821 w 10000"/>
                  <a:gd name="connsiteY23" fmla="*/ 8033 h 10000"/>
                  <a:gd name="connsiteX24" fmla="*/ 6878 w 10000"/>
                  <a:gd name="connsiteY24" fmla="*/ 8033 h 10000"/>
                  <a:gd name="connsiteX25" fmla="*/ 6965 w 10000"/>
                  <a:gd name="connsiteY25" fmla="*/ 7865 h 10000"/>
                  <a:gd name="connsiteX26" fmla="*/ 7110 w 10000"/>
                  <a:gd name="connsiteY26" fmla="*/ 7692 h 10000"/>
                  <a:gd name="connsiteX27" fmla="*/ 7197 w 10000"/>
                  <a:gd name="connsiteY27" fmla="*/ 7605 h 10000"/>
                  <a:gd name="connsiteX28" fmla="*/ 7284 w 10000"/>
                  <a:gd name="connsiteY28" fmla="*/ 7265 h 10000"/>
                  <a:gd name="connsiteX29" fmla="*/ 7254 w 10000"/>
                  <a:gd name="connsiteY29" fmla="*/ 7180 h 10000"/>
                  <a:gd name="connsiteX30" fmla="*/ 7168 w 10000"/>
                  <a:gd name="connsiteY30" fmla="*/ 7180 h 10000"/>
                  <a:gd name="connsiteX31" fmla="*/ 7023 w 10000"/>
                  <a:gd name="connsiteY31" fmla="*/ 7265 h 10000"/>
                  <a:gd name="connsiteX32" fmla="*/ 6821 w 10000"/>
                  <a:gd name="connsiteY32" fmla="*/ 7265 h 10000"/>
                  <a:gd name="connsiteX33" fmla="*/ 6619 w 10000"/>
                  <a:gd name="connsiteY33" fmla="*/ 7008 h 10000"/>
                  <a:gd name="connsiteX34" fmla="*/ 6445 w 10000"/>
                  <a:gd name="connsiteY34" fmla="*/ 7008 h 10000"/>
                  <a:gd name="connsiteX35" fmla="*/ 6387 w 10000"/>
                  <a:gd name="connsiteY35" fmla="*/ 6836 h 10000"/>
                  <a:gd name="connsiteX36" fmla="*/ 6387 w 10000"/>
                  <a:gd name="connsiteY36" fmla="*/ 6751 h 10000"/>
                  <a:gd name="connsiteX37" fmla="*/ 2393 w 10000"/>
                  <a:gd name="connsiteY37" fmla="*/ 2148 h 10000"/>
                  <a:gd name="connsiteX38" fmla="*/ 2254 w 10000"/>
                  <a:gd name="connsiteY38" fmla="*/ 3334 h 10000"/>
                  <a:gd name="connsiteX39" fmla="*/ 1907 w 10000"/>
                  <a:gd name="connsiteY39" fmla="*/ 3334 h 10000"/>
                  <a:gd name="connsiteX40" fmla="*/ 1821 w 10000"/>
                  <a:gd name="connsiteY40" fmla="*/ 3163 h 10000"/>
                  <a:gd name="connsiteX41" fmla="*/ 1734 w 10000"/>
                  <a:gd name="connsiteY41" fmla="*/ 3163 h 10000"/>
                  <a:gd name="connsiteX42" fmla="*/ 1619 w 10000"/>
                  <a:gd name="connsiteY42" fmla="*/ 2990 h 10000"/>
                  <a:gd name="connsiteX43" fmla="*/ 1532 w 10000"/>
                  <a:gd name="connsiteY43" fmla="*/ 2990 h 10000"/>
                  <a:gd name="connsiteX44" fmla="*/ 1445 w 10000"/>
                  <a:gd name="connsiteY44" fmla="*/ 3334 h 10000"/>
                  <a:gd name="connsiteX45" fmla="*/ 1445 w 10000"/>
                  <a:gd name="connsiteY45" fmla="*/ 3761 h 10000"/>
                  <a:gd name="connsiteX46" fmla="*/ 1098 w 10000"/>
                  <a:gd name="connsiteY46" fmla="*/ 3761 h 10000"/>
                  <a:gd name="connsiteX47" fmla="*/ 1012 w 10000"/>
                  <a:gd name="connsiteY47" fmla="*/ 3845 h 10000"/>
                  <a:gd name="connsiteX48" fmla="*/ 896 w 10000"/>
                  <a:gd name="connsiteY48" fmla="*/ 3845 h 10000"/>
                  <a:gd name="connsiteX49" fmla="*/ 867 w 10000"/>
                  <a:gd name="connsiteY49" fmla="*/ 4016 h 10000"/>
                  <a:gd name="connsiteX50" fmla="*/ 809 w 10000"/>
                  <a:gd name="connsiteY50" fmla="*/ 4016 h 10000"/>
                  <a:gd name="connsiteX51" fmla="*/ 751 w 10000"/>
                  <a:gd name="connsiteY51" fmla="*/ 4273 h 10000"/>
                  <a:gd name="connsiteX52" fmla="*/ 722 w 10000"/>
                  <a:gd name="connsiteY52" fmla="*/ 4445 h 10000"/>
                  <a:gd name="connsiteX53" fmla="*/ 318 w 10000"/>
                  <a:gd name="connsiteY53" fmla="*/ 4445 h 10000"/>
                  <a:gd name="connsiteX54" fmla="*/ 289 w 10000"/>
                  <a:gd name="connsiteY54" fmla="*/ 4273 h 10000"/>
                  <a:gd name="connsiteX55" fmla="*/ 173 w 10000"/>
                  <a:gd name="connsiteY55" fmla="*/ 4188 h 10000"/>
                  <a:gd name="connsiteX56" fmla="*/ 144 w 10000"/>
                  <a:gd name="connsiteY56" fmla="*/ 4016 h 10000"/>
                  <a:gd name="connsiteX57" fmla="*/ 29 w 10000"/>
                  <a:gd name="connsiteY57" fmla="*/ 3845 h 10000"/>
                  <a:gd name="connsiteX58" fmla="*/ 0 w 10000"/>
                  <a:gd name="connsiteY58" fmla="*/ 3590 h 10000"/>
                  <a:gd name="connsiteX59" fmla="*/ 0 w 10000"/>
                  <a:gd name="connsiteY59" fmla="*/ 2908 h 10000"/>
                  <a:gd name="connsiteX60" fmla="*/ 29 w 10000"/>
                  <a:gd name="connsiteY60" fmla="*/ 2735 h 10000"/>
                  <a:gd name="connsiteX61" fmla="*/ 318 w 10000"/>
                  <a:gd name="connsiteY61" fmla="*/ 2735 h 10000"/>
                  <a:gd name="connsiteX62" fmla="*/ 751 w 10000"/>
                  <a:gd name="connsiteY62" fmla="*/ 1451 h 10000"/>
                  <a:gd name="connsiteX63" fmla="*/ 809 w 10000"/>
                  <a:gd name="connsiteY63" fmla="*/ 1626 h 10000"/>
                  <a:gd name="connsiteX64" fmla="*/ 896 w 10000"/>
                  <a:gd name="connsiteY64" fmla="*/ 1709 h 10000"/>
                  <a:gd name="connsiteX65" fmla="*/ 1012 w 10000"/>
                  <a:gd name="connsiteY65" fmla="*/ 1709 h 10000"/>
                  <a:gd name="connsiteX66" fmla="*/ 1098 w 10000"/>
                  <a:gd name="connsiteY66" fmla="*/ 1451 h 10000"/>
                  <a:gd name="connsiteX67" fmla="*/ 1907 w 10000"/>
                  <a:gd name="connsiteY67" fmla="*/ 1451 h 10000"/>
                  <a:gd name="connsiteX68" fmla="*/ 2110 w 10000"/>
                  <a:gd name="connsiteY68" fmla="*/ 1626 h 10000"/>
                  <a:gd name="connsiteX69" fmla="*/ 2168 w 10000"/>
                  <a:gd name="connsiteY69" fmla="*/ 1880 h 10000"/>
                  <a:gd name="connsiteX70" fmla="*/ 2312 w 10000"/>
                  <a:gd name="connsiteY70" fmla="*/ 2307 h 10000"/>
                  <a:gd name="connsiteX71" fmla="*/ 2341 w 10000"/>
                  <a:gd name="connsiteY71" fmla="*/ 2564 h 10000"/>
                  <a:gd name="connsiteX72" fmla="*/ 8844 w 10000"/>
                  <a:gd name="connsiteY72" fmla="*/ 0 h 10000"/>
                  <a:gd name="connsiteX73" fmla="*/ 9884 w 10000"/>
                  <a:gd name="connsiteY73" fmla="*/ 2908 h 10000"/>
                  <a:gd name="connsiteX74" fmla="*/ 10000 w 10000"/>
                  <a:gd name="connsiteY74" fmla="*/ 3419 h 10000"/>
                  <a:gd name="connsiteX75" fmla="*/ 9884 w 10000"/>
                  <a:gd name="connsiteY75" fmla="*/ 4273 h 10000"/>
                  <a:gd name="connsiteX76" fmla="*/ 9451 w 10000"/>
                  <a:gd name="connsiteY76" fmla="*/ 4445 h 10000"/>
                  <a:gd name="connsiteX77" fmla="*/ 9278 w 10000"/>
                  <a:gd name="connsiteY77" fmla="*/ 5042 h 10000"/>
                  <a:gd name="connsiteX78" fmla="*/ 9219 w 10000"/>
                  <a:gd name="connsiteY78" fmla="*/ 5299 h 10000"/>
                  <a:gd name="connsiteX79" fmla="*/ 9808 w 10000"/>
                  <a:gd name="connsiteY79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497 w 10000"/>
                  <a:gd name="connsiteY2" fmla="*/ 8887 h 10000"/>
                  <a:gd name="connsiteX3" fmla="*/ 8006 w 10000"/>
                  <a:gd name="connsiteY3" fmla="*/ 8887 h 10000"/>
                  <a:gd name="connsiteX4" fmla="*/ 7862 w 10000"/>
                  <a:gd name="connsiteY4" fmla="*/ 8976 h 10000"/>
                  <a:gd name="connsiteX5" fmla="*/ 7775 w 10000"/>
                  <a:gd name="connsiteY5" fmla="*/ 9317 h 10000"/>
                  <a:gd name="connsiteX6" fmla="*/ 7688 w 10000"/>
                  <a:gd name="connsiteY6" fmla="*/ 9317 h 10000"/>
                  <a:gd name="connsiteX7" fmla="*/ 7572 w 10000"/>
                  <a:gd name="connsiteY7" fmla="*/ 9404 h 10000"/>
                  <a:gd name="connsiteX8" fmla="*/ 7428 w 10000"/>
                  <a:gd name="connsiteY8" fmla="*/ 9829 h 10000"/>
                  <a:gd name="connsiteX9" fmla="*/ 7341 w 10000"/>
                  <a:gd name="connsiteY9" fmla="*/ 10000 h 10000"/>
                  <a:gd name="connsiteX10" fmla="*/ 7284 w 10000"/>
                  <a:gd name="connsiteY10" fmla="*/ 10000 h 10000"/>
                  <a:gd name="connsiteX11" fmla="*/ 7254 w 10000"/>
                  <a:gd name="connsiteY11" fmla="*/ 9829 h 10000"/>
                  <a:gd name="connsiteX12" fmla="*/ 7168 w 10000"/>
                  <a:gd name="connsiteY12" fmla="*/ 9745 h 10000"/>
                  <a:gd name="connsiteX13" fmla="*/ 7110 w 10000"/>
                  <a:gd name="connsiteY13" fmla="*/ 9573 h 10000"/>
                  <a:gd name="connsiteX14" fmla="*/ 7110 w 10000"/>
                  <a:gd name="connsiteY14" fmla="*/ 9145 h 10000"/>
                  <a:gd name="connsiteX15" fmla="*/ 7168 w 10000"/>
                  <a:gd name="connsiteY15" fmla="*/ 8976 h 10000"/>
                  <a:gd name="connsiteX16" fmla="*/ 7168 w 10000"/>
                  <a:gd name="connsiteY16" fmla="*/ 8887 h 10000"/>
                  <a:gd name="connsiteX17" fmla="*/ 7052 w 10000"/>
                  <a:gd name="connsiteY17" fmla="*/ 8550 h 10000"/>
                  <a:gd name="connsiteX18" fmla="*/ 6907 w 10000"/>
                  <a:gd name="connsiteY18" fmla="*/ 8461 h 10000"/>
                  <a:gd name="connsiteX19" fmla="*/ 6821 w 10000"/>
                  <a:gd name="connsiteY19" fmla="*/ 8289 h 10000"/>
                  <a:gd name="connsiteX20" fmla="*/ 6763 w 10000"/>
                  <a:gd name="connsiteY20" fmla="*/ 8289 h 10000"/>
                  <a:gd name="connsiteX21" fmla="*/ 6763 w 10000"/>
                  <a:gd name="connsiteY21" fmla="*/ 8120 h 10000"/>
                  <a:gd name="connsiteX22" fmla="*/ 6821 w 10000"/>
                  <a:gd name="connsiteY22" fmla="*/ 8033 h 10000"/>
                  <a:gd name="connsiteX23" fmla="*/ 6878 w 10000"/>
                  <a:gd name="connsiteY23" fmla="*/ 8033 h 10000"/>
                  <a:gd name="connsiteX24" fmla="*/ 6965 w 10000"/>
                  <a:gd name="connsiteY24" fmla="*/ 7865 h 10000"/>
                  <a:gd name="connsiteX25" fmla="*/ 7110 w 10000"/>
                  <a:gd name="connsiteY25" fmla="*/ 7692 h 10000"/>
                  <a:gd name="connsiteX26" fmla="*/ 7197 w 10000"/>
                  <a:gd name="connsiteY26" fmla="*/ 7605 h 10000"/>
                  <a:gd name="connsiteX27" fmla="*/ 7284 w 10000"/>
                  <a:gd name="connsiteY27" fmla="*/ 7265 h 10000"/>
                  <a:gd name="connsiteX28" fmla="*/ 7254 w 10000"/>
                  <a:gd name="connsiteY28" fmla="*/ 7180 h 10000"/>
                  <a:gd name="connsiteX29" fmla="*/ 7168 w 10000"/>
                  <a:gd name="connsiteY29" fmla="*/ 7180 h 10000"/>
                  <a:gd name="connsiteX30" fmla="*/ 7023 w 10000"/>
                  <a:gd name="connsiteY30" fmla="*/ 7265 h 10000"/>
                  <a:gd name="connsiteX31" fmla="*/ 6821 w 10000"/>
                  <a:gd name="connsiteY31" fmla="*/ 7265 h 10000"/>
                  <a:gd name="connsiteX32" fmla="*/ 6619 w 10000"/>
                  <a:gd name="connsiteY32" fmla="*/ 7008 h 10000"/>
                  <a:gd name="connsiteX33" fmla="*/ 6445 w 10000"/>
                  <a:gd name="connsiteY33" fmla="*/ 7008 h 10000"/>
                  <a:gd name="connsiteX34" fmla="*/ 6387 w 10000"/>
                  <a:gd name="connsiteY34" fmla="*/ 6836 h 10000"/>
                  <a:gd name="connsiteX35" fmla="*/ 6387 w 10000"/>
                  <a:gd name="connsiteY35" fmla="*/ 6751 h 10000"/>
                  <a:gd name="connsiteX36" fmla="*/ 2393 w 10000"/>
                  <a:gd name="connsiteY36" fmla="*/ 2148 h 10000"/>
                  <a:gd name="connsiteX37" fmla="*/ 2254 w 10000"/>
                  <a:gd name="connsiteY37" fmla="*/ 3334 h 10000"/>
                  <a:gd name="connsiteX38" fmla="*/ 1907 w 10000"/>
                  <a:gd name="connsiteY38" fmla="*/ 3334 h 10000"/>
                  <a:gd name="connsiteX39" fmla="*/ 1821 w 10000"/>
                  <a:gd name="connsiteY39" fmla="*/ 3163 h 10000"/>
                  <a:gd name="connsiteX40" fmla="*/ 1734 w 10000"/>
                  <a:gd name="connsiteY40" fmla="*/ 3163 h 10000"/>
                  <a:gd name="connsiteX41" fmla="*/ 1619 w 10000"/>
                  <a:gd name="connsiteY41" fmla="*/ 2990 h 10000"/>
                  <a:gd name="connsiteX42" fmla="*/ 1532 w 10000"/>
                  <a:gd name="connsiteY42" fmla="*/ 2990 h 10000"/>
                  <a:gd name="connsiteX43" fmla="*/ 1445 w 10000"/>
                  <a:gd name="connsiteY43" fmla="*/ 3334 h 10000"/>
                  <a:gd name="connsiteX44" fmla="*/ 1445 w 10000"/>
                  <a:gd name="connsiteY44" fmla="*/ 3761 h 10000"/>
                  <a:gd name="connsiteX45" fmla="*/ 1098 w 10000"/>
                  <a:gd name="connsiteY45" fmla="*/ 3761 h 10000"/>
                  <a:gd name="connsiteX46" fmla="*/ 1012 w 10000"/>
                  <a:gd name="connsiteY46" fmla="*/ 3845 h 10000"/>
                  <a:gd name="connsiteX47" fmla="*/ 896 w 10000"/>
                  <a:gd name="connsiteY47" fmla="*/ 3845 h 10000"/>
                  <a:gd name="connsiteX48" fmla="*/ 867 w 10000"/>
                  <a:gd name="connsiteY48" fmla="*/ 4016 h 10000"/>
                  <a:gd name="connsiteX49" fmla="*/ 809 w 10000"/>
                  <a:gd name="connsiteY49" fmla="*/ 4016 h 10000"/>
                  <a:gd name="connsiteX50" fmla="*/ 751 w 10000"/>
                  <a:gd name="connsiteY50" fmla="*/ 4273 h 10000"/>
                  <a:gd name="connsiteX51" fmla="*/ 722 w 10000"/>
                  <a:gd name="connsiteY51" fmla="*/ 4445 h 10000"/>
                  <a:gd name="connsiteX52" fmla="*/ 318 w 10000"/>
                  <a:gd name="connsiteY52" fmla="*/ 4445 h 10000"/>
                  <a:gd name="connsiteX53" fmla="*/ 289 w 10000"/>
                  <a:gd name="connsiteY53" fmla="*/ 4273 h 10000"/>
                  <a:gd name="connsiteX54" fmla="*/ 173 w 10000"/>
                  <a:gd name="connsiteY54" fmla="*/ 4188 h 10000"/>
                  <a:gd name="connsiteX55" fmla="*/ 144 w 10000"/>
                  <a:gd name="connsiteY55" fmla="*/ 4016 h 10000"/>
                  <a:gd name="connsiteX56" fmla="*/ 29 w 10000"/>
                  <a:gd name="connsiteY56" fmla="*/ 3845 h 10000"/>
                  <a:gd name="connsiteX57" fmla="*/ 0 w 10000"/>
                  <a:gd name="connsiteY57" fmla="*/ 3590 h 10000"/>
                  <a:gd name="connsiteX58" fmla="*/ 0 w 10000"/>
                  <a:gd name="connsiteY58" fmla="*/ 2908 h 10000"/>
                  <a:gd name="connsiteX59" fmla="*/ 29 w 10000"/>
                  <a:gd name="connsiteY59" fmla="*/ 2735 h 10000"/>
                  <a:gd name="connsiteX60" fmla="*/ 318 w 10000"/>
                  <a:gd name="connsiteY60" fmla="*/ 2735 h 10000"/>
                  <a:gd name="connsiteX61" fmla="*/ 751 w 10000"/>
                  <a:gd name="connsiteY61" fmla="*/ 1451 h 10000"/>
                  <a:gd name="connsiteX62" fmla="*/ 809 w 10000"/>
                  <a:gd name="connsiteY62" fmla="*/ 1626 h 10000"/>
                  <a:gd name="connsiteX63" fmla="*/ 896 w 10000"/>
                  <a:gd name="connsiteY63" fmla="*/ 1709 h 10000"/>
                  <a:gd name="connsiteX64" fmla="*/ 1012 w 10000"/>
                  <a:gd name="connsiteY64" fmla="*/ 1709 h 10000"/>
                  <a:gd name="connsiteX65" fmla="*/ 1098 w 10000"/>
                  <a:gd name="connsiteY65" fmla="*/ 1451 h 10000"/>
                  <a:gd name="connsiteX66" fmla="*/ 1907 w 10000"/>
                  <a:gd name="connsiteY66" fmla="*/ 1451 h 10000"/>
                  <a:gd name="connsiteX67" fmla="*/ 2110 w 10000"/>
                  <a:gd name="connsiteY67" fmla="*/ 1626 h 10000"/>
                  <a:gd name="connsiteX68" fmla="*/ 2168 w 10000"/>
                  <a:gd name="connsiteY68" fmla="*/ 1880 h 10000"/>
                  <a:gd name="connsiteX69" fmla="*/ 2312 w 10000"/>
                  <a:gd name="connsiteY69" fmla="*/ 2307 h 10000"/>
                  <a:gd name="connsiteX70" fmla="*/ 2341 w 10000"/>
                  <a:gd name="connsiteY70" fmla="*/ 2564 h 10000"/>
                  <a:gd name="connsiteX71" fmla="*/ 8844 w 10000"/>
                  <a:gd name="connsiteY71" fmla="*/ 0 h 10000"/>
                  <a:gd name="connsiteX72" fmla="*/ 9884 w 10000"/>
                  <a:gd name="connsiteY72" fmla="*/ 2908 h 10000"/>
                  <a:gd name="connsiteX73" fmla="*/ 10000 w 10000"/>
                  <a:gd name="connsiteY73" fmla="*/ 3419 h 10000"/>
                  <a:gd name="connsiteX74" fmla="*/ 9884 w 10000"/>
                  <a:gd name="connsiteY74" fmla="*/ 4273 h 10000"/>
                  <a:gd name="connsiteX75" fmla="*/ 9451 w 10000"/>
                  <a:gd name="connsiteY75" fmla="*/ 4445 h 10000"/>
                  <a:gd name="connsiteX76" fmla="*/ 9278 w 10000"/>
                  <a:gd name="connsiteY76" fmla="*/ 5042 h 10000"/>
                  <a:gd name="connsiteX77" fmla="*/ 9219 w 10000"/>
                  <a:gd name="connsiteY77" fmla="*/ 5299 h 10000"/>
                  <a:gd name="connsiteX78" fmla="*/ 9808 w 10000"/>
                  <a:gd name="connsiteY78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497 w 10000"/>
                  <a:gd name="connsiteY2" fmla="*/ 8887 h 10000"/>
                  <a:gd name="connsiteX3" fmla="*/ 7862 w 10000"/>
                  <a:gd name="connsiteY3" fmla="*/ 8976 h 10000"/>
                  <a:gd name="connsiteX4" fmla="*/ 7775 w 10000"/>
                  <a:gd name="connsiteY4" fmla="*/ 9317 h 10000"/>
                  <a:gd name="connsiteX5" fmla="*/ 7688 w 10000"/>
                  <a:gd name="connsiteY5" fmla="*/ 9317 h 10000"/>
                  <a:gd name="connsiteX6" fmla="*/ 7572 w 10000"/>
                  <a:gd name="connsiteY6" fmla="*/ 9404 h 10000"/>
                  <a:gd name="connsiteX7" fmla="*/ 7428 w 10000"/>
                  <a:gd name="connsiteY7" fmla="*/ 9829 h 10000"/>
                  <a:gd name="connsiteX8" fmla="*/ 7341 w 10000"/>
                  <a:gd name="connsiteY8" fmla="*/ 10000 h 10000"/>
                  <a:gd name="connsiteX9" fmla="*/ 7284 w 10000"/>
                  <a:gd name="connsiteY9" fmla="*/ 10000 h 10000"/>
                  <a:gd name="connsiteX10" fmla="*/ 7254 w 10000"/>
                  <a:gd name="connsiteY10" fmla="*/ 9829 h 10000"/>
                  <a:gd name="connsiteX11" fmla="*/ 7168 w 10000"/>
                  <a:gd name="connsiteY11" fmla="*/ 9745 h 10000"/>
                  <a:gd name="connsiteX12" fmla="*/ 7110 w 10000"/>
                  <a:gd name="connsiteY12" fmla="*/ 9573 h 10000"/>
                  <a:gd name="connsiteX13" fmla="*/ 7110 w 10000"/>
                  <a:gd name="connsiteY13" fmla="*/ 9145 h 10000"/>
                  <a:gd name="connsiteX14" fmla="*/ 7168 w 10000"/>
                  <a:gd name="connsiteY14" fmla="*/ 8976 h 10000"/>
                  <a:gd name="connsiteX15" fmla="*/ 7168 w 10000"/>
                  <a:gd name="connsiteY15" fmla="*/ 8887 h 10000"/>
                  <a:gd name="connsiteX16" fmla="*/ 7052 w 10000"/>
                  <a:gd name="connsiteY16" fmla="*/ 8550 h 10000"/>
                  <a:gd name="connsiteX17" fmla="*/ 6907 w 10000"/>
                  <a:gd name="connsiteY17" fmla="*/ 8461 h 10000"/>
                  <a:gd name="connsiteX18" fmla="*/ 6821 w 10000"/>
                  <a:gd name="connsiteY18" fmla="*/ 8289 h 10000"/>
                  <a:gd name="connsiteX19" fmla="*/ 6763 w 10000"/>
                  <a:gd name="connsiteY19" fmla="*/ 8289 h 10000"/>
                  <a:gd name="connsiteX20" fmla="*/ 6763 w 10000"/>
                  <a:gd name="connsiteY20" fmla="*/ 8120 h 10000"/>
                  <a:gd name="connsiteX21" fmla="*/ 6821 w 10000"/>
                  <a:gd name="connsiteY21" fmla="*/ 8033 h 10000"/>
                  <a:gd name="connsiteX22" fmla="*/ 6878 w 10000"/>
                  <a:gd name="connsiteY22" fmla="*/ 8033 h 10000"/>
                  <a:gd name="connsiteX23" fmla="*/ 6965 w 10000"/>
                  <a:gd name="connsiteY23" fmla="*/ 7865 h 10000"/>
                  <a:gd name="connsiteX24" fmla="*/ 7110 w 10000"/>
                  <a:gd name="connsiteY24" fmla="*/ 7692 h 10000"/>
                  <a:gd name="connsiteX25" fmla="*/ 7197 w 10000"/>
                  <a:gd name="connsiteY25" fmla="*/ 7605 h 10000"/>
                  <a:gd name="connsiteX26" fmla="*/ 7284 w 10000"/>
                  <a:gd name="connsiteY26" fmla="*/ 7265 h 10000"/>
                  <a:gd name="connsiteX27" fmla="*/ 7254 w 10000"/>
                  <a:gd name="connsiteY27" fmla="*/ 7180 h 10000"/>
                  <a:gd name="connsiteX28" fmla="*/ 7168 w 10000"/>
                  <a:gd name="connsiteY28" fmla="*/ 7180 h 10000"/>
                  <a:gd name="connsiteX29" fmla="*/ 7023 w 10000"/>
                  <a:gd name="connsiteY29" fmla="*/ 7265 h 10000"/>
                  <a:gd name="connsiteX30" fmla="*/ 6821 w 10000"/>
                  <a:gd name="connsiteY30" fmla="*/ 7265 h 10000"/>
                  <a:gd name="connsiteX31" fmla="*/ 6619 w 10000"/>
                  <a:gd name="connsiteY31" fmla="*/ 7008 h 10000"/>
                  <a:gd name="connsiteX32" fmla="*/ 6445 w 10000"/>
                  <a:gd name="connsiteY32" fmla="*/ 7008 h 10000"/>
                  <a:gd name="connsiteX33" fmla="*/ 6387 w 10000"/>
                  <a:gd name="connsiteY33" fmla="*/ 6836 h 10000"/>
                  <a:gd name="connsiteX34" fmla="*/ 6387 w 10000"/>
                  <a:gd name="connsiteY34" fmla="*/ 6751 h 10000"/>
                  <a:gd name="connsiteX35" fmla="*/ 2393 w 10000"/>
                  <a:gd name="connsiteY35" fmla="*/ 2148 h 10000"/>
                  <a:gd name="connsiteX36" fmla="*/ 2254 w 10000"/>
                  <a:gd name="connsiteY36" fmla="*/ 3334 h 10000"/>
                  <a:gd name="connsiteX37" fmla="*/ 1907 w 10000"/>
                  <a:gd name="connsiteY37" fmla="*/ 3334 h 10000"/>
                  <a:gd name="connsiteX38" fmla="*/ 1821 w 10000"/>
                  <a:gd name="connsiteY38" fmla="*/ 3163 h 10000"/>
                  <a:gd name="connsiteX39" fmla="*/ 1734 w 10000"/>
                  <a:gd name="connsiteY39" fmla="*/ 3163 h 10000"/>
                  <a:gd name="connsiteX40" fmla="*/ 1619 w 10000"/>
                  <a:gd name="connsiteY40" fmla="*/ 2990 h 10000"/>
                  <a:gd name="connsiteX41" fmla="*/ 1532 w 10000"/>
                  <a:gd name="connsiteY41" fmla="*/ 2990 h 10000"/>
                  <a:gd name="connsiteX42" fmla="*/ 1445 w 10000"/>
                  <a:gd name="connsiteY42" fmla="*/ 3334 h 10000"/>
                  <a:gd name="connsiteX43" fmla="*/ 1445 w 10000"/>
                  <a:gd name="connsiteY43" fmla="*/ 3761 h 10000"/>
                  <a:gd name="connsiteX44" fmla="*/ 1098 w 10000"/>
                  <a:gd name="connsiteY44" fmla="*/ 3761 h 10000"/>
                  <a:gd name="connsiteX45" fmla="*/ 1012 w 10000"/>
                  <a:gd name="connsiteY45" fmla="*/ 3845 h 10000"/>
                  <a:gd name="connsiteX46" fmla="*/ 896 w 10000"/>
                  <a:gd name="connsiteY46" fmla="*/ 3845 h 10000"/>
                  <a:gd name="connsiteX47" fmla="*/ 867 w 10000"/>
                  <a:gd name="connsiteY47" fmla="*/ 4016 h 10000"/>
                  <a:gd name="connsiteX48" fmla="*/ 809 w 10000"/>
                  <a:gd name="connsiteY48" fmla="*/ 4016 h 10000"/>
                  <a:gd name="connsiteX49" fmla="*/ 751 w 10000"/>
                  <a:gd name="connsiteY49" fmla="*/ 4273 h 10000"/>
                  <a:gd name="connsiteX50" fmla="*/ 722 w 10000"/>
                  <a:gd name="connsiteY50" fmla="*/ 4445 h 10000"/>
                  <a:gd name="connsiteX51" fmla="*/ 318 w 10000"/>
                  <a:gd name="connsiteY51" fmla="*/ 4445 h 10000"/>
                  <a:gd name="connsiteX52" fmla="*/ 289 w 10000"/>
                  <a:gd name="connsiteY52" fmla="*/ 4273 h 10000"/>
                  <a:gd name="connsiteX53" fmla="*/ 173 w 10000"/>
                  <a:gd name="connsiteY53" fmla="*/ 4188 h 10000"/>
                  <a:gd name="connsiteX54" fmla="*/ 144 w 10000"/>
                  <a:gd name="connsiteY54" fmla="*/ 4016 h 10000"/>
                  <a:gd name="connsiteX55" fmla="*/ 29 w 10000"/>
                  <a:gd name="connsiteY55" fmla="*/ 3845 h 10000"/>
                  <a:gd name="connsiteX56" fmla="*/ 0 w 10000"/>
                  <a:gd name="connsiteY56" fmla="*/ 3590 h 10000"/>
                  <a:gd name="connsiteX57" fmla="*/ 0 w 10000"/>
                  <a:gd name="connsiteY57" fmla="*/ 2908 h 10000"/>
                  <a:gd name="connsiteX58" fmla="*/ 29 w 10000"/>
                  <a:gd name="connsiteY58" fmla="*/ 2735 h 10000"/>
                  <a:gd name="connsiteX59" fmla="*/ 318 w 10000"/>
                  <a:gd name="connsiteY59" fmla="*/ 2735 h 10000"/>
                  <a:gd name="connsiteX60" fmla="*/ 751 w 10000"/>
                  <a:gd name="connsiteY60" fmla="*/ 1451 h 10000"/>
                  <a:gd name="connsiteX61" fmla="*/ 809 w 10000"/>
                  <a:gd name="connsiteY61" fmla="*/ 1626 h 10000"/>
                  <a:gd name="connsiteX62" fmla="*/ 896 w 10000"/>
                  <a:gd name="connsiteY62" fmla="*/ 1709 h 10000"/>
                  <a:gd name="connsiteX63" fmla="*/ 1012 w 10000"/>
                  <a:gd name="connsiteY63" fmla="*/ 1709 h 10000"/>
                  <a:gd name="connsiteX64" fmla="*/ 1098 w 10000"/>
                  <a:gd name="connsiteY64" fmla="*/ 1451 h 10000"/>
                  <a:gd name="connsiteX65" fmla="*/ 1907 w 10000"/>
                  <a:gd name="connsiteY65" fmla="*/ 1451 h 10000"/>
                  <a:gd name="connsiteX66" fmla="*/ 2110 w 10000"/>
                  <a:gd name="connsiteY66" fmla="*/ 1626 h 10000"/>
                  <a:gd name="connsiteX67" fmla="*/ 2168 w 10000"/>
                  <a:gd name="connsiteY67" fmla="*/ 1880 h 10000"/>
                  <a:gd name="connsiteX68" fmla="*/ 2312 w 10000"/>
                  <a:gd name="connsiteY68" fmla="*/ 2307 h 10000"/>
                  <a:gd name="connsiteX69" fmla="*/ 2341 w 10000"/>
                  <a:gd name="connsiteY69" fmla="*/ 2564 h 10000"/>
                  <a:gd name="connsiteX70" fmla="*/ 8844 w 10000"/>
                  <a:gd name="connsiteY70" fmla="*/ 0 h 10000"/>
                  <a:gd name="connsiteX71" fmla="*/ 9884 w 10000"/>
                  <a:gd name="connsiteY71" fmla="*/ 2908 h 10000"/>
                  <a:gd name="connsiteX72" fmla="*/ 10000 w 10000"/>
                  <a:gd name="connsiteY72" fmla="*/ 3419 h 10000"/>
                  <a:gd name="connsiteX73" fmla="*/ 9884 w 10000"/>
                  <a:gd name="connsiteY73" fmla="*/ 4273 h 10000"/>
                  <a:gd name="connsiteX74" fmla="*/ 9451 w 10000"/>
                  <a:gd name="connsiteY74" fmla="*/ 4445 h 10000"/>
                  <a:gd name="connsiteX75" fmla="*/ 9278 w 10000"/>
                  <a:gd name="connsiteY75" fmla="*/ 5042 h 10000"/>
                  <a:gd name="connsiteX76" fmla="*/ 9219 w 10000"/>
                  <a:gd name="connsiteY76" fmla="*/ 5299 h 10000"/>
                  <a:gd name="connsiteX77" fmla="*/ 9808 w 10000"/>
                  <a:gd name="connsiteY77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497 w 10000"/>
                  <a:gd name="connsiteY2" fmla="*/ 8887 h 10000"/>
                  <a:gd name="connsiteX3" fmla="*/ 7775 w 10000"/>
                  <a:gd name="connsiteY3" fmla="*/ 9317 h 10000"/>
                  <a:gd name="connsiteX4" fmla="*/ 7688 w 10000"/>
                  <a:gd name="connsiteY4" fmla="*/ 9317 h 10000"/>
                  <a:gd name="connsiteX5" fmla="*/ 7572 w 10000"/>
                  <a:gd name="connsiteY5" fmla="*/ 9404 h 10000"/>
                  <a:gd name="connsiteX6" fmla="*/ 7428 w 10000"/>
                  <a:gd name="connsiteY6" fmla="*/ 9829 h 10000"/>
                  <a:gd name="connsiteX7" fmla="*/ 7341 w 10000"/>
                  <a:gd name="connsiteY7" fmla="*/ 10000 h 10000"/>
                  <a:gd name="connsiteX8" fmla="*/ 7284 w 10000"/>
                  <a:gd name="connsiteY8" fmla="*/ 10000 h 10000"/>
                  <a:gd name="connsiteX9" fmla="*/ 7254 w 10000"/>
                  <a:gd name="connsiteY9" fmla="*/ 9829 h 10000"/>
                  <a:gd name="connsiteX10" fmla="*/ 7168 w 10000"/>
                  <a:gd name="connsiteY10" fmla="*/ 9745 h 10000"/>
                  <a:gd name="connsiteX11" fmla="*/ 7110 w 10000"/>
                  <a:gd name="connsiteY11" fmla="*/ 9573 h 10000"/>
                  <a:gd name="connsiteX12" fmla="*/ 7110 w 10000"/>
                  <a:gd name="connsiteY12" fmla="*/ 9145 h 10000"/>
                  <a:gd name="connsiteX13" fmla="*/ 7168 w 10000"/>
                  <a:gd name="connsiteY13" fmla="*/ 8976 h 10000"/>
                  <a:gd name="connsiteX14" fmla="*/ 7168 w 10000"/>
                  <a:gd name="connsiteY14" fmla="*/ 8887 h 10000"/>
                  <a:gd name="connsiteX15" fmla="*/ 7052 w 10000"/>
                  <a:gd name="connsiteY15" fmla="*/ 8550 h 10000"/>
                  <a:gd name="connsiteX16" fmla="*/ 6907 w 10000"/>
                  <a:gd name="connsiteY16" fmla="*/ 8461 h 10000"/>
                  <a:gd name="connsiteX17" fmla="*/ 6821 w 10000"/>
                  <a:gd name="connsiteY17" fmla="*/ 8289 h 10000"/>
                  <a:gd name="connsiteX18" fmla="*/ 6763 w 10000"/>
                  <a:gd name="connsiteY18" fmla="*/ 8289 h 10000"/>
                  <a:gd name="connsiteX19" fmla="*/ 6763 w 10000"/>
                  <a:gd name="connsiteY19" fmla="*/ 8120 h 10000"/>
                  <a:gd name="connsiteX20" fmla="*/ 6821 w 10000"/>
                  <a:gd name="connsiteY20" fmla="*/ 8033 h 10000"/>
                  <a:gd name="connsiteX21" fmla="*/ 6878 w 10000"/>
                  <a:gd name="connsiteY21" fmla="*/ 8033 h 10000"/>
                  <a:gd name="connsiteX22" fmla="*/ 6965 w 10000"/>
                  <a:gd name="connsiteY22" fmla="*/ 7865 h 10000"/>
                  <a:gd name="connsiteX23" fmla="*/ 7110 w 10000"/>
                  <a:gd name="connsiteY23" fmla="*/ 7692 h 10000"/>
                  <a:gd name="connsiteX24" fmla="*/ 7197 w 10000"/>
                  <a:gd name="connsiteY24" fmla="*/ 7605 h 10000"/>
                  <a:gd name="connsiteX25" fmla="*/ 7284 w 10000"/>
                  <a:gd name="connsiteY25" fmla="*/ 7265 h 10000"/>
                  <a:gd name="connsiteX26" fmla="*/ 7254 w 10000"/>
                  <a:gd name="connsiteY26" fmla="*/ 7180 h 10000"/>
                  <a:gd name="connsiteX27" fmla="*/ 7168 w 10000"/>
                  <a:gd name="connsiteY27" fmla="*/ 7180 h 10000"/>
                  <a:gd name="connsiteX28" fmla="*/ 7023 w 10000"/>
                  <a:gd name="connsiteY28" fmla="*/ 7265 h 10000"/>
                  <a:gd name="connsiteX29" fmla="*/ 6821 w 10000"/>
                  <a:gd name="connsiteY29" fmla="*/ 7265 h 10000"/>
                  <a:gd name="connsiteX30" fmla="*/ 6619 w 10000"/>
                  <a:gd name="connsiteY30" fmla="*/ 7008 h 10000"/>
                  <a:gd name="connsiteX31" fmla="*/ 6445 w 10000"/>
                  <a:gd name="connsiteY31" fmla="*/ 7008 h 10000"/>
                  <a:gd name="connsiteX32" fmla="*/ 6387 w 10000"/>
                  <a:gd name="connsiteY32" fmla="*/ 6836 h 10000"/>
                  <a:gd name="connsiteX33" fmla="*/ 6387 w 10000"/>
                  <a:gd name="connsiteY33" fmla="*/ 6751 h 10000"/>
                  <a:gd name="connsiteX34" fmla="*/ 2393 w 10000"/>
                  <a:gd name="connsiteY34" fmla="*/ 2148 h 10000"/>
                  <a:gd name="connsiteX35" fmla="*/ 2254 w 10000"/>
                  <a:gd name="connsiteY35" fmla="*/ 3334 h 10000"/>
                  <a:gd name="connsiteX36" fmla="*/ 1907 w 10000"/>
                  <a:gd name="connsiteY36" fmla="*/ 3334 h 10000"/>
                  <a:gd name="connsiteX37" fmla="*/ 1821 w 10000"/>
                  <a:gd name="connsiteY37" fmla="*/ 3163 h 10000"/>
                  <a:gd name="connsiteX38" fmla="*/ 1734 w 10000"/>
                  <a:gd name="connsiteY38" fmla="*/ 3163 h 10000"/>
                  <a:gd name="connsiteX39" fmla="*/ 1619 w 10000"/>
                  <a:gd name="connsiteY39" fmla="*/ 2990 h 10000"/>
                  <a:gd name="connsiteX40" fmla="*/ 1532 w 10000"/>
                  <a:gd name="connsiteY40" fmla="*/ 2990 h 10000"/>
                  <a:gd name="connsiteX41" fmla="*/ 1445 w 10000"/>
                  <a:gd name="connsiteY41" fmla="*/ 3334 h 10000"/>
                  <a:gd name="connsiteX42" fmla="*/ 1445 w 10000"/>
                  <a:gd name="connsiteY42" fmla="*/ 3761 h 10000"/>
                  <a:gd name="connsiteX43" fmla="*/ 1098 w 10000"/>
                  <a:gd name="connsiteY43" fmla="*/ 3761 h 10000"/>
                  <a:gd name="connsiteX44" fmla="*/ 1012 w 10000"/>
                  <a:gd name="connsiteY44" fmla="*/ 3845 h 10000"/>
                  <a:gd name="connsiteX45" fmla="*/ 896 w 10000"/>
                  <a:gd name="connsiteY45" fmla="*/ 3845 h 10000"/>
                  <a:gd name="connsiteX46" fmla="*/ 867 w 10000"/>
                  <a:gd name="connsiteY46" fmla="*/ 4016 h 10000"/>
                  <a:gd name="connsiteX47" fmla="*/ 809 w 10000"/>
                  <a:gd name="connsiteY47" fmla="*/ 4016 h 10000"/>
                  <a:gd name="connsiteX48" fmla="*/ 751 w 10000"/>
                  <a:gd name="connsiteY48" fmla="*/ 4273 h 10000"/>
                  <a:gd name="connsiteX49" fmla="*/ 722 w 10000"/>
                  <a:gd name="connsiteY49" fmla="*/ 4445 h 10000"/>
                  <a:gd name="connsiteX50" fmla="*/ 318 w 10000"/>
                  <a:gd name="connsiteY50" fmla="*/ 4445 h 10000"/>
                  <a:gd name="connsiteX51" fmla="*/ 289 w 10000"/>
                  <a:gd name="connsiteY51" fmla="*/ 4273 h 10000"/>
                  <a:gd name="connsiteX52" fmla="*/ 173 w 10000"/>
                  <a:gd name="connsiteY52" fmla="*/ 4188 h 10000"/>
                  <a:gd name="connsiteX53" fmla="*/ 144 w 10000"/>
                  <a:gd name="connsiteY53" fmla="*/ 4016 h 10000"/>
                  <a:gd name="connsiteX54" fmla="*/ 29 w 10000"/>
                  <a:gd name="connsiteY54" fmla="*/ 3845 h 10000"/>
                  <a:gd name="connsiteX55" fmla="*/ 0 w 10000"/>
                  <a:gd name="connsiteY55" fmla="*/ 3590 h 10000"/>
                  <a:gd name="connsiteX56" fmla="*/ 0 w 10000"/>
                  <a:gd name="connsiteY56" fmla="*/ 2908 h 10000"/>
                  <a:gd name="connsiteX57" fmla="*/ 29 w 10000"/>
                  <a:gd name="connsiteY57" fmla="*/ 2735 h 10000"/>
                  <a:gd name="connsiteX58" fmla="*/ 318 w 10000"/>
                  <a:gd name="connsiteY58" fmla="*/ 2735 h 10000"/>
                  <a:gd name="connsiteX59" fmla="*/ 751 w 10000"/>
                  <a:gd name="connsiteY59" fmla="*/ 1451 h 10000"/>
                  <a:gd name="connsiteX60" fmla="*/ 809 w 10000"/>
                  <a:gd name="connsiteY60" fmla="*/ 1626 h 10000"/>
                  <a:gd name="connsiteX61" fmla="*/ 896 w 10000"/>
                  <a:gd name="connsiteY61" fmla="*/ 1709 h 10000"/>
                  <a:gd name="connsiteX62" fmla="*/ 1012 w 10000"/>
                  <a:gd name="connsiteY62" fmla="*/ 1709 h 10000"/>
                  <a:gd name="connsiteX63" fmla="*/ 1098 w 10000"/>
                  <a:gd name="connsiteY63" fmla="*/ 1451 h 10000"/>
                  <a:gd name="connsiteX64" fmla="*/ 1907 w 10000"/>
                  <a:gd name="connsiteY64" fmla="*/ 1451 h 10000"/>
                  <a:gd name="connsiteX65" fmla="*/ 2110 w 10000"/>
                  <a:gd name="connsiteY65" fmla="*/ 1626 h 10000"/>
                  <a:gd name="connsiteX66" fmla="*/ 2168 w 10000"/>
                  <a:gd name="connsiteY66" fmla="*/ 1880 h 10000"/>
                  <a:gd name="connsiteX67" fmla="*/ 2312 w 10000"/>
                  <a:gd name="connsiteY67" fmla="*/ 2307 h 10000"/>
                  <a:gd name="connsiteX68" fmla="*/ 2341 w 10000"/>
                  <a:gd name="connsiteY68" fmla="*/ 2564 h 10000"/>
                  <a:gd name="connsiteX69" fmla="*/ 8844 w 10000"/>
                  <a:gd name="connsiteY69" fmla="*/ 0 h 10000"/>
                  <a:gd name="connsiteX70" fmla="*/ 9884 w 10000"/>
                  <a:gd name="connsiteY70" fmla="*/ 2908 h 10000"/>
                  <a:gd name="connsiteX71" fmla="*/ 10000 w 10000"/>
                  <a:gd name="connsiteY71" fmla="*/ 3419 h 10000"/>
                  <a:gd name="connsiteX72" fmla="*/ 9884 w 10000"/>
                  <a:gd name="connsiteY72" fmla="*/ 4273 h 10000"/>
                  <a:gd name="connsiteX73" fmla="*/ 9451 w 10000"/>
                  <a:gd name="connsiteY73" fmla="*/ 4445 h 10000"/>
                  <a:gd name="connsiteX74" fmla="*/ 9278 w 10000"/>
                  <a:gd name="connsiteY74" fmla="*/ 5042 h 10000"/>
                  <a:gd name="connsiteX75" fmla="*/ 9219 w 10000"/>
                  <a:gd name="connsiteY75" fmla="*/ 5299 h 10000"/>
                  <a:gd name="connsiteX76" fmla="*/ 9808 w 10000"/>
                  <a:gd name="connsiteY76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497 w 10000"/>
                  <a:gd name="connsiteY2" fmla="*/ 8887 h 10000"/>
                  <a:gd name="connsiteX3" fmla="*/ 7688 w 10000"/>
                  <a:gd name="connsiteY3" fmla="*/ 9317 h 10000"/>
                  <a:gd name="connsiteX4" fmla="*/ 7572 w 10000"/>
                  <a:gd name="connsiteY4" fmla="*/ 9404 h 10000"/>
                  <a:gd name="connsiteX5" fmla="*/ 7428 w 10000"/>
                  <a:gd name="connsiteY5" fmla="*/ 9829 h 10000"/>
                  <a:gd name="connsiteX6" fmla="*/ 7341 w 10000"/>
                  <a:gd name="connsiteY6" fmla="*/ 10000 h 10000"/>
                  <a:gd name="connsiteX7" fmla="*/ 7284 w 10000"/>
                  <a:gd name="connsiteY7" fmla="*/ 10000 h 10000"/>
                  <a:gd name="connsiteX8" fmla="*/ 7254 w 10000"/>
                  <a:gd name="connsiteY8" fmla="*/ 9829 h 10000"/>
                  <a:gd name="connsiteX9" fmla="*/ 7168 w 10000"/>
                  <a:gd name="connsiteY9" fmla="*/ 9745 h 10000"/>
                  <a:gd name="connsiteX10" fmla="*/ 7110 w 10000"/>
                  <a:gd name="connsiteY10" fmla="*/ 9573 h 10000"/>
                  <a:gd name="connsiteX11" fmla="*/ 7110 w 10000"/>
                  <a:gd name="connsiteY11" fmla="*/ 9145 h 10000"/>
                  <a:gd name="connsiteX12" fmla="*/ 7168 w 10000"/>
                  <a:gd name="connsiteY12" fmla="*/ 8976 h 10000"/>
                  <a:gd name="connsiteX13" fmla="*/ 7168 w 10000"/>
                  <a:gd name="connsiteY13" fmla="*/ 8887 h 10000"/>
                  <a:gd name="connsiteX14" fmla="*/ 7052 w 10000"/>
                  <a:gd name="connsiteY14" fmla="*/ 8550 h 10000"/>
                  <a:gd name="connsiteX15" fmla="*/ 6907 w 10000"/>
                  <a:gd name="connsiteY15" fmla="*/ 8461 h 10000"/>
                  <a:gd name="connsiteX16" fmla="*/ 6821 w 10000"/>
                  <a:gd name="connsiteY16" fmla="*/ 8289 h 10000"/>
                  <a:gd name="connsiteX17" fmla="*/ 6763 w 10000"/>
                  <a:gd name="connsiteY17" fmla="*/ 8289 h 10000"/>
                  <a:gd name="connsiteX18" fmla="*/ 6763 w 10000"/>
                  <a:gd name="connsiteY18" fmla="*/ 8120 h 10000"/>
                  <a:gd name="connsiteX19" fmla="*/ 6821 w 10000"/>
                  <a:gd name="connsiteY19" fmla="*/ 8033 h 10000"/>
                  <a:gd name="connsiteX20" fmla="*/ 6878 w 10000"/>
                  <a:gd name="connsiteY20" fmla="*/ 8033 h 10000"/>
                  <a:gd name="connsiteX21" fmla="*/ 6965 w 10000"/>
                  <a:gd name="connsiteY21" fmla="*/ 7865 h 10000"/>
                  <a:gd name="connsiteX22" fmla="*/ 7110 w 10000"/>
                  <a:gd name="connsiteY22" fmla="*/ 7692 h 10000"/>
                  <a:gd name="connsiteX23" fmla="*/ 7197 w 10000"/>
                  <a:gd name="connsiteY23" fmla="*/ 7605 h 10000"/>
                  <a:gd name="connsiteX24" fmla="*/ 7284 w 10000"/>
                  <a:gd name="connsiteY24" fmla="*/ 7265 h 10000"/>
                  <a:gd name="connsiteX25" fmla="*/ 7254 w 10000"/>
                  <a:gd name="connsiteY25" fmla="*/ 7180 h 10000"/>
                  <a:gd name="connsiteX26" fmla="*/ 7168 w 10000"/>
                  <a:gd name="connsiteY26" fmla="*/ 7180 h 10000"/>
                  <a:gd name="connsiteX27" fmla="*/ 7023 w 10000"/>
                  <a:gd name="connsiteY27" fmla="*/ 7265 h 10000"/>
                  <a:gd name="connsiteX28" fmla="*/ 6821 w 10000"/>
                  <a:gd name="connsiteY28" fmla="*/ 7265 h 10000"/>
                  <a:gd name="connsiteX29" fmla="*/ 6619 w 10000"/>
                  <a:gd name="connsiteY29" fmla="*/ 7008 h 10000"/>
                  <a:gd name="connsiteX30" fmla="*/ 6445 w 10000"/>
                  <a:gd name="connsiteY30" fmla="*/ 7008 h 10000"/>
                  <a:gd name="connsiteX31" fmla="*/ 6387 w 10000"/>
                  <a:gd name="connsiteY31" fmla="*/ 6836 h 10000"/>
                  <a:gd name="connsiteX32" fmla="*/ 6387 w 10000"/>
                  <a:gd name="connsiteY32" fmla="*/ 6751 h 10000"/>
                  <a:gd name="connsiteX33" fmla="*/ 2393 w 10000"/>
                  <a:gd name="connsiteY33" fmla="*/ 2148 h 10000"/>
                  <a:gd name="connsiteX34" fmla="*/ 2254 w 10000"/>
                  <a:gd name="connsiteY34" fmla="*/ 3334 h 10000"/>
                  <a:gd name="connsiteX35" fmla="*/ 1907 w 10000"/>
                  <a:gd name="connsiteY35" fmla="*/ 3334 h 10000"/>
                  <a:gd name="connsiteX36" fmla="*/ 1821 w 10000"/>
                  <a:gd name="connsiteY36" fmla="*/ 3163 h 10000"/>
                  <a:gd name="connsiteX37" fmla="*/ 1734 w 10000"/>
                  <a:gd name="connsiteY37" fmla="*/ 3163 h 10000"/>
                  <a:gd name="connsiteX38" fmla="*/ 1619 w 10000"/>
                  <a:gd name="connsiteY38" fmla="*/ 2990 h 10000"/>
                  <a:gd name="connsiteX39" fmla="*/ 1532 w 10000"/>
                  <a:gd name="connsiteY39" fmla="*/ 2990 h 10000"/>
                  <a:gd name="connsiteX40" fmla="*/ 1445 w 10000"/>
                  <a:gd name="connsiteY40" fmla="*/ 3334 h 10000"/>
                  <a:gd name="connsiteX41" fmla="*/ 1445 w 10000"/>
                  <a:gd name="connsiteY41" fmla="*/ 3761 h 10000"/>
                  <a:gd name="connsiteX42" fmla="*/ 1098 w 10000"/>
                  <a:gd name="connsiteY42" fmla="*/ 3761 h 10000"/>
                  <a:gd name="connsiteX43" fmla="*/ 1012 w 10000"/>
                  <a:gd name="connsiteY43" fmla="*/ 3845 h 10000"/>
                  <a:gd name="connsiteX44" fmla="*/ 896 w 10000"/>
                  <a:gd name="connsiteY44" fmla="*/ 3845 h 10000"/>
                  <a:gd name="connsiteX45" fmla="*/ 867 w 10000"/>
                  <a:gd name="connsiteY45" fmla="*/ 4016 h 10000"/>
                  <a:gd name="connsiteX46" fmla="*/ 809 w 10000"/>
                  <a:gd name="connsiteY46" fmla="*/ 4016 h 10000"/>
                  <a:gd name="connsiteX47" fmla="*/ 751 w 10000"/>
                  <a:gd name="connsiteY47" fmla="*/ 4273 h 10000"/>
                  <a:gd name="connsiteX48" fmla="*/ 722 w 10000"/>
                  <a:gd name="connsiteY48" fmla="*/ 4445 h 10000"/>
                  <a:gd name="connsiteX49" fmla="*/ 318 w 10000"/>
                  <a:gd name="connsiteY49" fmla="*/ 4445 h 10000"/>
                  <a:gd name="connsiteX50" fmla="*/ 289 w 10000"/>
                  <a:gd name="connsiteY50" fmla="*/ 4273 h 10000"/>
                  <a:gd name="connsiteX51" fmla="*/ 173 w 10000"/>
                  <a:gd name="connsiteY51" fmla="*/ 4188 h 10000"/>
                  <a:gd name="connsiteX52" fmla="*/ 144 w 10000"/>
                  <a:gd name="connsiteY52" fmla="*/ 4016 h 10000"/>
                  <a:gd name="connsiteX53" fmla="*/ 29 w 10000"/>
                  <a:gd name="connsiteY53" fmla="*/ 3845 h 10000"/>
                  <a:gd name="connsiteX54" fmla="*/ 0 w 10000"/>
                  <a:gd name="connsiteY54" fmla="*/ 3590 h 10000"/>
                  <a:gd name="connsiteX55" fmla="*/ 0 w 10000"/>
                  <a:gd name="connsiteY55" fmla="*/ 2908 h 10000"/>
                  <a:gd name="connsiteX56" fmla="*/ 29 w 10000"/>
                  <a:gd name="connsiteY56" fmla="*/ 2735 h 10000"/>
                  <a:gd name="connsiteX57" fmla="*/ 318 w 10000"/>
                  <a:gd name="connsiteY57" fmla="*/ 2735 h 10000"/>
                  <a:gd name="connsiteX58" fmla="*/ 751 w 10000"/>
                  <a:gd name="connsiteY58" fmla="*/ 1451 h 10000"/>
                  <a:gd name="connsiteX59" fmla="*/ 809 w 10000"/>
                  <a:gd name="connsiteY59" fmla="*/ 1626 h 10000"/>
                  <a:gd name="connsiteX60" fmla="*/ 896 w 10000"/>
                  <a:gd name="connsiteY60" fmla="*/ 1709 h 10000"/>
                  <a:gd name="connsiteX61" fmla="*/ 1012 w 10000"/>
                  <a:gd name="connsiteY61" fmla="*/ 1709 h 10000"/>
                  <a:gd name="connsiteX62" fmla="*/ 1098 w 10000"/>
                  <a:gd name="connsiteY62" fmla="*/ 1451 h 10000"/>
                  <a:gd name="connsiteX63" fmla="*/ 1907 w 10000"/>
                  <a:gd name="connsiteY63" fmla="*/ 1451 h 10000"/>
                  <a:gd name="connsiteX64" fmla="*/ 2110 w 10000"/>
                  <a:gd name="connsiteY64" fmla="*/ 1626 h 10000"/>
                  <a:gd name="connsiteX65" fmla="*/ 2168 w 10000"/>
                  <a:gd name="connsiteY65" fmla="*/ 1880 h 10000"/>
                  <a:gd name="connsiteX66" fmla="*/ 2312 w 10000"/>
                  <a:gd name="connsiteY66" fmla="*/ 2307 h 10000"/>
                  <a:gd name="connsiteX67" fmla="*/ 2341 w 10000"/>
                  <a:gd name="connsiteY67" fmla="*/ 2564 h 10000"/>
                  <a:gd name="connsiteX68" fmla="*/ 8844 w 10000"/>
                  <a:gd name="connsiteY68" fmla="*/ 0 h 10000"/>
                  <a:gd name="connsiteX69" fmla="*/ 9884 w 10000"/>
                  <a:gd name="connsiteY69" fmla="*/ 2908 h 10000"/>
                  <a:gd name="connsiteX70" fmla="*/ 10000 w 10000"/>
                  <a:gd name="connsiteY70" fmla="*/ 3419 h 10000"/>
                  <a:gd name="connsiteX71" fmla="*/ 9884 w 10000"/>
                  <a:gd name="connsiteY71" fmla="*/ 4273 h 10000"/>
                  <a:gd name="connsiteX72" fmla="*/ 9451 w 10000"/>
                  <a:gd name="connsiteY72" fmla="*/ 4445 h 10000"/>
                  <a:gd name="connsiteX73" fmla="*/ 9278 w 10000"/>
                  <a:gd name="connsiteY73" fmla="*/ 5042 h 10000"/>
                  <a:gd name="connsiteX74" fmla="*/ 9219 w 10000"/>
                  <a:gd name="connsiteY74" fmla="*/ 5299 h 10000"/>
                  <a:gd name="connsiteX75" fmla="*/ 9808 w 10000"/>
                  <a:gd name="connsiteY75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497 w 10000"/>
                  <a:gd name="connsiteY2" fmla="*/ 8887 h 10000"/>
                  <a:gd name="connsiteX3" fmla="*/ 7572 w 10000"/>
                  <a:gd name="connsiteY3" fmla="*/ 9404 h 10000"/>
                  <a:gd name="connsiteX4" fmla="*/ 7428 w 10000"/>
                  <a:gd name="connsiteY4" fmla="*/ 9829 h 10000"/>
                  <a:gd name="connsiteX5" fmla="*/ 7341 w 10000"/>
                  <a:gd name="connsiteY5" fmla="*/ 10000 h 10000"/>
                  <a:gd name="connsiteX6" fmla="*/ 7284 w 10000"/>
                  <a:gd name="connsiteY6" fmla="*/ 10000 h 10000"/>
                  <a:gd name="connsiteX7" fmla="*/ 7254 w 10000"/>
                  <a:gd name="connsiteY7" fmla="*/ 9829 h 10000"/>
                  <a:gd name="connsiteX8" fmla="*/ 7168 w 10000"/>
                  <a:gd name="connsiteY8" fmla="*/ 9745 h 10000"/>
                  <a:gd name="connsiteX9" fmla="*/ 7110 w 10000"/>
                  <a:gd name="connsiteY9" fmla="*/ 9573 h 10000"/>
                  <a:gd name="connsiteX10" fmla="*/ 7110 w 10000"/>
                  <a:gd name="connsiteY10" fmla="*/ 9145 h 10000"/>
                  <a:gd name="connsiteX11" fmla="*/ 7168 w 10000"/>
                  <a:gd name="connsiteY11" fmla="*/ 8976 h 10000"/>
                  <a:gd name="connsiteX12" fmla="*/ 7168 w 10000"/>
                  <a:gd name="connsiteY12" fmla="*/ 8887 h 10000"/>
                  <a:gd name="connsiteX13" fmla="*/ 7052 w 10000"/>
                  <a:gd name="connsiteY13" fmla="*/ 8550 h 10000"/>
                  <a:gd name="connsiteX14" fmla="*/ 6907 w 10000"/>
                  <a:gd name="connsiteY14" fmla="*/ 8461 h 10000"/>
                  <a:gd name="connsiteX15" fmla="*/ 6821 w 10000"/>
                  <a:gd name="connsiteY15" fmla="*/ 8289 h 10000"/>
                  <a:gd name="connsiteX16" fmla="*/ 6763 w 10000"/>
                  <a:gd name="connsiteY16" fmla="*/ 8289 h 10000"/>
                  <a:gd name="connsiteX17" fmla="*/ 6763 w 10000"/>
                  <a:gd name="connsiteY17" fmla="*/ 8120 h 10000"/>
                  <a:gd name="connsiteX18" fmla="*/ 6821 w 10000"/>
                  <a:gd name="connsiteY18" fmla="*/ 8033 h 10000"/>
                  <a:gd name="connsiteX19" fmla="*/ 6878 w 10000"/>
                  <a:gd name="connsiteY19" fmla="*/ 8033 h 10000"/>
                  <a:gd name="connsiteX20" fmla="*/ 6965 w 10000"/>
                  <a:gd name="connsiteY20" fmla="*/ 7865 h 10000"/>
                  <a:gd name="connsiteX21" fmla="*/ 7110 w 10000"/>
                  <a:gd name="connsiteY21" fmla="*/ 7692 h 10000"/>
                  <a:gd name="connsiteX22" fmla="*/ 7197 w 10000"/>
                  <a:gd name="connsiteY22" fmla="*/ 7605 h 10000"/>
                  <a:gd name="connsiteX23" fmla="*/ 7284 w 10000"/>
                  <a:gd name="connsiteY23" fmla="*/ 7265 h 10000"/>
                  <a:gd name="connsiteX24" fmla="*/ 7254 w 10000"/>
                  <a:gd name="connsiteY24" fmla="*/ 7180 h 10000"/>
                  <a:gd name="connsiteX25" fmla="*/ 7168 w 10000"/>
                  <a:gd name="connsiteY25" fmla="*/ 7180 h 10000"/>
                  <a:gd name="connsiteX26" fmla="*/ 7023 w 10000"/>
                  <a:gd name="connsiteY26" fmla="*/ 7265 h 10000"/>
                  <a:gd name="connsiteX27" fmla="*/ 6821 w 10000"/>
                  <a:gd name="connsiteY27" fmla="*/ 7265 h 10000"/>
                  <a:gd name="connsiteX28" fmla="*/ 6619 w 10000"/>
                  <a:gd name="connsiteY28" fmla="*/ 7008 h 10000"/>
                  <a:gd name="connsiteX29" fmla="*/ 6445 w 10000"/>
                  <a:gd name="connsiteY29" fmla="*/ 7008 h 10000"/>
                  <a:gd name="connsiteX30" fmla="*/ 6387 w 10000"/>
                  <a:gd name="connsiteY30" fmla="*/ 6836 h 10000"/>
                  <a:gd name="connsiteX31" fmla="*/ 6387 w 10000"/>
                  <a:gd name="connsiteY31" fmla="*/ 6751 h 10000"/>
                  <a:gd name="connsiteX32" fmla="*/ 2393 w 10000"/>
                  <a:gd name="connsiteY32" fmla="*/ 2148 h 10000"/>
                  <a:gd name="connsiteX33" fmla="*/ 2254 w 10000"/>
                  <a:gd name="connsiteY33" fmla="*/ 3334 h 10000"/>
                  <a:gd name="connsiteX34" fmla="*/ 1907 w 10000"/>
                  <a:gd name="connsiteY34" fmla="*/ 3334 h 10000"/>
                  <a:gd name="connsiteX35" fmla="*/ 1821 w 10000"/>
                  <a:gd name="connsiteY35" fmla="*/ 3163 h 10000"/>
                  <a:gd name="connsiteX36" fmla="*/ 1734 w 10000"/>
                  <a:gd name="connsiteY36" fmla="*/ 3163 h 10000"/>
                  <a:gd name="connsiteX37" fmla="*/ 1619 w 10000"/>
                  <a:gd name="connsiteY37" fmla="*/ 2990 h 10000"/>
                  <a:gd name="connsiteX38" fmla="*/ 1532 w 10000"/>
                  <a:gd name="connsiteY38" fmla="*/ 2990 h 10000"/>
                  <a:gd name="connsiteX39" fmla="*/ 1445 w 10000"/>
                  <a:gd name="connsiteY39" fmla="*/ 3334 h 10000"/>
                  <a:gd name="connsiteX40" fmla="*/ 1445 w 10000"/>
                  <a:gd name="connsiteY40" fmla="*/ 3761 h 10000"/>
                  <a:gd name="connsiteX41" fmla="*/ 1098 w 10000"/>
                  <a:gd name="connsiteY41" fmla="*/ 3761 h 10000"/>
                  <a:gd name="connsiteX42" fmla="*/ 1012 w 10000"/>
                  <a:gd name="connsiteY42" fmla="*/ 3845 h 10000"/>
                  <a:gd name="connsiteX43" fmla="*/ 896 w 10000"/>
                  <a:gd name="connsiteY43" fmla="*/ 3845 h 10000"/>
                  <a:gd name="connsiteX44" fmla="*/ 867 w 10000"/>
                  <a:gd name="connsiteY44" fmla="*/ 4016 h 10000"/>
                  <a:gd name="connsiteX45" fmla="*/ 809 w 10000"/>
                  <a:gd name="connsiteY45" fmla="*/ 4016 h 10000"/>
                  <a:gd name="connsiteX46" fmla="*/ 751 w 10000"/>
                  <a:gd name="connsiteY46" fmla="*/ 4273 h 10000"/>
                  <a:gd name="connsiteX47" fmla="*/ 722 w 10000"/>
                  <a:gd name="connsiteY47" fmla="*/ 4445 h 10000"/>
                  <a:gd name="connsiteX48" fmla="*/ 318 w 10000"/>
                  <a:gd name="connsiteY48" fmla="*/ 4445 h 10000"/>
                  <a:gd name="connsiteX49" fmla="*/ 289 w 10000"/>
                  <a:gd name="connsiteY49" fmla="*/ 4273 h 10000"/>
                  <a:gd name="connsiteX50" fmla="*/ 173 w 10000"/>
                  <a:gd name="connsiteY50" fmla="*/ 4188 h 10000"/>
                  <a:gd name="connsiteX51" fmla="*/ 144 w 10000"/>
                  <a:gd name="connsiteY51" fmla="*/ 4016 h 10000"/>
                  <a:gd name="connsiteX52" fmla="*/ 29 w 10000"/>
                  <a:gd name="connsiteY52" fmla="*/ 3845 h 10000"/>
                  <a:gd name="connsiteX53" fmla="*/ 0 w 10000"/>
                  <a:gd name="connsiteY53" fmla="*/ 3590 h 10000"/>
                  <a:gd name="connsiteX54" fmla="*/ 0 w 10000"/>
                  <a:gd name="connsiteY54" fmla="*/ 2908 h 10000"/>
                  <a:gd name="connsiteX55" fmla="*/ 29 w 10000"/>
                  <a:gd name="connsiteY55" fmla="*/ 2735 h 10000"/>
                  <a:gd name="connsiteX56" fmla="*/ 318 w 10000"/>
                  <a:gd name="connsiteY56" fmla="*/ 2735 h 10000"/>
                  <a:gd name="connsiteX57" fmla="*/ 751 w 10000"/>
                  <a:gd name="connsiteY57" fmla="*/ 1451 h 10000"/>
                  <a:gd name="connsiteX58" fmla="*/ 809 w 10000"/>
                  <a:gd name="connsiteY58" fmla="*/ 1626 h 10000"/>
                  <a:gd name="connsiteX59" fmla="*/ 896 w 10000"/>
                  <a:gd name="connsiteY59" fmla="*/ 1709 h 10000"/>
                  <a:gd name="connsiteX60" fmla="*/ 1012 w 10000"/>
                  <a:gd name="connsiteY60" fmla="*/ 1709 h 10000"/>
                  <a:gd name="connsiteX61" fmla="*/ 1098 w 10000"/>
                  <a:gd name="connsiteY61" fmla="*/ 1451 h 10000"/>
                  <a:gd name="connsiteX62" fmla="*/ 1907 w 10000"/>
                  <a:gd name="connsiteY62" fmla="*/ 1451 h 10000"/>
                  <a:gd name="connsiteX63" fmla="*/ 2110 w 10000"/>
                  <a:gd name="connsiteY63" fmla="*/ 1626 h 10000"/>
                  <a:gd name="connsiteX64" fmla="*/ 2168 w 10000"/>
                  <a:gd name="connsiteY64" fmla="*/ 1880 h 10000"/>
                  <a:gd name="connsiteX65" fmla="*/ 2312 w 10000"/>
                  <a:gd name="connsiteY65" fmla="*/ 2307 h 10000"/>
                  <a:gd name="connsiteX66" fmla="*/ 2341 w 10000"/>
                  <a:gd name="connsiteY66" fmla="*/ 2564 h 10000"/>
                  <a:gd name="connsiteX67" fmla="*/ 8844 w 10000"/>
                  <a:gd name="connsiteY67" fmla="*/ 0 h 10000"/>
                  <a:gd name="connsiteX68" fmla="*/ 9884 w 10000"/>
                  <a:gd name="connsiteY68" fmla="*/ 2908 h 10000"/>
                  <a:gd name="connsiteX69" fmla="*/ 10000 w 10000"/>
                  <a:gd name="connsiteY69" fmla="*/ 3419 h 10000"/>
                  <a:gd name="connsiteX70" fmla="*/ 9884 w 10000"/>
                  <a:gd name="connsiteY70" fmla="*/ 4273 h 10000"/>
                  <a:gd name="connsiteX71" fmla="*/ 9451 w 10000"/>
                  <a:gd name="connsiteY71" fmla="*/ 4445 h 10000"/>
                  <a:gd name="connsiteX72" fmla="*/ 9278 w 10000"/>
                  <a:gd name="connsiteY72" fmla="*/ 5042 h 10000"/>
                  <a:gd name="connsiteX73" fmla="*/ 9219 w 10000"/>
                  <a:gd name="connsiteY73" fmla="*/ 5299 h 10000"/>
                  <a:gd name="connsiteX74" fmla="*/ 9808 w 10000"/>
                  <a:gd name="connsiteY74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497 w 10000"/>
                  <a:gd name="connsiteY2" fmla="*/ 8887 h 10000"/>
                  <a:gd name="connsiteX3" fmla="*/ 7428 w 10000"/>
                  <a:gd name="connsiteY3" fmla="*/ 9829 h 10000"/>
                  <a:gd name="connsiteX4" fmla="*/ 7341 w 10000"/>
                  <a:gd name="connsiteY4" fmla="*/ 10000 h 10000"/>
                  <a:gd name="connsiteX5" fmla="*/ 7284 w 10000"/>
                  <a:gd name="connsiteY5" fmla="*/ 10000 h 10000"/>
                  <a:gd name="connsiteX6" fmla="*/ 7254 w 10000"/>
                  <a:gd name="connsiteY6" fmla="*/ 9829 h 10000"/>
                  <a:gd name="connsiteX7" fmla="*/ 7168 w 10000"/>
                  <a:gd name="connsiteY7" fmla="*/ 9745 h 10000"/>
                  <a:gd name="connsiteX8" fmla="*/ 7110 w 10000"/>
                  <a:gd name="connsiteY8" fmla="*/ 9573 h 10000"/>
                  <a:gd name="connsiteX9" fmla="*/ 7110 w 10000"/>
                  <a:gd name="connsiteY9" fmla="*/ 9145 h 10000"/>
                  <a:gd name="connsiteX10" fmla="*/ 7168 w 10000"/>
                  <a:gd name="connsiteY10" fmla="*/ 8976 h 10000"/>
                  <a:gd name="connsiteX11" fmla="*/ 7168 w 10000"/>
                  <a:gd name="connsiteY11" fmla="*/ 8887 h 10000"/>
                  <a:gd name="connsiteX12" fmla="*/ 7052 w 10000"/>
                  <a:gd name="connsiteY12" fmla="*/ 8550 h 10000"/>
                  <a:gd name="connsiteX13" fmla="*/ 6907 w 10000"/>
                  <a:gd name="connsiteY13" fmla="*/ 8461 h 10000"/>
                  <a:gd name="connsiteX14" fmla="*/ 6821 w 10000"/>
                  <a:gd name="connsiteY14" fmla="*/ 8289 h 10000"/>
                  <a:gd name="connsiteX15" fmla="*/ 6763 w 10000"/>
                  <a:gd name="connsiteY15" fmla="*/ 8289 h 10000"/>
                  <a:gd name="connsiteX16" fmla="*/ 6763 w 10000"/>
                  <a:gd name="connsiteY16" fmla="*/ 8120 h 10000"/>
                  <a:gd name="connsiteX17" fmla="*/ 6821 w 10000"/>
                  <a:gd name="connsiteY17" fmla="*/ 8033 h 10000"/>
                  <a:gd name="connsiteX18" fmla="*/ 6878 w 10000"/>
                  <a:gd name="connsiteY18" fmla="*/ 8033 h 10000"/>
                  <a:gd name="connsiteX19" fmla="*/ 6965 w 10000"/>
                  <a:gd name="connsiteY19" fmla="*/ 7865 h 10000"/>
                  <a:gd name="connsiteX20" fmla="*/ 7110 w 10000"/>
                  <a:gd name="connsiteY20" fmla="*/ 7692 h 10000"/>
                  <a:gd name="connsiteX21" fmla="*/ 7197 w 10000"/>
                  <a:gd name="connsiteY21" fmla="*/ 7605 h 10000"/>
                  <a:gd name="connsiteX22" fmla="*/ 7284 w 10000"/>
                  <a:gd name="connsiteY22" fmla="*/ 7265 h 10000"/>
                  <a:gd name="connsiteX23" fmla="*/ 7254 w 10000"/>
                  <a:gd name="connsiteY23" fmla="*/ 7180 h 10000"/>
                  <a:gd name="connsiteX24" fmla="*/ 7168 w 10000"/>
                  <a:gd name="connsiteY24" fmla="*/ 7180 h 10000"/>
                  <a:gd name="connsiteX25" fmla="*/ 7023 w 10000"/>
                  <a:gd name="connsiteY25" fmla="*/ 7265 h 10000"/>
                  <a:gd name="connsiteX26" fmla="*/ 6821 w 10000"/>
                  <a:gd name="connsiteY26" fmla="*/ 7265 h 10000"/>
                  <a:gd name="connsiteX27" fmla="*/ 6619 w 10000"/>
                  <a:gd name="connsiteY27" fmla="*/ 7008 h 10000"/>
                  <a:gd name="connsiteX28" fmla="*/ 6445 w 10000"/>
                  <a:gd name="connsiteY28" fmla="*/ 7008 h 10000"/>
                  <a:gd name="connsiteX29" fmla="*/ 6387 w 10000"/>
                  <a:gd name="connsiteY29" fmla="*/ 6836 h 10000"/>
                  <a:gd name="connsiteX30" fmla="*/ 6387 w 10000"/>
                  <a:gd name="connsiteY30" fmla="*/ 6751 h 10000"/>
                  <a:gd name="connsiteX31" fmla="*/ 2393 w 10000"/>
                  <a:gd name="connsiteY31" fmla="*/ 2148 h 10000"/>
                  <a:gd name="connsiteX32" fmla="*/ 2254 w 10000"/>
                  <a:gd name="connsiteY32" fmla="*/ 3334 h 10000"/>
                  <a:gd name="connsiteX33" fmla="*/ 1907 w 10000"/>
                  <a:gd name="connsiteY33" fmla="*/ 3334 h 10000"/>
                  <a:gd name="connsiteX34" fmla="*/ 1821 w 10000"/>
                  <a:gd name="connsiteY34" fmla="*/ 3163 h 10000"/>
                  <a:gd name="connsiteX35" fmla="*/ 1734 w 10000"/>
                  <a:gd name="connsiteY35" fmla="*/ 3163 h 10000"/>
                  <a:gd name="connsiteX36" fmla="*/ 1619 w 10000"/>
                  <a:gd name="connsiteY36" fmla="*/ 2990 h 10000"/>
                  <a:gd name="connsiteX37" fmla="*/ 1532 w 10000"/>
                  <a:gd name="connsiteY37" fmla="*/ 2990 h 10000"/>
                  <a:gd name="connsiteX38" fmla="*/ 1445 w 10000"/>
                  <a:gd name="connsiteY38" fmla="*/ 3334 h 10000"/>
                  <a:gd name="connsiteX39" fmla="*/ 1445 w 10000"/>
                  <a:gd name="connsiteY39" fmla="*/ 3761 h 10000"/>
                  <a:gd name="connsiteX40" fmla="*/ 1098 w 10000"/>
                  <a:gd name="connsiteY40" fmla="*/ 3761 h 10000"/>
                  <a:gd name="connsiteX41" fmla="*/ 1012 w 10000"/>
                  <a:gd name="connsiteY41" fmla="*/ 3845 h 10000"/>
                  <a:gd name="connsiteX42" fmla="*/ 896 w 10000"/>
                  <a:gd name="connsiteY42" fmla="*/ 3845 h 10000"/>
                  <a:gd name="connsiteX43" fmla="*/ 867 w 10000"/>
                  <a:gd name="connsiteY43" fmla="*/ 4016 h 10000"/>
                  <a:gd name="connsiteX44" fmla="*/ 809 w 10000"/>
                  <a:gd name="connsiteY44" fmla="*/ 4016 h 10000"/>
                  <a:gd name="connsiteX45" fmla="*/ 751 w 10000"/>
                  <a:gd name="connsiteY45" fmla="*/ 4273 h 10000"/>
                  <a:gd name="connsiteX46" fmla="*/ 722 w 10000"/>
                  <a:gd name="connsiteY46" fmla="*/ 4445 h 10000"/>
                  <a:gd name="connsiteX47" fmla="*/ 318 w 10000"/>
                  <a:gd name="connsiteY47" fmla="*/ 4445 h 10000"/>
                  <a:gd name="connsiteX48" fmla="*/ 289 w 10000"/>
                  <a:gd name="connsiteY48" fmla="*/ 4273 h 10000"/>
                  <a:gd name="connsiteX49" fmla="*/ 173 w 10000"/>
                  <a:gd name="connsiteY49" fmla="*/ 4188 h 10000"/>
                  <a:gd name="connsiteX50" fmla="*/ 144 w 10000"/>
                  <a:gd name="connsiteY50" fmla="*/ 4016 h 10000"/>
                  <a:gd name="connsiteX51" fmla="*/ 29 w 10000"/>
                  <a:gd name="connsiteY51" fmla="*/ 3845 h 10000"/>
                  <a:gd name="connsiteX52" fmla="*/ 0 w 10000"/>
                  <a:gd name="connsiteY52" fmla="*/ 3590 h 10000"/>
                  <a:gd name="connsiteX53" fmla="*/ 0 w 10000"/>
                  <a:gd name="connsiteY53" fmla="*/ 2908 h 10000"/>
                  <a:gd name="connsiteX54" fmla="*/ 29 w 10000"/>
                  <a:gd name="connsiteY54" fmla="*/ 2735 h 10000"/>
                  <a:gd name="connsiteX55" fmla="*/ 318 w 10000"/>
                  <a:gd name="connsiteY55" fmla="*/ 2735 h 10000"/>
                  <a:gd name="connsiteX56" fmla="*/ 751 w 10000"/>
                  <a:gd name="connsiteY56" fmla="*/ 1451 h 10000"/>
                  <a:gd name="connsiteX57" fmla="*/ 809 w 10000"/>
                  <a:gd name="connsiteY57" fmla="*/ 1626 h 10000"/>
                  <a:gd name="connsiteX58" fmla="*/ 896 w 10000"/>
                  <a:gd name="connsiteY58" fmla="*/ 1709 h 10000"/>
                  <a:gd name="connsiteX59" fmla="*/ 1012 w 10000"/>
                  <a:gd name="connsiteY59" fmla="*/ 1709 h 10000"/>
                  <a:gd name="connsiteX60" fmla="*/ 1098 w 10000"/>
                  <a:gd name="connsiteY60" fmla="*/ 1451 h 10000"/>
                  <a:gd name="connsiteX61" fmla="*/ 1907 w 10000"/>
                  <a:gd name="connsiteY61" fmla="*/ 1451 h 10000"/>
                  <a:gd name="connsiteX62" fmla="*/ 2110 w 10000"/>
                  <a:gd name="connsiteY62" fmla="*/ 1626 h 10000"/>
                  <a:gd name="connsiteX63" fmla="*/ 2168 w 10000"/>
                  <a:gd name="connsiteY63" fmla="*/ 1880 h 10000"/>
                  <a:gd name="connsiteX64" fmla="*/ 2312 w 10000"/>
                  <a:gd name="connsiteY64" fmla="*/ 2307 h 10000"/>
                  <a:gd name="connsiteX65" fmla="*/ 2341 w 10000"/>
                  <a:gd name="connsiteY65" fmla="*/ 2564 h 10000"/>
                  <a:gd name="connsiteX66" fmla="*/ 8844 w 10000"/>
                  <a:gd name="connsiteY66" fmla="*/ 0 h 10000"/>
                  <a:gd name="connsiteX67" fmla="*/ 9884 w 10000"/>
                  <a:gd name="connsiteY67" fmla="*/ 2908 h 10000"/>
                  <a:gd name="connsiteX68" fmla="*/ 10000 w 10000"/>
                  <a:gd name="connsiteY68" fmla="*/ 3419 h 10000"/>
                  <a:gd name="connsiteX69" fmla="*/ 9884 w 10000"/>
                  <a:gd name="connsiteY69" fmla="*/ 4273 h 10000"/>
                  <a:gd name="connsiteX70" fmla="*/ 9451 w 10000"/>
                  <a:gd name="connsiteY70" fmla="*/ 4445 h 10000"/>
                  <a:gd name="connsiteX71" fmla="*/ 9278 w 10000"/>
                  <a:gd name="connsiteY71" fmla="*/ 5042 h 10000"/>
                  <a:gd name="connsiteX72" fmla="*/ 9219 w 10000"/>
                  <a:gd name="connsiteY72" fmla="*/ 5299 h 10000"/>
                  <a:gd name="connsiteX73" fmla="*/ 9808 w 10000"/>
                  <a:gd name="connsiteY73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497 w 10000"/>
                  <a:gd name="connsiteY2" fmla="*/ 8887 h 10000"/>
                  <a:gd name="connsiteX3" fmla="*/ 7341 w 10000"/>
                  <a:gd name="connsiteY3" fmla="*/ 10000 h 10000"/>
                  <a:gd name="connsiteX4" fmla="*/ 7284 w 10000"/>
                  <a:gd name="connsiteY4" fmla="*/ 10000 h 10000"/>
                  <a:gd name="connsiteX5" fmla="*/ 7254 w 10000"/>
                  <a:gd name="connsiteY5" fmla="*/ 9829 h 10000"/>
                  <a:gd name="connsiteX6" fmla="*/ 7168 w 10000"/>
                  <a:gd name="connsiteY6" fmla="*/ 9745 h 10000"/>
                  <a:gd name="connsiteX7" fmla="*/ 7110 w 10000"/>
                  <a:gd name="connsiteY7" fmla="*/ 9573 h 10000"/>
                  <a:gd name="connsiteX8" fmla="*/ 7110 w 10000"/>
                  <a:gd name="connsiteY8" fmla="*/ 9145 h 10000"/>
                  <a:gd name="connsiteX9" fmla="*/ 7168 w 10000"/>
                  <a:gd name="connsiteY9" fmla="*/ 8976 h 10000"/>
                  <a:gd name="connsiteX10" fmla="*/ 7168 w 10000"/>
                  <a:gd name="connsiteY10" fmla="*/ 8887 h 10000"/>
                  <a:gd name="connsiteX11" fmla="*/ 7052 w 10000"/>
                  <a:gd name="connsiteY11" fmla="*/ 8550 h 10000"/>
                  <a:gd name="connsiteX12" fmla="*/ 6907 w 10000"/>
                  <a:gd name="connsiteY12" fmla="*/ 8461 h 10000"/>
                  <a:gd name="connsiteX13" fmla="*/ 6821 w 10000"/>
                  <a:gd name="connsiteY13" fmla="*/ 8289 h 10000"/>
                  <a:gd name="connsiteX14" fmla="*/ 6763 w 10000"/>
                  <a:gd name="connsiteY14" fmla="*/ 8289 h 10000"/>
                  <a:gd name="connsiteX15" fmla="*/ 6763 w 10000"/>
                  <a:gd name="connsiteY15" fmla="*/ 8120 h 10000"/>
                  <a:gd name="connsiteX16" fmla="*/ 6821 w 10000"/>
                  <a:gd name="connsiteY16" fmla="*/ 8033 h 10000"/>
                  <a:gd name="connsiteX17" fmla="*/ 6878 w 10000"/>
                  <a:gd name="connsiteY17" fmla="*/ 8033 h 10000"/>
                  <a:gd name="connsiteX18" fmla="*/ 6965 w 10000"/>
                  <a:gd name="connsiteY18" fmla="*/ 7865 h 10000"/>
                  <a:gd name="connsiteX19" fmla="*/ 7110 w 10000"/>
                  <a:gd name="connsiteY19" fmla="*/ 7692 h 10000"/>
                  <a:gd name="connsiteX20" fmla="*/ 7197 w 10000"/>
                  <a:gd name="connsiteY20" fmla="*/ 7605 h 10000"/>
                  <a:gd name="connsiteX21" fmla="*/ 7284 w 10000"/>
                  <a:gd name="connsiteY21" fmla="*/ 7265 h 10000"/>
                  <a:gd name="connsiteX22" fmla="*/ 7254 w 10000"/>
                  <a:gd name="connsiteY22" fmla="*/ 7180 h 10000"/>
                  <a:gd name="connsiteX23" fmla="*/ 7168 w 10000"/>
                  <a:gd name="connsiteY23" fmla="*/ 7180 h 10000"/>
                  <a:gd name="connsiteX24" fmla="*/ 7023 w 10000"/>
                  <a:gd name="connsiteY24" fmla="*/ 7265 h 10000"/>
                  <a:gd name="connsiteX25" fmla="*/ 6821 w 10000"/>
                  <a:gd name="connsiteY25" fmla="*/ 7265 h 10000"/>
                  <a:gd name="connsiteX26" fmla="*/ 6619 w 10000"/>
                  <a:gd name="connsiteY26" fmla="*/ 7008 h 10000"/>
                  <a:gd name="connsiteX27" fmla="*/ 6445 w 10000"/>
                  <a:gd name="connsiteY27" fmla="*/ 7008 h 10000"/>
                  <a:gd name="connsiteX28" fmla="*/ 6387 w 10000"/>
                  <a:gd name="connsiteY28" fmla="*/ 6836 h 10000"/>
                  <a:gd name="connsiteX29" fmla="*/ 6387 w 10000"/>
                  <a:gd name="connsiteY29" fmla="*/ 6751 h 10000"/>
                  <a:gd name="connsiteX30" fmla="*/ 2393 w 10000"/>
                  <a:gd name="connsiteY30" fmla="*/ 2148 h 10000"/>
                  <a:gd name="connsiteX31" fmla="*/ 2254 w 10000"/>
                  <a:gd name="connsiteY31" fmla="*/ 3334 h 10000"/>
                  <a:gd name="connsiteX32" fmla="*/ 1907 w 10000"/>
                  <a:gd name="connsiteY32" fmla="*/ 3334 h 10000"/>
                  <a:gd name="connsiteX33" fmla="*/ 1821 w 10000"/>
                  <a:gd name="connsiteY33" fmla="*/ 3163 h 10000"/>
                  <a:gd name="connsiteX34" fmla="*/ 1734 w 10000"/>
                  <a:gd name="connsiteY34" fmla="*/ 3163 h 10000"/>
                  <a:gd name="connsiteX35" fmla="*/ 1619 w 10000"/>
                  <a:gd name="connsiteY35" fmla="*/ 2990 h 10000"/>
                  <a:gd name="connsiteX36" fmla="*/ 1532 w 10000"/>
                  <a:gd name="connsiteY36" fmla="*/ 2990 h 10000"/>
                  <a:gd name="connsiteX37" fmla="*/ 1445 w 10000"/>
                  <a:gd name="connsiteY37" fmla="*/ 3334 h 10000"/>
                  <a:gd name="connsiteX38" fmla="*/ 1445 w 10000"/>
                  <a:gd name="connsiteY38" fmla="*/ 3761 h 10000"/>
                  <a:gd name="connsiteX39" fmla="*/ 1098 w 10000"/>
                  <a:gd name="connsiteY39" fmla="*/ 3761 h 10000"/>
                  <a:gd name="connsiteX40" fmla="*/ 1012 w 10000"/>
                  <a:gd name="connsiteY40" fmla="*/ 3845 h 10000"/>
                  <a:gd name="connsiteX41" fmla="*/ 896 w 10000"/>
                  <a:gd name="connsiteY41" fmla="*/ 3845 h 10000"/>
                  <a:gd name="connsiteX42" fmla="*/ 867 w 10000"/>
                  <a:gd name="connsiteY42" fmla="*/ 4016 h 10000"/>
                  <a:gd name="connsiteX43" fmla="*/ 809 w 10000"/>
                  <a:gd name="connsiteY43" fmla="*/ 4016 h 10000"/>
                  <a:gd name="connsiteX44" fmla="*/ 751 w 10000"/>
                  <a:gd name="connsiteY44" fmla="*/ 4273 h 10000"/>
                  <a:gd name="connsiteX45" fmla="*/ 722 w 10000"/>
                  <a:gd name="connsiteY45" fmla="*/ 4445 h 10000"/>
                  <a:gd name="connsiteX46" fmla="*/ 318 w 10000"/>
                  <a:gd name="connsiteY46" fmla="*/ 4445 h 10000"/>
                  <a:gd name="connsiteX47" fmla="*/ 289 w 10000"/>
                  <a:gd name="connsiteY47" fmla="*/ 4273 h 10000"/>
                  <a:gd name="connsiteX48" fmla="*/ 173 w 10000"/>
                  <a:gd name="connsiteY48" fmla="*/ 4188 h 10000"/>
                  <a:gd name="connsiteX49" fmla="*/ 144 w 10000"/>
                  <a:gd name="connsiteY49" fmla="*/ 4016 h 10000"/>
                  <a:gd name="connsiteX50" fmla="*/ 29 w 10000"/>
                  <a:gd name="connsiteY50" fmla="*/ 3845 h 10000"/>
                  <a:gd name="connsiteX51" fmla="*/ 0 w 10000"/>
                  <a:gd name="connsiteY51" fmla="*/ 3590 h 10000"/>
                  <a:gd name="connsiteX52" fmla="*/ 0 w 10000"/>
                  <a:gd name="connsiteY52" fmla="*/ 2908 h 10000"/>
                  <a:gd name="connsiteX53" fmla="*/ 29 w 10000"/>
                  <a:gd name="connsiteY53" fmla="*/ 2735 h 10000"/>
                  <a:gd name="connsiteX54" fmla="*/ 318 w 10000"/>
                  <a:gd name="connsiteY54" fmla="*/ 2735 h 10000"/>
                  <a:gd name="connsiteX55" fmla="*/ 751 w 10000"/>
                  <a:gd name="connsiteY55" fmla="*/ 1451 h 10000"/>
                  <a:gd name="connsiteX56" fmla="*/ 809 w 10000"/>
                  <a:gd name="connsiteY56" fmla="*/ 1626 h 10000"/>
                  <a:gd name="connsiteX57" fmla="*/ 896 w 10000"/>
                  <a:gd name="connsiteY57" fmla="*/ 1709 h 10000"/>
                  <a:gd name="connsiteX58" fmla="*/ 1012 w 10000"/>
                  <a:gd name="connsiteY58" fmla="*/ 1709 h 10000"/>
                  <a:gd name="connsiteX59" fmla="*/ 1098 w 10000"/>
                  <a:gd name="connsiteY59" fmla="*/ 1451 h 10000"/>
                  <a:gd name="connsiteX60" fmla="*/ 1907 w 10000"/>
                  <a:gd name="connsiteY60" fmla="*/ 1451 h 10000"/>
                  <a:gd name="connsiteX61" fmla="*/ 2110 w 10000"/>
                  <a:gd name="connsiteY61" fmla="*/ 1626 h 10000"/>
                  <a:gd name="connsiteX62" fmla="*/ 2168 w 10000"/>
                  <a:gd name="connsiteY62" fmla="*/ 1880 h 10000"/>
                  <a:gd name="connsiteX63" fmla="*/ 2312 w 10000"/>
                  <a:gd name="connsiteY63" fmla="*/ 2307 h 10000"/>
                  <a:gd name="connsiteX64" fmla="*/ 2341 w 10000"/>
                  <a:gd name="connsiteY64" fmla="*/ 2564 h 10000"/>
                  <a:gd name="connsiteX65" fmla="*/ 8844 w 10000"/>
                  <a:gd name="connsiteY65" fmla="*/ 0 h 10000"/>
                  <a:gd name="connsiteX66" fmla="*/ 9884 w 10000"/>
                  <a:gd name="connsiteY66" fmla="*/ 2908 h 10000"/>
                  <a:gd name="connsiteX67" fmla="*/ 10000 w 10000"/>
                  <a:gd name="connsiteY67" fmla="*/ 3419 h 10000"/>
                  <a:gd name="connsiteX68" fmla="*/ 9884 w 10000"/>
                  <a:gd name="connsiteY68" fmla="*/ 4273 h 10000"/>
                  <a:gd name="connsiteX69" fmla="*/ 9451 w 10000"/>
                  <a:gd name="connsiteY69" fmla="*/ 4445 h 10000"/>
                  <a:gd name="connsiteX70" fmla="*/ 9278 w 10000"/>
                  <a:gd name="connsiteY70" fmla="*/ 5042 h 10000"/>
                  <a:gd name="connsiteX71" fmla="*/ 9219 w 10000"/>
                  <a:gd name="connsiteY71" fmla="*/ 5299 h 10000"/>
                  <a:gd name="connsiteX72" fmla="*/ 9808 w 10000"/>
                  <a:gd name="connsiteY72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497 w 10000"/>
                  <a:gd name="connsiteY2" fmla="*/ 8887 h 10000"/>
                  <a:gd name="connsiteX3" fmla="*/ 7341 w 10000"/>
                  <a:gd name="connsiteY3" fmla="*/ 10000 h 10000"/>
                  <a:gd name="connsiteX4" fmla="*/ 7254 w 10000"/>
                  <a:gd name="connsiteY4" fmla="*/ 9829 h 10000"/>
                  <a:gd name="connsiteX5" fmla="*/ 7168 w 10000"/>
                  <a:gd name="connsiteY5" fmla="*/ 9745 h 10000"/>
                  <a:gd name="connsiteX6" fmla="*/ 7110 w 10000"/>
                  <a:gd name="connsiteY6" fmla="*/ 9573 h 10000"/>
                  <a:gd name="connsiteX7" fmla="*/ 7110 w 10000"/>
                  <a:gd name="connsiteY7" fmla="*/ 9145 h 10000"/>
                  <a:gd name="connsiteX8" fmla="*/ 7168 w 10000"/>
                  <a:gd name="connsiteY8" fmla="*/ 8976 h 10000"/>
                  <a:gd name="connsiteX9" fmla="*/ 7168 w 10000"/>
                  <a:gd name="connsiteY9" fmla="*/ 8887 h 10000"/>
                  <a:gd name="connsiteX10" fmla="*/ 7052 w 10000"/>
                  <a:gd name="connsiteY10" fmla="*/ 8550 h 10000"/>
                  <a:gd name="connsiteX11" fmla="*/ 6907 w 10000"/>
                  <a:gd name="connsiteY11" fmla="*/ 8461 h 10000"/>
                  <a:gd name="connsiteX12" fmla="*/ 6821 w 10000"/>
                  <a:gd name="connsiteY12" fmla="*/ 8289 h 10000"/>
                  <a:gd name="connsiteX13" fmla="*/ 6763 w 10000"/>
                  <a:gd name="connsiteY13" fmla="*/ 8289 h 10000"/>
                  <a:gd name="connsiteX14" fmla="*/ 6763 w 10000"/>
                  <a:gd name="connsiteY14" fmla="*/ 8120 h 10000"/>
                  <a:gd name="connsiteX15" fmla="*/ 6821 w 10000"/>
                  <a:gd name="connsiteY15" fmla="*/ 8033 h 10000"/>
                  <a:gd name="connsiteX16" fmla="*/ 6878 w 10000"/>
                  <a:gd name="connsiteY16" fmla="*/ 8033 h 10000"/>
                  <a:gd name="connsiteX17" fmla="*/ 6965 w 10000"/>
                  <a:gd name="connsiteY17" fmla="*/ 7865 h 10000"/>
                  <a:gd name="connsiteX18" fmla="*/ 7110 w 10000"/>
                  <a:gd name="connsiteY18" fmla="*/ 7692 h 10000"/>
                  <a:gd name="connsiteX19" fmla="*/ 7197 w 10000"/>
                  <a:gd name="connsiteY19" fmla="*/ 7605 h 10000"/>
                  <a:gd name="connsiteX20" fmla="*/ 7284 w 10000"/>
                  <a:gd name="connsiteY20" fmla="*/ 7265 h 10000"/>
                  <a:gd name="connsiteX21" fmla="*/ 7254 w 10000"/>
                  <a:gd name="connsiteY21" fmla="*/ 7180 h 10000"/>
                  <a:gd name="connsiteX22" fmla="*/ 7168 w 10000"/>
                  <a:gd name="connsiteY22" fmla="*/ 7180 h 10000"/>
                  <a:gd name="connsiteX23" fmla="*/ 7023 w 10000"/>
                  <a:gd name="connsiteY23" fmla="*/ 7265 h 10000"/>
                  <a:gd name="connsiteX24" fmla="*/ 6821 w 10000"/>
                  <a:gd name="connsiteY24" fmla="*/ 7265 h 10000"/>
                  <a:gd name="connsiteX25" fmla="*/ 6619 w 10000"/>
                  <a:gd name="connsiteY25" fmla="*/ 7008 h 10000"/>
                  <a:gd name="connsiteX26" fmla="*/ 6445 w 10000"/>
                  <a:gd name="connsiteY26" fmla="*/ 7008 h 10000"/>
                  <a:gd name="connsiteX27" fmla="*/ 6387 w 10000"/>
                  <a:gd name="connsiteY27" fmla="*/ 6836 h 10000"/>
                  <a:gd name="connsiteX28" fmla="*/ 6387 w 10000"/>
                  <a:gd name="connsiteY28" fmla="*/ 6751 h 10000"/>
                  <a:gd name="connsiteX29" fmla="*/ 2393 w 10000"/>
                  <a:gd name="connsiteY29" fmla="*/ 2148 h 10000"/>
                  <a:gd name="connsiteX30" fmla="*/ 2254 w 10000"/>
                  <a:gd name="connsiteY30" fmla="*/ 3334 h 10000"/>
                  <a:gd name="connsiteX31" fmla="*/ 1907 w 10000"/>
                  <a:gd name="connsiteY31" fmla="*/ 3334 h 10000"/>
                  <a:gd name="connsiteX32" fmla="*/ 1821 w 10000"/>
                  <a:gd name="connsiteY32" fmla="*/ 3163 h 10000"/>
                  <a:gd name="connsiteX33" fmla="*/ 1734 w 10000"/>
                  <a:gd name="connsiteY33" fmla="*/ 3163 h 10000"/>
                  <a:gd name="connsiteX34" fmla="*/ 1619 w 10000"/>
                  <a:gd name="connsiteY34" fmla="*/ 2990 h 10000"/>
                  <a:gd name="connsiteX35" fmla="*/ 1532 w 10000"/>
                  <a:gd name="connsiteY35" fmla="*/ 2990 h 10000"/>
                  <a:gd name="connsiteX36" fmla="*/ 1445 w 10000"/>
                  <a:gd name="connsiteY36" fmla="*/ 3334 h 10000"/>
                  <a:gd name="connsiteX37" fmla="*/ 1445 w 10000"/>
                  <a:gd name="connsiteY37" fmla="*/ 3761 h 10000"/>
                  <a:gd name="connsiteX38" fmla="*/ 1098 w 10000"/>
                  <a:gd name="connsiteY38" fmla="*/ 3761 h 10000"/>
                  <a:gd name="connsiteX39" fmla="*/ 1012 w 10000"/>
                  <a:gd name="connsiteY39" fmla="*/ 3845 h 10000"/>
                  <a:gd name="connsiteX40" fmla="*/ 896 w 10000"/>
                  <a:gd name="connsiteY40" fmla="*/ 3845 h 10000"/>
                  <a:gd name="connsiteX41" fmla="*/ 867 w 10000"/>
                  <a:gd name="connsiteY41" fmla="*/ 4016 h 10000"/>
                  <a:gd name="connsiteX42" fmla="*/ 809 w 10000"/>
                  <a:gd name="connsiteY42" fmla="*/ 4016 h 10000"/>
                  <a:gd name="connsiteX43" fmla="*/ 751 w 10000"/>
                  <a:gd name="connsiteY43" fmla="*/ 4273 h 10000"/>
                  <a:gd name="connsiteX44" fmla="*/ 722 w 10000"/>
                  <a:gd name="connsiteY44" fmla="*/ 4445 h 10000"/>
                  <a:gd name="connsiteX45" fmla="*/ 318 w 10000"/>
                  <a:gd name="connsiteY45" fmla="*/ 4445 h 10000"/>
                  <a:gd name="connsiteX46" fmla="*/ 289 w 10000"/>
                  <a:gd name="connsiteY46" fmla="*/ 4273 h 10000"/>
                  <a:gd name="connsiteX47" fmla="*/ 173 w 10000"/>
                  <a:gd name="connsiteY47" fmla="*/ 4188 h 10000"/>
                  <a:gd name="connsiteX48" fmla="*/ 144 w 10000"/>
                  <a:gd name="connsiteY48" fmla="*/ 4016 h 10000"/>
                  <a:gd name="connsiteX49" fmla="*/ 29 w 10000"/>
                  <a:gd name="connsiteY49" fmla="*/ 3845 h 10000"/>
                  <a:gd name="connsiteX50" fmla="*/ 0 w 10000"/>
                  <a:gd name="connsiteY50" fmla="*/ 3590 h 10000"/>
                  <a:gd name="connsiteX51" fmla="*/ 0 w 10000"/>
                  <a:gd name="connsiteY51" fmla="*/ 2908 h 10000"/>
                  <a:gd name="connsiteX52" fmla="*/ 29 w 10000"/>
                  <a:gd name="connsiteY52" fmla="*/ 2735 h 10000"/>
                  <a:gd name="connsiteX53" fmla="*/ 318 w 10000"/>
                  <a:gd name="connsiteY53" fmla="*/ 2735 h 10000"/>
                  <a:gd name="connsiteX54" fmla="*/ 751 w 10000"/>
                  <a:gd name="connsiteY54" fmla="*/ 1451 h 10000"/>
                  <a:gd name="connsiteX55" fmla="*/ 809 w 10000"/>
                  <a:gd name="connsiteY55" fmla="*/ 1626 h 10000"/>
                  <a:gd name="connsiteX56" fmla="*/ 896 w 10000"/>
                  <a:gd name="connsiteY56" fmla="*/ 1709 h 10000"/>
                  <a:gd name="connsiteX57" fmla="*/ 1012 w 10000"/>
                  <a:gd name="connsiteY57" fmla="*/ 1709 h 10000"/>
                  <a:gd name="connsiteX58" fmla="*/ 1098 w 10000"/>
                  <a:gd name="connsiteY58" fmla="*/ 1451 h 10000"/>
                  <a:gd name="connsiteX59" fmla="*/ 1907 w 10000"/>
                  <a:gd name="connsiteY59" fmla="*/ 1451 h 10000"/>
                  <a:gd name="connsiteX60" fmla="*/ 2110 w 10000"/>
                  <a:gd name="connsiteY60" fmla="*/ 1626 h 10000"/>
                  <a:gd name="connsiteX61" fmla="*/ 2168 w 10000"/>
                  <a:gd name="connsiteY61" fmla="*/ 1880 h 10000"/>
                  <a:gd name="connsiteX62" fmla="*/ 2312 w 10000"/>
                  <a:gd name="connsiteY62" fmla="*/ 2307 h 10000"/>
                  <a:gd name="connsiteX63" fmla="*/ 2341 w 10000"/>
                  <a:gd name="connsiteY63" fmla="*/ 2564 h 10000"/>
                  <a:gd name="connsiteX64" fmla="*/ 8844 w 10000"/>
                  <a:gd name="connsiteY64" fmla="*/ 0 h 10000"/>
                  <a:gd name="connsiteX65" fmla="*/ 9884 w 10000"/>
                  <a:gd name="connsiteY65" fmla="*/ 2908 h 10000"/>
                  <a:gd name="connsiteX66" fmla="*/ 10000 w 10000"/>
                  <a:gd name="connsiteY66" fmla="*/ 3419 h 10000"/>
                  <a:gd name="connsiteX67" fmla="*/ 9884 w 10000"/>
                  <a:gd name="connsiteY67" fmla="*/ 4273 h 10000"/>
                  <a:gd name="connsiteX68" fmla="*/ 9451 w 10000"/>
                  <a:gd name="connsiteY68" fmla="*/ 4445 h 10000"/>
                  <a:gd name="connsiteX69" fmla="*/ 9278 w 10000"/>
                  <a:gd name="connsiteY69" fmla="*/ 5042 h 10000"/>
                  <a:gd name="connsiteX70" fmla="*/ 9219 w 10000"/>
                  <a:gd name="connsiteY70" fmla="*/ 5299 h 10000"/>
                  <a:gd name="connsiteX71" fmla="*/ 9808 w 10000"/>
                  <a:gd name="connsiteY71" fmla="*/ 7299 h 10000"/>
                  <a:gd name="connsiteX0" fmla="*/ 9808 w 10000"/>
                  <a:gd name="connsiteY0" fmla="*/ 7299 h 10000"/>
                  <a:gd name="connsiteX1" fmla="*/ 8942 w 10000"/>
                  <a:gd name="connsiteY1" fmla="*/ 8068 h 10000"/>
                  <a:gd name="connsiteX2" fmla="*/ 8497 w 10000"/>
                  <a:gd name="connsiteY2" fmla="*/ 8887 h 10000"/>
                  <a:gd name="connsiteX3" fmla="*/ 7341 w 10000"/>
                  <a:gd name="connsiteY3" fmla="*/ 10000 h 10000"/>
                  <a:gd name="connsiteX4" fmla="*/ 7168 w 10000"/>
                  <a:gd name="connsiteY4" fmla="*/ 9745 h 10000"/>
                  <a:gd name="connsiteX5" fmla="*/ 7110 w 10000"/>
                  <a:gd name="connsiteY5" fmla="*/ 9573 h 10000"/>
                  <a:gd name="connsiteX6" fmla="*/ 7110 w 10000"/>
                  <a:gd name="connsiteY6" fmla="*/ 9145 h 10000"/>
                  <a:gd name="connsiteX7" fmla="*/ 7168 w 10000"/>
                  <a:gd name="connsiteY7" fmla="*/ 8976 h 10000"/>
                  <a:gd name="connsiteX8" fmla="*/ 7168 w 10000"/>
                  <a:gd name="connsiteY8" fmla="*/ 8887 h 10000"/>
                  <a:gd name="connsiteX9" fmla="*/ 7052 w 10000"/>
                  <a:gd name="connsiteY9" fmla="*/ 8550 h 10000"/>
                  <a:gd name="connsiteX10" fmla="*/ 6907 w 10000"/>
                  <a:gd name="connsiteY10" fmla="*/ 8461 h 10000"/>
                  <a:gd name="connsiteX11" fmla="*/ 6821 w 10000"/>
                  <a:gd name="connsiteY11" fmla="*/ 8289 h 10000"/>
                  <a:gd name="connsiteX12" fmla="*/ 6763 w 10000"/>
                  <a:gd name="connsiteY12" fmla="*/ 8289 h 10000"/>
                  <a:gd name="connsiteX13" fmla="*/ 6763 w 10000"/>
                  <a:gd name="connsiteY13" fmla="*/ 8120 h 10000"/>
                  <a:gd name="connsiteX14" fmla="*/ 6821 w 10000"/>
                  <a:gd name="connsiteY14" fmla="*/ 8033 h 10000"/>
                  <a:gd name="connsiteX15" fmla="*/ 6878 w 10000"/>
                  <a:gd name="connsiteY15" fmla="*/ 8033 h 10000"/>
                  <a:gd name="connsiteX16" fmla="*/ 6965 w 10000"/>
                  <a:gd name="connsiteY16" fmla="*/ 7865 h 10000"/>
                  <a:gd name="connsiteX17" fmla="*/ 7110 w 10000"/>
                  <a:gd name="connsiteY17" fmla="*/ 7692 h 10000"/>
                  <a:gd name="connsiteX18" fmla="*/ 7197 w 10000"/>
                  <a:gd name="connsiteY18" fmla="*/ 7605 h 10000"/>
                  <a:gd name="connsiteX19" fmla="*/ 7284 w 10000"/>
                  <a:gd name="connsiteY19" fmla="*/ 7265 h 10000"/>
                  <a:gd name="connsiteX20" fmla="*/ 7254 w 10000"/>
                  <a:gd name="connsiteY20" fmla="*/ 7180 h 10000"/>
                  <a:gd name="connsiteX21" fmla="*/ 7168 w 10000"/>
                  <a:gd name="connsiteY21" fmla="*/ 7180 h 10000"/>
                  <a:gd name="connsiteX22" fmla="*/ 7023 w 10000"/>
                  <a:gd name="connsiteY22" fmla="*/ 7265 h 10000"/>
                  <a:gd name="connsiteX23" fmla="*/ 6821 w 10000"/>
                  <a:gd name="connsiteY23" fmla="*/ 7265 h 10000"/>
                  <a:gd name="connsiteX24" fmla="*/ 6619 w 10000"/>
                  <a:gd name="connsiteY24" fmla="*/ 7008 h 10000"/>
                  <a:gd name="connsiteX25" fmla="*/ 6445 w 10000"/>
                  <a:gd name="connsiteY25" fmla="*/ 7008 h 10000"/>
                  <a:gd name="connsiteX26" fmla="*/ 6387 w 10000"/>
                  <a:gd name="connsiteY26" fmla="*/ 6836 h 10000"/>
                  <a:gd name="connsiteX27" fmla="*/ 6387 w 10000"/>
                  <a:gd name="connsiteY27" fmla="*/ 6751 h 10000"/>
                  <a:gd name="connsiteX28" fmla="*/ 2393 w 10000"/>
                  <a:gd name="connsiteY28" fmla="*/ 2148 h 10000"/>
                  <a:gd name="connsiteX29" fmla="*/ 2254 w 10000"/>
                  <a:gd name="connsiteY29" fmla="*/ 3334 h 10000"/>
                  <a:gd name="connsiteX30" fmla="*/ 1907 w 10000"/>
                  <a:gd name="connsiteY30" fmla="*/ 3334 h 10000"/>
                  <a:gd name="connsiteX31" fmla="*/ 1821 w 10000"/>
                  <a:gd name="connsiteY31" fmla="*/ 3163 h 10000"/>
                  <a:gd name="connsiteX32" fmla="*/ 1734 w 10000"/>
                  <a:gd name="connsiteY32" fmla="*/ 3163 h 10000"/>
                  <a:gd name="connsiteX33" fmla="*/ 1619 w 10000"/>
                  <a:gd name="connsiteY33" fmla="*/ 2990 h 10000"/>
                  <a:gd name="connsiteX34" fmla="*/ 1532 w 10000"/>
                  <a:gd name="connsiteY34" fmla="*/ 2990 h 10000"/>
                  <a:gd name="connsiteX35" fmla="*/ 1445 w 10000"/>
                  <a:gd name="connsiteY35" fmla="*/ 3334 h 10000"/>
                  <a:gd name="connsiteX36" fmla="*/ 1445 w 10000"/>
                  <a:gd name="connsiteY36" fmla="*/ 3761 h 10000"/>
                  <a:gd name="connsiteX37" fmla="*/ 1098 w 10000"/>
                  <a:gd name="connsiteY37" fmla="*/ 3761 h 10000"/>
                  <a:gd name="connsiteX38" fmla="*/ 1012 w 10000"/>
                  <a:gd name="connsiteY38" fmla="*/ 3845 h 10000"/>
                  <a:gd name="connsiteX39" fmla="*/ 896 w 10000"/>
                  <a:gd name="connsiteY39" fmla="*/ 3845 h 10000"/>
                  <a:gd name="connsiteX40" fmla="*/ 867 w 10000"/>
                  <a:gd name="connsiteY40" fmla="*/ 4016 h 10000"/>
                  <a:gd name="connsiteX41" fmla="*/ 809 w 10000"/>
                  <a:gd name="connsiteY41" fmla="*/ 4016 h 10000"/>
                  <a:gd name="connsiteX42" fmla="*/ 751 w 10000"/>
                  <a:gd name="connsiteY42" fmla="*/ 4273 h 10000"/>
                  <a:gd name="connsiteX43" fmla="*/ 722 w 10000"/>
                  <a:gd name="connsiteY43" fmla="*/ 4445 h 10000"/>
                  <a:gd name="connsiteX44" fmla="*/ 318 w 10000"/>
                  <a:gd name="connsiteY44" fmla="*/ 4445 h 10000"/>
                  <a:gd name="connsiteX45" fmla="*/ 289 w 10000"/>
                  <a:gd name="connsiteY45" fmla="*/ 4273 h 10000"/>
                  <a:gd name="connsiteX46" fmla="*/ 173 w 10000"/>
                  <a:gd name="connsiteY46" fmla="*/ 4188 h 10000"/>
                  <a:gd name="connsiteX47" fmla="*/ 144 w 10000"/>
                  <a:gd name="connsiteY47" fmla="*/ 4016 h 10000"/>
                  <a:gd name="connsiteX48" fmla="*/ 29 w 10000"/>
                  <a:gd name="connsiteY48" fmla="*/ 3845 h 10000"/>
                  <a:gd name="connsiteX49" fmla="*/ 0 w 10000"/>
                  <a:gd name="connsiteY49" fmla="*/ 3590 h 10000"/>
                  <a:gd name="connsiteX50" fmla="*/ 0 w 10000"/>
                  <a:gd name="connsiteY50" fmla="*/ 2908 h 10000"/>
                  <a:gd name="connsiteX51" fmla="*/ 29 w 10000"/>
                  <a:gd name="connsiteY51" fmla="*/ 2735 h 10000"/>
                  <a:gd name="connsiteX52" fmla="*/ 318 w 10000"/>
                  <a:gd name="connsiteY52" fmla="*/ 2735 h 10000"/>
                  <a:gd name="connsiteX53" fmla="*/ 751 w 10000"/>
                  <a:gd name="connsiteY53" fmla="*/ 1451 h 10000"/>
                  <a:gd name="connsiteX54" fmla="*/ 809 w 10000"/>
                  <a:gd name="connsiteY54" fmla="*/ 1626 h 10000"/>
                  <a:gd name="connsiteX55" fmla="*/ 896 w 10000"/>
                  <a:gd name="connsiteY55" fmla="*/ 1709 h 10000"/>
                  <a:gd name="connsiteX56" fmla="*/ 1012 w 10000"/>
                  <a:gd name="connsiteY56" fmla="*/ 1709 h 10000"/>
                  <a:gd name="connsiteX57" fmla="*/ 1098 w 10000"/>
                  <a:gd name="connsiteY57" fmla="*/ 1451 h 10000"/>
                  <a:gd name="connsiteX58" fmla="*/ 1907 w 10000"/>
                  <a:gd name="connsiteY58" fmla="*/ 1451 h 10000"/>
                  <a:gd name="connsiteX59" fmla="*/ 2110 w 10000"/>
                  <a:gd name="connsiteY59" fmla="*/ 1626 h 10000"/>
                  <a:gd name="connsiteX60" fmla="*/ 2168 w 10000"/>
                  <a:gd name="connsiteY60" fmla="*/ 1880 h 10000"/>
                  <a:gd name="connsiteX61" fmla="*/ 2312 w 10000"/>
                  <a:gd name="connsiteY61" fmla="*/ 2307 h 10000"/>
                  <a:gd name="connsiteX62" fmla="*/ 2341 w 10000"/>
                  <a:gd name="connsiteY62" fmla="*/ 2564 h 10000"/>
                  <a:gd name="connsiteX63" fmla="*/ 8844 w 10000"/>
                  <a:gd name="connsiteY63" fmla="*/ 0 h 10000"/>
                  <a:gd name="connsiteX64" fmla="*/ 9884 w 10000"/>
                  <a:gd name="connsiteY64" fmla="*/ 2908 h 10000"/>
                  <a:gd name="connsiteX65" fmla="*/ 10000 w 10000"/>
                  <a:gd name="connsiteY65" fmla="*/ 3419 h 10000"/>
                  <a:gd name="connsiteX66" fmla="*/ 9884 w 10000"/>
                  <a:gd name="connsiteY66" fmla="*/ 4273 h 10000"/>
                  <a:gd name="connsiteX67" fmla="*/ 9451 w 10000"/>
                  <a:gd name="connsiteY67" fmla="*/ 4445 h 10000"/>
                  <a:gd name="connsiteX68" fmla="*/ 9278 w 10000"/>
                  <a:gd name="connsiteY68" fmla="*/ 5042 h 10000"/>
                  <a:gd name="connsiteX69" fmla="*/ 9219 w 10000"/>
                  <a:gd name="connsiteY69" fmla="*/ 5299 h 10000"/>
                  <a:gd name="connsiteX70" fmla="*/ 9808 w 10000"/>
                  <a:gd name="connsiteY70" fmla="*/ 7299 h 10000"/>
                  <a:gd name="connsiteX0" fmla="*/ 9808 w 10000"/>
                  <a:gd name="connsiteY0" fmla="*/ 7299 h 9745"/>
                  <a:gd name="connsiteX1" fmla="*/ 8942 w 10000"/>
                  <a:gd name="connsiteY1" fmla="*/ 8068 h 9745"/>
                  <a:gd name="connsiteX2" fmla="*/ 8497 w 10000"/>
                  <a:gd name="connsiteY2" fmla="*/ 8887 h 9745"/>
                  <a:gd name="connsiteX3" fmla="*/ 7168 w 10000"/>
                  <a:gd name="connsiteY3" fmla="*/ 9745 h 9745"/>
                  <a:gd name="connsiteX4" fmla="*/ 7110 w 10000"/>
                  <a:gd name="connsiteY4" fmla="*/ 9573 h 9745"/>
                  <a:gd name="connsiteX5" fmla="*/ 7110 w 10000"/>
                  <a:gd name="connsiteY5" fmla="*/ 9145 h 9745"/>
                  <a:gd name="connsiteX6" fmla="*/ 7168 w 10000"/>
                  <a:gd name="connsiteY6" fmla="*/ 8976 h 9745"/>
                  <a:gd name="connsiteX7" fmla="*/ 7168 w 10000"/>
                  <a:gd name="connsiteY7" fmla="*/ 8887 h 9745"/>
                  <a:gd name="connsiteX8" fmla="*/ 7052 w 10000"/>
                  <a:gd name="connsiteY8" fmla="*/ 8550 h 9745"/>
                  <a:gd name="connsiteX9" fmla="*/ 6907 w 10000"/>
                  <a:gd name="connsiteY9" fmla="*/ 8461 h 9745"/>
                  <a:gd name="connsiteX10" fmla="*/ 6821 w 10000"/>
                  <a:gd name="connsiteY10" fmla="*/ 8289 h 9745"/>
                  <a:gd name="connsiteX11" fmla="*/ 6763 w 10000"/>
                  <a:gd name="connsiteY11" fmla="*/ 8289 h 9745"/>
                  <a:gd name="connsiteX12" fmla="*/ 6763 w 10000"/>
                  <a:gd name="connsiteY12" fmla="*/ 8120 h 9745"/>
                  <a:gd name="connsiteX13" fmla="*/ 6821 w 10000"/>
                  <a:gd name="connsiteY13" fmla="*/ 8033 h 9745"/>
                  <a:gd name="connsiteX14" fmla="*/ 6878 w 10000"/>
                  <a:gd name="connsiteY14" fmla="*/ 8033 h 9745"/>
                  <a:gd name="connsiteX15" fmla="*/ 6965 w 10000"/>
                  <a:gd name="connsiteY15" fmla="*/ 7865 h 9745"/>
                  <a:gd name="connsiteX16" fmla="*/ 7110 w 10000"/>
                  <a:gd name="connsiteY16" fmla="*/ 7692 h 9745"/>
                  <a:gd name="connsiteX17" fmla="*/ 7197 w 10000"/>
                  <a:gd name="connsiteY17" fmla="*/ 7605 h 9745"/>
                  <a:gd name="connsiteX18" fmla="*/ 7284 w 10000"/>
                  <a:gd name="connsiteY18" fmla="*/ 7265 h 9745"/>
                  <a:gd name="connsiteX19" fmla="*/ 7254 w 10000"/>
                  <a:gd name="connsiteY19" fmla="*/ 7180 h 9745"/>
                  <a:gd name="connsiteX20" fmla="*/ 7168 w 10000"/>
                  <a:gd name="connsiteY20" fmla="*/ 7180 h 9745"/>
                  <a:gd name="connsiteX21" fmla="*/ 7023 w 10000"/>
                  <a:gd name="connsiteY21" fmla="*/ 7265 h 9745"/>
                  <a:gd name="connsiteX22" fmla="*/ 6821 w 10000"/>
                  <a:gd name="connsiteY22" fmla="*/ 7265 h 9745"/>
                  <a:gd name="connsiteX23" fmla="*/ 6619 w 10000"/>
                  <a:gd name="connsiteY23" fmla="*/ 7008 h 9745"/>
                  <a:gd name="connsiteX24" fmla="*/ 6445 w 10000"/>
                  <a:gd name="connsiteY24" fmla="*/ 7008 h 9745"/>
                  <a:gd name="connsiteX25" fmla="*/ 6387 w 10000"/>
                  <a:gd name="connsiteY25" fmla="*/ 6836 h 9745"/>
                  <a:gd name="connsiteX26" fmla="*/ 6387 w 10000"/>
                  <a:gd name="connsiteY26" fmla="*/ 6751 h 9745"/>
                  <a:gd name="connsiteX27" fmla="*/ 2393 w 10000"/>
                  <a:gd name="connsiteY27" fmla="*/ 2148 h 9745"/>
                  <a:gd name="connsiteX28" fmla="*/ 2254 w 10000"/>
                  <a:gd name="connsiteY28" fmla="*/ 3334 h 9745"/>
                  <a:gd name="connsiteX29" fmla="*/ 1907 w 10000"/>
                  <a:gd name="connsiteY29" fmla="*/ 3334 h 9745"/>
                  <a:gd name="connsiteX30" fmla="*/ 1821 w 10000"/>
                  <a:gd name="connsiteY30" fmla="*/ 3163 h 9745"/>
                  <a:gd name="connsiteX31" fmla="*/ 1734 w 10000"/>
                  <a:gd name="connsiteY31" fmla="*/ 3163 h 9745"/>
                  <a:gd name="connsiteX32" fmla="*/ 1619 w 10000"/>
                  <a:gd name="connsiteY32" fmla="*/ 2990 h 9745"/>
                  <a:gd name="connsiteX33" fmla="*/ 1532 w 10000"/>
                  <a:gd name="connsiteY33" fmla="*/ 2990 h 9745"/>
                  <a:gd name="connsiteX34" fmla="*/ 1445 w 10000"/>
                  <a:gd name="connsiteY34" fmla="*/ 3334 h 9745"/>
                  <a:gd name="connsiteX35" fmla="*/ 1445 w 10000"/>
                  <a:gd name="connsiteY35" fmla="*/ 3761 h 9745"/>
                  <a:gd name="connsiteX36" fmla="*/ 1098 w 10000"/>
                  <a:gd name="connsiteY36" fmla="*/ 3761 h 9745"/>
                  <a:gd name="connsiteX37" fmla="*/ 1012 w 10000"/>
                  <a:gd name="connsiteY37" fmla="*/ 3845 h 9745"/>
                  <a:gd name="connsiteX38" fmla="*/ 896 w 10000"/>
                  <a:gd name="connsiteY38" fmla="*/ 3845 h 9745"/>
                  <a:gd name="connsiteX39" fmla="*/ 867 w 10000"/>
                  <a:gd name="connsiteY39" fmla="*/ 4016 h 9745"/>
                  <a:gd name="connsiteX40" fmla="*/ 809 w 10000"/>
                  <a:gd name="connsiteY40" fmla="*/ 4016 h 9745"/>
                  <a:gd name="connsiteX41" fmla="*/ 751 w 10000"/>
                  <a:gd name="connsiteY41" fmla="*/ 4273 h 9745"/>
                  <a:gd name="connsiteX42" fmla="*/ 722 w 10000"/>
                  <a:gd name="connsiteY42" fmla="*/ 4445 h 9745"/>
                  <a:gd name="connsiteX43" fmla="*/ 318 w 10000"/>
                  <a:gd name="connsiteY43" fmla="*/ 4445 h 9745"/>
                  <a:gd name="connsiteX44" fmla="*/ 289 w 10000"/>
                  <a:gd name="connsiteY44" fmla="*/ 4273 h 9745"/>
                  <a:gd name="connsiteX45" fmla="*/ 173 w 10000"/>
                  <a:gd name="connsiteY45" fmla="*/ 4188 h 9745"/>
                  <a:gd name="connsiteX46" fmla="*/ 144 w 10000"/>
                  <a:gd name="connsiteY46" fmla="*/ 4016 h 9745"/>
                  <a:gd name="connsiteX47" fmla="*/ 29 w 10000"/>
                  <a:gd name="connsiteY47" fmla="*/ 3845 h 9745"/>
                  <a:gd name="connsiteX48" fmla="*/ 0 w 10000"/>
                  <a:gd name="connsiteY48" fmla="*/ 3590 h 9745"/>
                  <a:gd name="connsiteX49" fmla="*/ 0 w 10000"/>
                  <a:gd name="connsiteY49" fmla="*/ 2908 h 9745"/>
                  <a:gd name="connsiteX50" fmla="*/ 29 w 10000"/>
                  <a:gd name="connsiteY50" fmla="*/ 2735 h 9745"/>
                  <a:gd name="connsiteX51" fmla="*/ 318 w 10000"/>
                  <a:gd name="connsiteY51" fmla="*/ 2735 h 9745"/>
                  <a:gd name="connsiteX52" fmla="*/ 751 w 10000"/>
                  <a:gd name="connsiteY52" fmla="*/ 1451 h 9745"/>
                  <a:gd name="connsiteX53" fmla="*/ 809 w 10000"/>
                  <a:gd name="connsiteY53" fmla="*/ 1626 h 9745"/>
                  <a:gd name="connsiteX54" fmla="*/ 896 w 10000"/>
                  <a:gd name="connsiteY54" fmla="*/ 1709 h 9745"/>
                  <a:gd name="connsiteX55" fmla="*/ 1012 w 10000"/>
                  <a:gd name="connsiteY55" fmla="*/ 1709 h 9745"/>
                  <a:gd name="connsiteX56" fmla="*/ 1098 w 10000"/>
                  <a:gd name="connsiteY56" fmla="*/ 1451 h 9745"/>
                  <a:gd name="connsiteX57" fmla="*/ 1907 w 10000"/>
                  <a:gd name="connsiteY57" fmla="*/ 1451 h 9745"/>
                  <a:gd name="connsiteX58" fmla="*/ 2110 w 10000"/>
                  <a:gd name="connsiteY58" fmla="*/ 1626 h 9745"/>
                  <a:gd name="connsiteX59" fmla="*/ 2168 w 10000"/>
                  <a:gd name="connsiteY59" fmla="*/ 1880 h 9745"/>
                  <a:gd name="connsiteX60" fmla="*/ 2312 w 10000"/>
                  <a:gd name="connsiteY60" fmla="*/ 2307 h 9745"/>
                  <a:gd name="connsiteX61" fmla="*/ 2341 w 10000"/>
                  <a:gd name="connsiteY61" fmla="*/ 2564 h 9745"/>
                  <a:gd name="connsiteX62" fmla="*/ 8844 w 10000"/>
                  <a:gd name="connsiteY62" fmla="*/ 0 h 9745"/>
                  <a:gd name="connsiteX63" fmla="*/ 9884 w 10000"/>
                  <a:gd name="connsiteY63" fmla="*/ 2908 h 9745"/>
                  <a:gd name="connsiteX64" fmla="*/ 10000 w 10000"/>
                  <a:gd name="connsiteY64" fmla="*/ 3419 h 9745"/>
                  <a:gd name="connsiteX65" fmla="*/ 9884 w 10000"/>
                  <a:gd name="connsiteY65" fmla="*/ 4273 h 9745"/>
                  <a:gd name="connsiteX66" fmla="*/ 9451 w 10000"/>
                  <a:gd name="connsiteY66" fmla="*/ 4445 h 9745"/>
                  <a:gd name="connsiteX67" fmla="*/ 9278 w 10000"/>
                  <a:gd name="connsiteY67" fmla="*/ 5042 h 9745"/>
                  <a:gd name="connsiteX68" fmla="*/ 9219 w 10000"/>
                  <a:gd name="connsiteY68" fmla="*/ 5299 h 9745"/>
                  <a:gd name="connsiteX69" fmla="*/ 9808 w 10000"/>
                  <a:gd name="connsiteY69" fmla="*/ 7299 h 9745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168 w 10000"/>
                  <a:gd name="connsiteY6" fmla="*/ 9120 h 10002"/>
                  <a:gd name="connsiteX7" fmla="*/ 7052 w 10000"/>
                  <a:gd name="connsiteY7" fmla="*/ 8774 h 10002"/>
                  <a:gd name="connsiteX8" fmla="*/ 6907 w 10000"/>
                  <a:gd name="connsiteY8" fmla="*/ 8682 h 10002"/>
                  <a:gd name="connsiteX9" fmla="*/ 6821 w 10000"/>
                  <a:gd name="connsiteY9" fmla="*/ 8506 h 10002"/>
                  <a:gd name="connsiteX10" fmla="*/ 6763 w 10000"/>
                  <a:gd name="connsiteY10" fmla="*/ 8506 h 10002"/>
                  <a:gd name="connsiteX11" fmla="*/ 6763 w 10000"/>
                  <a:gd name="connsiteY11" fmla="*/ 8332 h 10002"/>
                  <a:gd name="connsiteX12" fmla="*/ 6821 w 10000"/>
                  <a:gd name="connsiteY12" fmla="*/ 8243 h 10002"/>
                  <a:gd name="connsiteX13" fmla="*/ 6878 w 10000"/>
                  <a:gd name="connsiteY13" fmla="*/ 8243 h 10002"/>
                  <a:gd name="connsiteX14" fmla="*/ 6965 w 10000"/>
                  <a:gd name="connsiteY14" fmla="*/ 8071 h 10002"/>
                  <a:gd name="connsiteX15" fmla="*/ 7110 w 10000"/>
                  <a:gd name="connsiteY15" fmla="*/ 7893 h 10002"/>
                  <a:gd name="connsiteX16" fmla="*/ 7197 w 10000"/>
                  <a:gd name="connsiteY16" fmla="*/ 7804 h 10002"/>
                  <a:gd name="connsiteX17" fmla="*/ 7284 w 10000"/>
                  <a:gd name="connsiteY17" fmla="*/ 7455 h 10002"/>
                  <a:gd name="connsiteX18" fmla="*/ 7254 w 10000"/>
                  <a:gd name="connsiteY18" fmla="*/ 7368 h 10002"/>
                  <a:gd name="connsiteX19" fmla="*/ 7168 w 10000"/>
                  <a:gd name="connsiteY19" fmla="*/ 7368 h 10002"/>
                  <a:gd name="connsiteX20" fmla="*/ 7023 w 10000"/>
                  <a:gd name="connsiteY20" fmla="*/ 7455 h 10002"/>
                  <a:gd name="connsiteX21" fmla="*/ 6821 w 10000"/>
                  <a:gd name="connsiteY21" fmla="*/ 7455 h 10002"/>
                  <a:gd name="connsiteX22" fmla="*/ 6619 w 10000"/>
                  <a:gd name="connsiteY22" fmla="*/ 7191 h 10002"/>
                  <a:gd name="connsiteX23" fmla="*/ 6445 w 10000"/>
                  <a:gd name="connsiteY23" fmla="*/ 7191 h 10002"/>
                  <a:gd name="connsiteX24" fmla="*/ 6387 w 10000"/>
                  <a:gd name="connsiteY24" fmla="*/ 7015 h 10002"/>
                  <a:gd name="connsiteX25" fmla="*/ 6387 w 10000"/>
                  <a:gd name="connsiteY25" fmla="*/ 6928 h 10002"/>
                  <a:gd name="connsiteX26" fmla="*/ 2393 w 10000"/>
                  <a:gd name="connsiteY26" fmla="*/ 2204 h 10002"/>
                  <a:gd name="connsiteX27" fmla="*/ 2254 w 10000"/>
                  <a:gd name="connsiteY27" fmla="*/ 3421 h 10002"/>
                  <a:gd name="connsiteX28" fmla="*/ 1907 w 10000"/>
                  <a:gd name="connsiteY28" fmla="*/ 3421 h 10002"/>
                  <a:gd name="connsiteX29" fmla="*/ 1821 w 10000"/>
                  <a:gd name="connsiteY29" fmla="*/ 3246 h 10002"/>
                  <a:gd name="connsiteX30" fmla="*/ 1734 w 10000"/>
                  <a:gd name="connsiteY30" fmla="*/ 3246 h 10002"/>
                  <a:gd name="connsiteX31" fmla="*/ 1619 w 10000"/>
                  <a:gd name="connsiteY31" fmla="*/ 3068 h 10002"/>
                  <a:gd name="connsiteX32" fmla="*/ 1532 w 10000"/>
                  <a:gd name="connsiteY32" fmla="*/ 3068 h 10002"/>
                  <a:gd name="connsiteX33" fmla="*/ 1445 w 10000"/>
                  <a:gd name="connsiteY33" fmla="*/ 3421 h 10002"/>
                  <a:gd name="connsiteX34" fmla="*/ 1445 w 10000"/>
                  <a:gd name="connsiteY34" fmla="*/ 3859 h 10002"/>
                  <a:gd name="connsiteX35" fmla="*/ 1098 w 10000"/>
                  <a:gd name="connsiteY35" fmla="*/ 3859 h 10002"/>
                  <a:gd name="connsiteX36" fmla="*/ 1012 w 10000"/>
                  <a:gd name="connsiteY36" fmla="*/ 3946 h 10002"/>
                  <a:gd name="connsiteX37" fmla="*/ 896 w 10000"/>
                  <a:gd name="connsiteY37" fmla="*/ 3946 h 10002"/>
                  <a:gd name="connsiteX38" fmla="*/ 867 w 10000"/>
                  <a:gd name="connsiteY38" fmla="*/ 4121 h 10002"/>
                  <a:gd name="connsiteX39" fmla="*/ 809 w 10000"/>
                  <a:gd name="connsiteY39" fmla="*/ 4121 h 10002"/>
                  <a:gd name="connsiteX40" fmla="*/ 751 w 10000"/>
                  <a:gd name="connsiteY40" fmla="*/ 4385 h 10002"/>
                  <a:gd name="connsiteX41" fmla="*/ 722 w 10000"/>
                  <a:gd name="connsiteY41" fmla="*/ 4561 h 10002"/>
                  <a:gd name="connsiteX42" fmla="*/ 318 w 10000"/>
                  <a:gd name="connsiteY42" fmla="*/ 4561 h 10002"/>
                  <a:gd name="connsiteX43" fmla="*/ 289 w 10000"/>
                  <a:gd name="connsiteY43" fmla="*/ 4385 h 10002"/>
                  <a:gd name="connsiteX44" fmla="*/ 173 w 10000"/>
                  <a:gd name="connsiteY44" fmla="*/ 4298 h 10002"/>
                  <a:gd name="connsiteX45" fmla="*/ 144 w 10000"/>
                  <a:gd name="connsiteY45" fmla="*/ 4121 h 10002"/>
                  <a:gd name="connsiteX46" fmla="*/ 29 w 10000"/>
                  <a:gd name="connsiteY46" fmla="*/ 3946 h 10002"/>
                  <a:gd name="connsiteX47" fmla="*/ 0 w 10000"/>
                  <a:gd name="connsiteY47" fmla="*/ 3684 h 10002"/>
                  <a:gd name="connsiteX48" fmla="*/ 0 w 10000"/>
                  <a:gd name="connsiteY48" fmla="*/ 2984 h 10002"/>
                  <a:gd name="connsiteX49" fmla="*/ 29 w 10000"/>
                  <a:gd name="connsiteY49" fmla="*/ 2807 h 10002"/>
                  <a:gd name="connsiteX50" fmla="*/ 318 w 10000"/>
                  <a:gd name="connsiteY50" fmla="*/ 2807 h 10002"/>
                  <a:gd name="connsiteX51" fmla="*/ 751 w 10000"/>
                  <a:gd name="connsiteY51" fmla="*/ 1489 h 10002"/>
                  <a:gd name="connsiteX52" fmla="*/ 809 w 10000"/>
                  <a:gd name="connsiteY52" fmla="*/ 1669 h 10002"/>
                  <a:gd name="connsiteX53" fmla="*/ 896 w 10000"/>
                  <a:gd name="connsiteY53" fmla="*/ 1754 h 10002"/>
                  <a:gd name="connsiteX54" fmla="*/ 1012 w 10000"/>
                  <a:gd name="connsiteY54" fmla="*/ 1754 h 10002"/>
                  <a:gd name="connsiteX55" fmla="*/ 1098 w 10000"/>
                  <a:gd name="connsiteY55" fmla="*/ 1489 h 10002"/>
                  <a:gd name="connsiteX56" fmla="*/ 1907 w 10000"/>
                  <a:gd name="connsiteY56" fmla="*/ 1489 h 10002"/>
                  <a:gd name="connsiteX57" fmla="*/ 2110 w 10000"/>
                  <a:gd name="connsiteY57" fmla="*/ 1669 h 10002"/>
                  <a:gd name="connsiteX58" fmla="*/ 2168 w 10000"/>
                  <a:gd name="connsiteY58" fmla="*/ 1929 h 10002"/>
                  <a:gd name="connsiteX59" fmla="*/ 2312 w 10000"/>
                  <a:gd name="connsiteY59" fmla="*/ 2367 h 10002"/>
                  <a:gd name="connsiteX60" fmla="*/ 2341 w 10000"/>
                  <a:gd name="connsiteY60" fmla="*/ 2631 h 10002"/>
                  <a:gd name="connsiteX61" fmla="*/ 8844 w 10000"/>
                  <a:gd name="connsiteY61" fmla="*/ 0 h 10002"/>
                  <a:gd name="connsiteX62" fmla="*/ 9884 w 10000"/>
                  <a:gd name="connsiteY62" fmla="*/ 2984 h 10002"/>
                  <a:gd name="connsiteX63" fmla="*/ 10000 w 10000"/>
                  <a:gd name="connsiteY63" fmla="*/ 3508 h 10002"/>
                  <a:gd name="connsiteX64" fmla="*/ 9884 w 10000"/>
                  <a:gd name="connsiteY64" fmla="*/ 4385 h 10002"/>
                  <a:gd name="connsiteX65" fmla="*/ 9451 w 10000"/>
                  <a:gd name="connsiteY65" fmla="*/ 4561 h 10002"/>
                  <a:gd name="connsiteX66" fmla="*/ 9278 w 10000"/>
                  <a:gd name="connsiteY66" fmla="*/ 5174 h 10002"/>
                  <a:gd name="connsiteX67" fmla="*/ 9219 w 10000"/>
                  <a:gd name="connsiteY67" fmla="*/ 5438 h 10002"/>
                  <a:gd name="connsiteX68" fmla="*/ 9808 w 10000"/>
                  <a:gd name="connsiteY68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7110 w 10000"/>
                  <a:gd name="connsiteY14" fmla="*/ 7893 h 10002"/>
                  <a:gd name="connsiteX15" fmla="*/ 7197 w 10000"/>
                  <a:gd name="connsiteY15" fmla="*/ 7804 h 10002"/>
                  <a:gd name="connsiteX16" fmla="*/ 7284 w 10000"/>
                  <a:gd name="connsiteY16" fmla="*/ 7455 h 10002"/>
                  <a:gd name="connsiteX17" fmla="*/ 7254 w 10000"/>
                  <a:gd name="connsiteY17" fmla="*/ 7368 h 10002"/>
                  <a:gd name="connsiteX18" fmla="*/ 7168 w 10000"/>
                  <a:gd name="connsiteY18" fmla="*/ 7368 h 10002"/>
                  <a:gd name="connsiteX19" fmla="*/ 7023 w 10000"/>
                  <a:gd name="connsiteY19" fmla="*/ 7455 h 10002"/>
                  <a:gd name="connsiteX20" fmla="*/ 6821 w 10000"/>
                  <a:gd name="connsiteY20" fmla="*/ 7455 h 10002"/>
                  <a:gd name="connsiteX21" fmla="*/ 6619 w 10000"/>
                  <a:gd name="connsiteY21" fmla="*/ 7191 h 10002"/>
                  <a:gd name="connsiteX22" fmla="*/ 6445 w 10000"/>
                  <a:gd name="connsiteY22" fmla="*/ 7191 h 10002"/>
                  <a:gd name="connsiteX23" fmla="*/ 6387 w 10000"/>
                  <a:gd name="connsiteY23" fmla="*/ 7015 h 10002"/>
                  <a:gd name="connsiteX24" fmla="*/ 6387 w 10000"/>
                  <a:gd name="connsiteY24" fmla="*/ 6928 h 10002"/>
                  <a:gd name="connsiteX25" fmla="*/ 2393 w 10000"/>
                  <a:gd name="connsiteY25" fmla="*/ 2204 h 10002"/>
                  <a:gd name="connsiteX26" fmla="*/ 2254 w 10000"/>
                  <a:gd name="connsiteY26" fmla="*/ 3421 h 10002"/>
                  <a:gd name="connsiteX27" fmla="*/ 1907 w 10000"/>
                  <a:gd name="connsiteY27" fmla="*/ 3421 h 10002"/>
                  <a:gd name="connsiteX28" fmla="*/ 1821 w 10000"/>
                  <a:gd name="connsiteY28" fmla="*/ 3246 h 10002"/>
                  <a:gd name="connsiteX29" fmla="*/ 1734 w 10000"/>
                  <a:gd name="connsiteY29" fmla="*/ 3246 h 10002"/>
                  <a:gd name="connsiteX30" fmla="*/ 1619 w 10000"/>
                  <a:gd name="connsiteY30" fmla="*/ 3068 h 10002"/>
                  <a:gd name="connsiteX31" fmla="*/ 1532 w 10000"/>
                  <a:gd name="connsiteY31" fmla="*/ 3068 h 10002"/>
                  <a:gd name="connsiteX32" fmla="*/ 1445 w 10000"/>
                  <a:gd name="connsiteY32" fmla="*/ 3421 h 10002"/>
                  <a:gd name="connsiteX33" fmla="*/ 1445 w 10000"/>
                  <a:gd name="connsiteY33" fmla="*/ 3859 h 10002"/>
                  <a:gd name="connsiteX34" fmla="*/ 1098 w 10000"/>
                  <a:gd name="connsiteY34" fmla="*/ 3859 h 10002"/>
                  <a:gd name="connsiteX35" fmla="*/ 1012 w 10000"/>
                  <a:gd name="connsiteY35" fmla="*/ 3946 h 10002"/>
                  <a:gd name="connsiteX36" fmla="*/ 896 w 10000"/>
                  <a:gd name="connsiteY36" fmla="*/ 3946 h 10002"/>
                  <a:gd name="connsiteX37" fmla="*/ 867 w 10000"/>
                  <a:gd name="connsiteY37" fmla="*/ 4121 h 10002"/>
                  <a:gd name="connsiteX38" fmla="*/ 809 w 10000"/>
                  <a:gd name="connsiteY38" fmla="*/ 4121 h 10002"/>
                  <a:gd name="connsiteX39" fmla="*/ 751 w 10000"/>
                  <a:gd name="connsiteY39" fmla="*/ 4385 h 10002"/>
                  <a:gd name="connsiteX40" fmla="*/ 722 w 10000"/>
                  <a:gd name="connsiteY40" fmla="*/ 4561 h 10002"/>
                  <a:gd name="connsiteX41" fmla="*/ 318 w 10000"/>
                  <a:gd name="connsiteY41" fmla="*/ 4561 h 10002"/>
                  <a:gd name="connsiteX42" fmla="*/ 289 w 10000"/>
                  <a:gd name="connsiteY42" fmla="*/ 4385 h 10002"/>
                  <a:gd name="connsiteX43" fmla="*/ 173 w 10000"/>
                  <a:gd name="connsiteY43" fmla="*/ 4298 h 10002"/>
                  <a:gd name="connsiteX44" fmla="*/ 144 w 10000"/>
                  <a:gd name="connsiteY44" fmla="*/ 4121 h 10002"/>
                  <a:gd name="connsiteX45" fmla="*/ 29 w 10000"/>
                  <a:gd name="connsiteY45" fmla="*/ 3946 h 10002"/>
                  <a:gd name="connsiteX46" fmla="*/ 0 w 10000"/>
                  <a:gd name="connsiteY46" fmla="*/ 3684 h 10002"/>
                  <a:gd name="connsiteX47" fmla="*/ 0 w 10000"/>
                  <a:gd name="connsiteY47" fmla="*/ 2984 h 10002"/>
                  <a:gd name="connsiteX48" fmla="*/ 29 w 10000"/>
                  <a:gd name="connsiteY48" fmla="*/ 2807 h 10002"/>
                  <a:gd name="connsiteX49" fmla="*/ 318 w 10000"/>
                  <a:gd name="connsiteY49" fmla="*/ 2807 h 10002"/>
                  <a:gd name="connsiteX50" fmla="*/ 751 w 10000"/>
                  <a:gd name="connsiteY50" fmla="*/ 1489 h 10002"/>
                  <a:gd name="connsiteX51" fmla="*/ 809 w 10000"/>
                  <a:gd name="connsiteY51" fmla="*/ 1669 h 10002"/>
                  <a:gd name="connsiteX52" fmla="*/ 896 w 10000"/>
                  <a:gd name="connsiteY52" fmla="*/ 1754 h 10002"/>
                  <a:gd name="connsiteX53" fmla="*/ 1012 w 10000"/>
                  <a:gd name="connsiteY53" fmla="*/ 1754 h 10002"/>
                  <a:gd name="connsiteX54" fmla="*/ 1098 w 10000"/>
                  <a:gd name="connsiteY54" fmla="*/ 1489 h 10002"/>
                  <a:gd name="connsiteX55" fmla="*/ 1907 w 10000"/>
                  <a:gd name="connsiteY55" fmla="*/ 1489 h 10002"/>
                  <a:gd name="connsiteX56" fmla="*/ 2110 w 10000"/>
                  <a:gd name="connsiteY56" fmla="*/ 1669 h 10002"/>
                  <a:gd name="connsiteX57" fmla="*/ 2168 w 10000"/>
                  <a:gd name="connsiteY57" fmla="*/ 1929 h 10002"/>
                  <a:gd name="connsiteX58" fmla="*/ 2312 w 10000"/>
                  <a:gd name="connsiteY58" fmla="*/ 2367 h 10002"/>
                  <a:gd name="connsiteX59" fmla="*/ 2341 w 10000"/>
                  <a:gd name="connsiteY59" fmla="*/ 2631 h 10002"/>
                  <a:gd name="connsiteX60" fmla="*/ 8844 w 10000"/>
                  <a:gd name="connsiteY60" fmla="*/ 0 h 10002"/>
                  <a:gd name="connsiteX61" fmla="*/ 9884 w 10000"/>
                  <a:gd name="connsiteY61" fmla="*/ 2984 h 10002"/>
                  <a:gd name="connsiteX62" fmla="*/ 10000 w 10000"/>
                  <a:gd name="connsiteY62" fmla="*/ 3508 h 10002"/>
                  <a:gd name="connsiteX63" fmla="*/ 9884 w 10000"/>
                  <a:gd name="connsiteY63" fmla="*/ 4385 h 10002"/>
                  <a:gd name="connsiteX64" fmla="*/ 9451 w 10000"/>
                  <a:gd name="connsiteY64" fmla="*/ 4561 h 10002"/>
                  <a:gd name="connsiteX65" fmla="*/ 9278 w 10000"/>
                  <a:gd name="connsiteY65" fmla="*/ 5174 h 10002"/>
                  <a:gd name="connsiteX66" fmla="*/ 9219 w 10000"/>
                  <a:gd name="connsiteY66" fmla="*/ 5438 h 10002"/>
                  <a:gd name="connsiteX67" fmla="*/ 9808 w 10000"/>
                  <a:gd name="connsiteY67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7110 w 10000"/>
                  <a:gd name="connsiteY14" fmla="*/ 7893 h 10002"/>
                  <a:gd name="connsiteX15" fmla="*/ 7197 w 10000"/>
                  <a:gd name="connsiteY15" fmla="*/ 7804 h 10002"/>
                  <a:gd name="connsiteX16" fmla="*/ 7284 w 10000"/>
                  <a:gd name="connsiteY16" fmla="*/ 7455 h 10002"/>
                  <a:gd name="connsiteX17" fmla="*/ 7254 w 10000"/>
                  <a:gd name="connsiteY17" fmla="*/ 7368 h 10002"/>
                  <a:gd name="connsiteX18" fmla="*/ 7168 w 10000"/>
                  <a:gd name="connsiteY18" fmla="*/ 7368 h 10002"/>
                  <a:gd name="connsiteX19" fmla="*/ 7023 w 10000"/>
                  <a:gd name="connsiteY19" fmla="*/ 7455 h 10002"/>
                  <a:gd name="connsiteX20" fmla="*/ 6821 w 10000"/>
                  <a:gd name="connsiteY20" fmla="*/ 7455 h 10002"/>
                  <a:gd name="connsiteX21" fmla="*/ 6619 w 10000"/>
                  <a:gd name="connsiteY21" fmla="*/ 7191 h 10002"/>
                  <a:gd name="connsiteX22" fmla="*/ 6445 w 10000"/>
                  <a:gd name="connsiteY22" fmla="*/ 7191 h 10002"/>
                  <a:gd name="connsiteX23" fmla="*/ 6387 w 10000"/>
                  <a:gd name="connsiteY23" fmla="*/ 7015 h 10002"/>
                  <a:gd name="connsiteX24" fmla="*/ 6387 w 10000"/>
                  <a:gd name="connsiteY24" fmla="*/ 6928 h 10002"/>
                  <a:gd name="connsiteX25" fmla="*/ 2393 w 10000"/>
                  <a:gd name="connsiteY25" fmla="*/ 2204 h 10002"/>
                  <a:gd name="connsiteX26" fmla="*/ 2254 w 10000"/>
                  <a:gd name="connsiteY26" fmla="*/ 3421 h 10002"/>
                  <a:gd name="connsiteX27" fmla="*/ 1907 w 10000"/>
                  <a:gd name="connsiteY27" fmla="*/ 3421 h 10002"/>
                  <a:gd name="connsiteX28" fmla="*/ 1821 w 10000"/>
                  <a:gd name="connsiteY28" fmla="*/ 3246 h 10002"/>
                  <a:gd name="connsiteX29" fmla="*/ 1734 w 10000"/>
                  <a:gd name="connsiteY29" fmla="*/ 3246 h 10002"/>
                  <a:gd name="connsiteX30" fmla="*/ 1619 w 10000"/>
                  <a:gd name="connsiteY30" fmla="*/ 3068 h 10002"/>
                  <a:gd name="connsiteX31" fmla="*/ 1532 w 10000"/>
                  <a:gd name="connsiteY31" fmla="*/ 3068 h 10002"/>
                  <a:gd name="connsiteX32" fmla="*/ 1445 w 10000"/>
                  <a:gd name="connsiteY32" fmla="*/ 3421 h 10002"/>
                  <a:gd name="connsiteX33" fmla="*/ 1445 w 10000"/>
                  <a:gd name="connsiteY33" fmla="*/ 3859 h 10002"/>
                  <a:gd name="connsiteX34" fmla="*/ 1098 w 10000"/>
                  <a:gd name="connsiteY34" fmla="*/ 3859 h 10002"/>
                  <a:gd name="connsiteX35" fmla="*/ 1012 w 10000"/>
                  <a:gd name="connsiteY35" fmla="*/ 3946 h 10002"/>
                  <a:gd name="connsiteX36" fmla="*/ 896 w 10000"/>
                  <a:gd name="connsiteY36" fmla="*/ 3946 h 10002"/>
                  <a:gd name="connsiteX37" fmla="*/ 867 w 10000"/>
                  <a:gd name="connsiteY37" fmla="*/ 4121 h 10002"/>
                  <a:gd name="connsiteX38" fmla="*/ 809 w 10000"/>
                  <a:gd name="connsiteY38" fmla="*/ 4121 h 10002"/>
                  <a:gd name="connsiteX39" fmla="*/ 751 w 10000"/>
                  <a:gd name="connsiteY39" fmla="*/ 4385 h 10002"/>
                  <a:gd name="connsiteX40" fmla="*/ 722 w 10000"/>
                  <a:gd name="connsiteY40" fmla="*/ 4561 h 10002"/>
                  <a:gd name="connsiteX41" fmla="*/ 318 w 10000"/>
                  <a:gd name="connsiteY41" fmla="*/ 4561 h 10002"/>
                  <a:gd name="connsiteX42" fmla="*/ 289 w 10000"/>
                  <a:gd name="connsiteY42" fmla="*/ 4385 h 10002"/>
                  <a:gd name="connsiteX43" fmla="*/ 173 w 10000"/>
                  <a:gd name="connsiteY43" fmla="*/ 4298 h 10002"/>
                  <a:gd name="connsiteX44" fmla="*/ 144 w 10000"/>
                  <a:gd name="connsiteY44" fmla="*/ 4121 h 10002"/>
                  <a:gd name="connsiteX45" fmla="*/ 29 w 10000"/>
                  <a:gd name="connsiteY45" fmla="*/ 3946 h 10002"/>
                  <a:gd name="connsiteX46" fmla="*/ 0 w 10000"/>
                  <a:gd name="connsiteY46" fmla="*/ 3684 h 10002"/>
                  <a:gd name="connsiteX47" fmla="*/ 0 w 10000"/>
                  <a:gd name="connsiteY47" fmla="*/ 2984 h 10002"/>
                  <a:gd name="connsiteX48" fmla="*/ 29 w 10000"/>
                  <a:gd name="connsiteY48" fmla="*/ 2807 h 10002"/>
                  <a:gd name="connsiteX49" fmla="*/ 318 w 10000"/>
                  <a:gd name="connsiteY49" fmla="*/ 2807 h 10002"/>
                  <a:gd name="connsiteX50" fmla="*/ 751 w 10000"/>
                  <a:gd name="connsiteY50" fmla="*/ 1489 h 10002"/>
                  <a:gd name="connsiteX51" fmla="*/ 809 w 10000"/>
                  <a:gd name="connsiteY51" fmla="*/ 1669 h 10002"/>
                  <a:gd name="connsiteX52" fmla="*/ 896 w 10000"/>
                  <a:gd name="connsiteY52" fmla="*/ 1754 h 10002"/>
                  <a:gd name="connsiteX53" fmla="*/ 1012 w 10000"/>
                  <a:gd name="connsiteY53" fmla="*/ 1754 h 10002"/>
                  <a:gd name="connsiteX54" fmla="*/ 1098 w 10000"/>
                  <a:gd name="connsiteY54" fmla="*/ 1489 h 10002"/>
                  <a:gd name="connsiteX55" fmla="*/ 1907 w 10000"/>
                  <a:gd name="connsiteY55" fmla="*/ 1489 h 10002"/>
                  <a:gd name="connsiteX56" fmla="*/ 2110 w 10000"/>
                  <a:gd name="connsiteY56" fmla="*/ 1669 h 10002"/>
                  <a:gd name="connsiteX57" fmla="*/ 2168 w 10000"/>
                  <a:gd name="connsiteY57" fmla="*/ 1929 h 10002"/>
                  <a:gd name="connsiteX58" fmla="*/ 2312 w 10000"/>
                  <a:gd name="connsiteY58" fmla="*/ 2367 h 10002"/>
                  <a:gd name="connsiteX59" fmla="*/ 2341 w 10000"/>
                  <a:gd name="connsiteY59" fmla="*/ 2631 h 10002"/>
                  <a:gd name="connsiteX60" fmla="*/ 8844 w 10000"/>
                  <a:gd name="connsiteY60" fmla="*/ 0 h 10002"/>
                  <a:gd name="connsiteX61" fmla="*/ 9884 w 10000"/>
                  <a:gd name="connsiteY61" fmla="*/ 2984 h 10002"/>
                  <a:gd name="connsiteX62" fmla="*/ 10000 w 10000"/>
                  <a:gd name="connsiteY62" fmla="*/ 3508 h 10002"/>
                  <a:gd name="connsiteX63" fmla="*/ 9884 w 10000"/>
                  <a:gd name="connsiteY63" fmla="*/ 4385 h 10002"/>
                  <a:gd name="connsiteX64" fmla="*/ 9451 w 10000"/>
                  <a:gd name="connsiteY64" fmla="*/ 4561 h 10002"/>
                  <a:gd name="connsiteX65" fmla="*/ 9278 w 10000"/>
                  <a:gd name="connsiteY65" fmla="*/ 5174 h 10002"/>
                  <a:gd name="connsiteX66" fmla="*/ 9219 w 10000"/>
                  <a:gd name="connsiteY66" fmla="*/ 5438 h 10002"/>
                  <a:gd name="connsiteX67" fmla="*/ 9808 w 10000"/>
                  <a:gd name="connsiteY67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7110 w 10000"/>
                  <a:gd name="connsiteY14" fmla="*/ 7893 h 10002"/>
                  <a:gd name="connsiteX15" fmla="*/ 7197 w 10000"/>
                  <a:gd name="connsiteY15" fmla="*/ 7804 h 10002"/>
                  <a:gd name="connsiteX16" fmla="*/ 7284 w 10000"/>
                  <a:gd name="connsiteY16" fmla="*/ 7455 h 10002"/>
                  <a:gd name="connsiteX17" fmla="*/ 7254 w 10000"/>
                  <a:gd name="connsiteY17" fmla="*/ 7368 h 10002"/>
                  <a:gd name="connsiteX18" fmla="*/ 7168 w 10000"/>
                  <a:gd name="connsiteY18" fmla="*/ 7368 h 10002"/>
                  <a:gd name="connsiteX19" fmla="*/ 7023 w 10000"/>
                  <a:gd name="connsiteY19" fmla="*/ 7455 h 10002"/>
                  <a:gd name="connsiteX20" fmla="*/ 6821 w 10000"/>
                  <a:gd name="connsiteY20" fmla="*/ 7455 h 10002"/>
                  <a:gd name="connsiteX21" fmla="*/ 6619 w 10000"/>
                  <a:gd name="connsiteY21" fmla="*/ 7191 h 10002"/>
                  <a:gd name="connsiteX22" fmla="*/ 6445 w 10000"/>
                  <a:gd name="connsiteY22" fmla="*/ 7191 h 10002"/>
                  <a:gd name="connsiteX23" fmla="*/ 6387 w 10000"/>
                  <a:gd name="connsiteY23" fmla="*/ 7015 h 10002"/>
                  <a:gd name="connsiteX24" fmla="*/ 6387 w 10000"/>
                  <a:gd name="connsiteY24" fmla="*/ 6928 h 10002"/>
                  <a:gd name="connsiteX25" fmla="*/ 2393 w 10000"/>
                  <a:gd name="connsiteY25" fmla="*/ 2204 h 10002"/>
                  <a:gd name="connsiteX26" fmla="*/ 2254 w 10000"/>
                  <a:gd name="connsiteY26" fmla="*/ 3421 h 10002"/>
                  <a:gd name="connsiteX27" fmla="*/ 1907 w 10000"/>
                  <a:gd name="connsiteY27" fmla="*/ 3421 h 10002"/>
                  <a:gd name="connsiteX28" fmla="*/ 1821 w 10000"/>
                  <a:gd name="connsiteY28" fmla="*/ 3246 h 10002"/>
                  <a:gd name="connsiteX29" fmla="*/ 1734 w 10000"/>
                  <a:gd name="connsiteY29" fmla="*/ 3246 h 10002"/>
                  <a:gd name="connsiteX30" fmla="*/ 1619 w 10000"/>
                  <a:gd name="connsiteY30" fmla="*/ 3068 h 10002"/>
                  <a:gd name="connsiteX31" fmla="*/ 1532 w 10000"/>
                  <a:gd name="connsiteY31" fmla="*/ 3068 h 10002"/>
                  <a:gd name="connsiteX32" fmla="*/ 1445 w 10000"/>
                  <a:gd name="connsiteY32" fmla="*/ 3421 h 10002"/>
                  <a:gd name="connsiteX33" fmla="*/ 1445 w 10000"/>
                  <a:gd name="connsiteY33" fmla="*/ 3859 h 10002"/>
                  <a:gd name="connsiteX34" fmla="*/ 1098 w 10000"/>
                  <a:gd name="connsiteY34" fmla="*/ 3859 h 10002"/>
                  <a:gd name="connsiteX35" fmla="*/ 1012 w 10000"/>
                  <a:gd name="connsiteY35" fmla="*/ 3946 h 10002"/>
                  <a:gd name="connsiteX36" fmla="*/ 896 w 10000"/>
                  <a:gd name="connsiteY36" fmla="*/ 3946 h 10002"/>
                  <a:gd name="connsiteX37" fmla="*/ 867 w 10000"/>
                  <a:gd name="connsiteY37" fmla="*/ 4121 h 10002"/>
                  <a:gd name="connsiteX38" fmla="*/ 809 w 10000"/>
                  <a:gd name="connsiteY38" fmla="*/ 4121 h 10002"/>
                  <a:gd name="connsiteX39" fmla="*/ 751 w 10000"/>
                  <a:gd name="connsiteY39" fmla="*/ 4385 h 10002"/>
                  <a:gd name="connsiteX40" fmla="*/ 722 w 10000"/>
                  <a:gd name="connsiteY40" fmla="*/ 4561 h 10002"/>
                  <a:gd name="connsiteX41" fmla="*/ 318 w 10000"/>
                  <a:gd name="connsiteY41" fmla="*/ 4561 h 10002"/>
                  <a:gd name="connsiteX42" fmla="*/ 289 w 10000"/>
                  <a:gd name="connsiteY42" fmla="*/ 4385 h 10002"/>
                  <a:gd name="connsiteX43" fmla="*/ 173 w 10000"/>
                  <a:gd name="connsiteY43" fmla="*/ 4298 h 10002"/>
                  <a:gd name="connsiteX44" fmla="*/ 144 w 10000"/>
                  <a:gd name="connsiteY44" fmla="*/ 4121 h 10002"/>
                  <a:gd name="connsiteX45" fmla="*/ 29 w 10000"/>
                  <a:gd name="connsiteY45" fmla="*/ 3946 h 10002"/>
                  <a:gd name="connsiteX46" fmla="*/ 0 w 10000"/>
                  <a:gd name="connsiteY46" fmla="*/ 3684 h 10002"/>
                  <a:gd name="connsiteX47" fmla="*/ 0 w 10000"/>
                  <a:gd name="connsiteY47" fmla="*/ 2984 h 10002"/>
                  <a:gd name="connsiteX48" fmla="*/ 29 w 10000"/>
                  <a:gd name="connsiteY48" fmla="*/ 2807 h 10002"/>
                  <a:gd name="connsiteX49" fmla="*/ 318 w 10000"/>
                  <a:gd name="connsiteY49" fmla="*/ 2807 h 10002"/>
                  <a:gd name="connsiteX50" fmla="*/ 751 w 10000"/>
                  <a:gd name="connsiteY50" fmla="*/ 1489 h 10002"/>
                  <a:gd name="connsiteX51" fmla="*/ 809 w 10000"/>
                  <a:gd name="connsiteY51" fmla="*/ 1669 h 10002"/>
                  <a:gd name="connsiteX52" fmla="*/ 896 w 10000"/>
                  <a:gd name="connsiteY52" fmla="*/ 1754 h 10002"/>
                  <a:gd name="connsiteX53" fmla="*/ 1012 w 10000"/>
                  <a:gd name="connsiteY53" fmla="*/ 1754 h 10002"/>
                  <a:gd name="connsiteX54" fmla="*/ 1098 w 10000"/>
                  <a:gd name="connsiteY54" fmla="*/ 1489 h 10002"/>
                  <a:gd name="connsiteX55" fmla="*/ 1907 w 10000"/>
                  <a:gd name="connsiteY55" fmla="*/ 1489 h 10002"/>
                  <a:gd name="connsiteX56" fmla="*/ 2110 w 10000"/>
                  <a:gd name="connsiteY56" fmla="*/ 1669 h 10002"/>
                  <a:gd name="connsiteX57" fmla="*/ 2168 w 10000"/>
                  <a:gd name="connsiteY57" fmla="*/ 1929 h 10002"/>
                  <a:gd name="connsiteX58" fmla="*/ 2312 w 10000"/>
                  <a:gd name="connsiteY58" fmla="*/ 2367 h 10002"/>
                  <a:gd name="connsiteX59" fmla="*/ 2341 w 10000"/>
                  <a:gd name="connsiteY59" fmla="*/ 2631 h 10002"/>
                  <a:gd name="connsiteX60" fmla="*/ 8844 w 10000"/>
                  <a:gd name="connsiteY60" fmla="*/ 0 h 10002"/>
                  <a:gd name="connsiteX61" fmla="*/ 9884 w 10000"/>
                  <a:gd name="connsiteY61" fmla="*/ 2984 h 10002"/>
                  <a:gd name="connsiteX62" fmla="*/ 10000 w 10000"/>
                  <a:gd name="connsiteY62" fmla="*/ 3508 h 10002"/>
                  <a:gd name="connsiteX63" fmla="*/ 9884 w 10000"/>
                  <a:gd name="connsiteY63" fmla="*/ 4385 h 10002"/>
                  <a:gd name="connsiteX64" fmla="*/ 9451 w 10000"/>
                  <a:gd name="connsiteY64" fmla="*/ 4561 h 10002"/>
                  <a:gd name="connsiteX65" fmla="*/ 9278 w 10000"/>
                  <a:gd name="connsiteY65" fmla="*/ 5174 h 10002"/>
                  <a:gd name="connsiteX66" fmla="*/ 9219 w 10000"/>
                  <a:gd name="connsiteY66" fmla="*/ 5438 h 10002"/>
                  <a:gd name="connsiteX67" fmla="*/ 9808 w 10000"/>
                  <a:gd name="connsiteY67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7110 w 10000"/>
                  <a:gd name="connsiteY14" fmla="*/ 7893 h 10002"/>
                  <a:gd name="connsiteX15" fmla="*/ 7197 w 10000"/>
                  <a:gd name="connsiteY15" fmla="*/ 7804 h 10002"/>
                  <a:gd name="connsiteX16" fmla="*/ 7284 w 10000"/>
                  <a:gd name="connsiteY16" fmla="*/ 7455 h 10002"/>
                  <a:gd name="connsiteX17" fmla="*/ 7168 w 10000"/>
                  <a:gd name="connsiteY17" fmla="*/ 7368 h 10002"/>
                  <a:gd name="connsiteX18" fmla="*/ 7023 w 10000"/>
                  <a:gd name="connsiteY18" fmla="*/ 7455 h 10002"/>
                  <a:gd name="connsiteX19" fmla="*/ 6821 w 10000"/>
                  <a:gd name="connsiteY19" fmla="*/ 7455 h 10002"/>
                  <a:gd name="connsiteX20" fmla="*/ 6619 w 10000"/>
                  <a:gd name="connsiteY20" fmla="*/ 7191 h 10002"/>
                  <a:gd name="connsiteX21" fmla="*/ 6445 w 10000"/>
                  <a:gd name="connsiteY21" fmla="*/ 7191 h 10002"/>
                  <a:gd name="connsiteX22" fmla="*/ 6387 w 10000"/>
                  <a:gd name="connsiteY22" fmla="*/ 7015 h 10002"/>
                  <a:gd name="connsiteX23" fmla="*/ 6387 w 10000"/>
                  <a:gd name="connsiteY23" fmla="*/ 6928 h 10002"/>
                  <a:gd name="connsiteX24" fmla="*/ 2393 w 10000"/>
                  <a:gd name="connsiteY24" fmla="*/ 2204 h 10002"/>
                  <a:gd name="connsiteX25" fmla="*/ 2254 w 10000"/>
                  <a:gd name="connsiteY25" fmla="*/ 3421 h 10002"/>
                  <a:gd name="connsiteX26" fmla="*/ 1907 w 10000"/>
                  <a:gd name="connsiteY26" fmla="*/ 3421 h 10002"/>
                  <a:gd name="connsiteX27" fmla="*/ 1821 w 10000"/>
                  <a:gd name="connsiteY27" fmla="*/ 3246 h 10002"/>
                  <a:gd name="connsiteX28" fmla="*/ 1734 w 10000"/>
                  <a:gd name="connsiteY28" fmla="*/ 3246 h 10002"/>
                  <a:gd name="connsiteX29" fmla="*/ 1619 w 10000"/>
                  <a:gd name="connsiteY29" fmla="*/ 3068 h 10002"/>
                  <a:gd name="connsiteX30" fmla="*/ 1532 w 10000"/>
                  <a:gd name="connsiteY30" fmla="*/ 3068 h 10002"/>
                  <a:gd name="connsiteX31" fmla="*/ 1445 w 10000"/>
                  <a:gd name="connsiteY31" fmla="*/ 3421 h 10002"/>
                  <a:gd name="connsiteX32" fmla="*/ 1445 w 10000"/>
                  <a:gd name="connsiteY32" fmla="*/ 3859 h 10002"/>
                  <a:gd name="connsiteX33" fmla="*/ 1098 w 10000"/>
                  <a:gd name="connsiteY33" fmla="*/ 3859 h 10002"/>
                  <a:gd name="connsiteX34" fmla="*/ 1012 w 10000"/>
                  <a:gd name="connsiteY34" fmla="*/ 3946 h 10002"/>
                  <a:gd name="connsiteX35" fmla="*/ 896 w 10000"/>
                  <a:gd name="connsiteY35" fmla="*/ 3946 h 10002"/>
                  <a:gd name="connsiteX36" fmla="*/ 867 w 10000"/>
                  <a:gd name="connsiteY36" fmla="*/ 4121 h 10002"/>
                  <a:gd name="connsiteX37" fmla="*/ 809 w 10000"/>
                  <a:gd name="connsiteY37" fmla="*/ 4121 h 10002"/>
                  <a:gd name="connsiteX38" fmla="*/ 751 w 10000"/>
                  <a:gd name="connsiteY38" fmla="*/ 4385 h 10002"/>
                  <a:gd name="connsiteX39" fmla="*/ 722 w 10000"/>
                  <a:gd name="connsiteY39" fmla="*/ 4561 h 10002"/>
                  <a:gd name="connsiteX40" fmla="*/ 318 w 10000"/>
                  <a:gd name="connsiteY40" fmla="*/ 4561 h 10002"/>
                  <a:gd name="connsiteX41" fmla="*/ 289 w 10000"/>
                  <a:gd name="connsiteY41" fmla="*/ 4385 h 10002"/>
                  <a:gd name="connsiteX42" fmla="*/ 173 w 10000"/>
                  <a:gd name="connsiteY42" fmla="*/ 4298 h 10002"/>
                  <a:gd name="connsiteX43" fmla="*/ 144 w 10000"/>
                  <a:gd name="connsiteY43" fmla="*/ 4121 h 10002"/>
                  <a:gd name="connsiteX44" fmla="*/ 29 w 10000"/>
                  <a:gd name="connsiteY44" fmla="*/ 3946 h 10002"/>
                  <a:gd name="connsiteX45" fmla="*/ 0 w 10000"/>
                  <a:gd name="connsiteY45" fmla="*/ 3684 h 10002"/>
                  <a:gd name="connsiteX46" fmla="*/ 0 w 10000"/>
                  <a:gd name="connsiteY46" fmla="*/ 2984 h 10002"/>
                  <a:gd name="connsiteX47" fmla="*/ 29 w 10000"/>
                  <a:gd name="connsiteY47" fmla="*/ 2807 h 10002"/>
                  <a:gd name="connsiteX48" fmla="*/ 318 w 10000"/>
                  <a:gd name="connsiteY48" fmla="*/ 2807 h 10002"/>
                  <a:gd name="connsiteX49" fmla="*/ 751 w 10000"/>
                  <a:gd name="connsiteY49" fmla="*/ 1489 h 10002"/>
                  <a:gd name="connsiteX50" fmla="*/ 809 w 10000"/>
                  <a:gd name="connsiteY50" fmla="*/ 1669 h 10002"/>
                  <a:gd name="connsiteX51" fmla="*/ 896 w 10000"/>
                  <a:gd name="connsiteY51" fmla="*/ 1754 h 10002"/>
                  <a:gd name="connsiteX52" fmla="*/ 1012 w 10000"/>
                  <a:gd name="connsiteY52" fmla="*/ 1754 h 10002"/>
                  <a:gd name="connsiteX53" fmla="*/ 1098 w 10000"/>
                  <a:gd name="connsiteY53" fmla="*/ 1489 h 10002"/>
                  <a:gd name="connsiteX54" fmla="*/ 1907 w 10000"/>
                  <a:gd name="connsiteY54" fmla="*/ 1489 h 10002"/>
                  <a:gd name="connsiteX55" fmla="*/ 2110 w 10000"/>
                  <a:gd name="connsiteY55" fmla="*/ 1669 h 10002"/>
                  <a:gd name="connsiteX56" fmla="*/ 2168 w 10000"/>
                  <a:gd name="connsiteY56" fmla="*/ 1929 h 10002"/>
                  <a:gd name="connsiteX57" fmla="*/ 2312 w 10000"/>
                  <a:gd name="connsiteY57" fmla="*/ 2367 h 10002"/>
                  <a:gd name="connsiteX58" fmla="*/ 2341 w 10000"/>
                  <a:gd name="connsiteY58" fmla="*/ 2631 h 10002"/>
                  <a:gd name="connsiteX59" fmla="*/ 8844 w 10000"/>
                  <a:gd name="connsiteY59" fmla="*/ 0 h 10002"/>
                  <a:gd name="connsiteX60" fmla="*/ 9884 w 10000"/>
                  <a:gd name="connsiteY60" fmla="*/ 2984 h 10002"/>
                  <a:gd name="connsiteX61" fmla="*/ 10000 w 10000"/>
                  <a:gd name="connsiteY61" fmla="*/ 3508 h 10002"/>
                  <a:gd name="connsiteX62" fmla="*/ 9884 w 10000"/>
                  <a:gd name="connsiteY62" fmla="*/ 4385 h 10002"/>
                  <a:gd name="connsiteX63" fmla="*/ 9451 w 10000"/>
                  <a:gd name="connsiteY63" fmla="*/ 4561 h 10002"/>
                  <a:gd name="connsiteX64" fmla="*/ 9278 w 10000"/>
                  <a:gd name="connsiteY64" fmla="*/ 5174 h 10002"/>
                  <a:gd name="connsiteX65" fmla="*/ 9219 w 10000"/>
                  <a:gd name="connsiteY65" fmla="*/ 5438 h 10002"/>
                  <a:gd name="connsiteX66" fmla="*/ 9808 w 10000"/>
                  <a:gd name="connsiteY66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7110 w 10000"/>
                  <a:gd name="connsiteY14" fmla="*/ 7893 h 10002"/>
                  <a:gd name="connsiteX15" fmla="*/ 7197 w 10000"/>
                  <a:gd name="connsiteY15" fmla="*/ 7804 h 10002"/>
                  <a:gd name="connsiteX16" fmla="*/ 7168 w 10000"/>
                  <a:gd name="connsiteY16" fmla="*/ 7368 h 10002"/>
                  <a:gd name="connsiteX17" fmla="*/ 7023 w 10000"/>
                  <a:gd name="connsiteY17" fmla="*/ 7455 h 10002"/>
                  <a:gd name="connsiteX18" fmla="*/ 6821 w 10000"/>
                  <a:gd name="connsiteY18" fmla="*/ 7455 h 10002"/>
                  <a:gd name="connsiteX19" fmla="*/ 6619 w 10000"/>
                  <a:gd name="connsiteY19" fmla="*/ 7191 h 10002"/>
                  <a:gd name="connsiteX20" fmla="*/ 6445 w 10000"/>
                  <a:gd name="connsiteY20" fmla="*/ 7191 h 10002"/>
                  <a:gd name="connsiteX21" fmla="*/ 6387 w 10000"/>
                  <a:gd name="connsiteY21" fmla="*/ 7015 h 10002"/>
                  <a:gd name="connsiteX22" fmla="*/ 6387 w 10000"/>
                  <a:gd name="connsiteY22" fmla="*/ 6928 h 10002"/>
                  <a:gd name="connsiteX23" fmla="*/ 2393 w 10000"/>
                  <a:gd name="connsiteY23" fmla="*/ 2204 h 10002"/>
                  <a:gd name="connsiteX24" fmla="*/ 2254 w 10000"/>
                  <a:gd name="connsiteY24" fmla="*/ 3421 h 10002"/>
                  <a:gd name="connsiteX25" fmla="*/ 1907 w 10000"/>
                  <a:gd name="connsiteY25" fmla="*/ 3421 h 10002"/>
                  <a:gd name="connsiteX26" fmla="*/ 1821 w 10000"/>
                  <a:gd name="connsiteY26" fmla="*/ 3246 h 10002"/>
                  <a:gd name="connsiteX27" fmla="*/ 1734 w 10000"/>
                  <a:gd name="connsiteY27" fmla="*/ 3246 h 10002"/>
                  <a:gd name="connsiteX28" fmla="*/ 1619 w 10000"/>
                  <a:gd name="connsiteY28" fmla="*/ 3068 h 10002"/>
                  <a:gd name="connsiteX29" fmla="*/ 1532 w 10000"/>
                  <a:gd name="connsiteY29" fmla="*/ 3068 h 10002"/>
                  <a:gd name="connsiteX30" fmla="*/ 1445 w 10000"/>
                  <a:gd name="connsiteY30" fmla="*/ 3421 h 10002"/>
                  <a:gd name="connsiteX31" fmla="*/ 1445 w 10000"/>
                  <a:gd name="connsiteY31" fmla="*/ 3859 h 10002"/>
                  <a:gd name="connsiteX32" fmla="*/ 1098 w 10000"/>
                  <a:gd name="connsiteY32" fmla="*/ 3859 h 10002"/>
                  <a:gd name="connsiteX33" fmla="*/ 1012 w 10000"/>
                  <a:gd name="connsiteY33" fmla="*/ 3946 h 10002"/>
                  <a:gd name="connsiteX34" fmla="*/ 896 w 10000"/>
                  <a:gd name="connsiteY34" fmla="*/ 3946 h 10002"/>
                  <a:gd name="connsiteX35" fmla="*/ 867 w 10000"/>
                  <a:gd name="connsiteY35" fmla="*/ 4121 h 10002"/>
                  <a:gd name="connsiteX36" fmla="*/ 809 w 10000"/>
                  <a:gd name="connsiteY36" fmla="*/ 4121 h 10002"/>
                  <a:gd name="connsiteX37" fmla="*/ 751 w 10000"/>
                  <a:gd name="connsiteY37" fmla="*/ 4385 h 10002"/>
                  <a:gd name="connsiteX38" fmla="*/ 722 w 10000"/>
                  <a:gd name="connsiteY38" fmla="*/ 4561 h 10002"/>
                  <a:gd name="connsiteX39" fmla="*/ 318 w 10000"/>
                  <a:gd name="connsiteY39" fmla="*/ 4561 h 10002"/>
                  <a:gd name="connsiteX40" fmla="*/ 289 w 10000"/>
                  <a:gd name="connsiteY40" fmla="*/ 4385 h 10002"/>
                  <a:gd name="connsiteX41" fmla="*/ 173 w 10000"/>
                  <a:gd name="connsiteY41" fmla="*/ 4298 h 10002"/>
                  <a:gd name="connsiteX42" fmla="*/ 144 w 10000"/>
                  <a:gd name="connsiteY42" fmla="*/ 4121 h 10002"/>
                  <a:gd name="connsiteX43" fmla="*/ 29 w 10000"/>
                  <a:gd name="connsiteY43" fmla="*/ 3946 h 10002"/>
                  <a:gd name="connsiteX44" fmla="*/ 0 w 10000"/>
                  <a:gd name="connsiteY44" fmla="*/ 3684 h 10002"/>
                  <a:gd name="connsiteX45" fmla="*/ 0 w 10000"/>
                  <a:gd name="connsiteY45" fmla="*/ 2984 h 10002"/>
                  <a:gd name="connsiteX46" fmla="*/ 29 w 10000"/>
                  <a:gd name="connsiteY46" fmla="*/ 2807 h 10002"/>
                  <a:gd name="connsiteX47" fmla="*/ 318 w 10000"/>
                  <a:gd name="connsiteY47" fmla="*/ 2807 h 10002"/>
                  <a:gd name="connsiteX48" fmla="*/ 751 w 10000"/>
                  <a:gd name="connsiteY48" fmla="*/ 1489 h 10002"/>
                  <a:gd name="connsiteX49" fmla="*/ 809 w 10000"/>
                  <a:gd name="connsiteY49" fmla="*/ 1669 h 10002"/>
                  <a:gd name="connsiteX50" fmla="*/ 896 w 10000"/>
                  <a:gd name="connsiteY50" fmla="*/ 1754 h 10002"/>
                  <a:gd name="connsiteX51" fmla="*/ 1012 w 10000"/>
                  <a:gd name="connsiteY51" fmla="*/ 1754 h 10002"/>
                  <a:gd name="connsiteX52" fmla="*/ 1098 w 10000"/>
                  <a:gd name="connsiteY52" fmla="*/ 1489 h 10002"/>
                  <a:gd name="connsiteX53" fmla="*/ 1907 w 10000"/>
                  <a:gd name="connsiteY53" fmla="*/ 1489 h 10002"/>
                  <a:gd name="connsiteX54" fmla="*/ 2110 w 10000"/>
                  <a:gd name="connsiteY54" fmla="*/ 1669 h 10002"/>
                  <a:gd name="connsiteX55" fmla="*/ 2168 w 10000"/>
                  <a:gd name="connsiteY55" fmla="*/ 1929 h 10002"/>
                  <a:gd name="connsiteX56" fmla="*/ 2312 w 10000"/>
                  <a:gd name="connsiteY56" fmla="*/ 2367 h 10002"/>
                  <a:gd name="connsiteX57" fmla="*/ 2341 w 10000"/>
                  <a:gd name="connsiteY57" fmla="*/ 2631 h 10002"/>
                  <a:gd name="connsiteX58" fmla="*/ 8844 w 10000"/>
                  <a:gd name="connsiteY58" fmla="*/ 0 h 10002"/>
                  <a:gd name="connsiteX59" fmla="*/ 9884 w 10000"/>
                  <a:gd name="connsiteY59" fmla="*/ 2984 h 10002"/>
                  <a:gd name="connsiteX60" fmla="*/ 10000 w 10000"/>
                  <a:gd name="connsiteY60" fmla="*/ 3508 h 10002"/>
                  <a:gd name="connsiteX61" fmla="*/ 9884 w 10000"/>
                  <a:gd name="connsiteY61" fmla="*/ 4385 h 10002"/>
                  <a:gd name="connsiteX62" fmla="*/ 9451 w 10000"/>
                  <a:gd name="connsiteY62" fmla="*/ 4561 h 10002"/>
                  <a:gd name="connsiteX63" fmla="*/ 9278 w 10000"/>
                  <a:gd name="connsiteY63" fmla="*/ 5174 h 10002"/>
                  <a:gd name="connsiteX64" fmla="*/ 9219 w 10000"/>
                  <a:gd name="connsiteY64" fmla="*/ 5438 h 10002"/>
                  <a:gd name="connsiteX65" fmla="*/ 9808 w 10000"/>
                  <a:gd name="connsiteY65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7110 w 10000"/>
                  <a:gd name="connsiteY14" fmla="*/ 7893 h 10002"/>
                  <a:gd name="connsiteX15" fmla="*/ 7197 w 10000"/>
                  <a:gd name="connsiteY15" fmla="*/ 7804 h 10002"/>
                  <a:gd name="connsiteX16" fmla="*/ 7023 w 10000"/>
                  <a:gd name="connsiteY16" fmla="*/ 7455 h 10002"/>
                  <a:gd name="connsiteX17" fmla="*/ 6821 w 10000"/>
                  <a:gd name="connsiteY17" fmla="*/ 7455 h 10002"/>
                  <a:gd name="connsiteX18" fmla="*/ 6619 w 10000"/>
                  <a:gd name="connsiteY18" fmla="*/ 7191 h 10002"/>
                  <a:gd name="connsiteX19" fmla="*/ 6445 w 10000"/>
                  <a:gd name="connsiteY19" fmla="*/ 7191 h 10002"/>
                  <a:gd name="connsiteX20" fmla="*/ 6387 w 10000"/>
                  <a:gd name="connsiteY20" fmla="*/ 7015 h 10002"/>
                  <a:gd name="connsiteX21" fmla="*/ 6387 w 10000"/>
                  <a:gd name="connsiteY21" fmla="*/ 6928 h 10002"/>
                  <a:gd name="connsiteX22" fmla="*/ 2393 w 10000"/>
                  <a:gd name="connsiteY22" fmla="*/ 2204 h 10002"/>
                  <a:gd name="connsiteX23" fmla="*/ 2254 w 10000"/>
                  <a:gd name="connsiteY23" fmla="*/ 3421 h 10002"/>
                  <a:gd name="connsiteX24" fmla="*/ 1907 w 10000"/>
                  <a:gd name="connsiteY24" fmla="*/ 3421 h 10002"/>
                  <a:gd name="connsiteX25" fmla="*/ 1821 w 10000"/>
                  <a:gd name="connsiteY25" fmla="*/ 3246 h 10002"/>
                  <a:gd name="connsiteX26" fmla="*/ 1734 w 10000"/>
                  <a:gd name="connsiteY26" fmla="*/ 3246 h 10002"/>
                  <a:gd name="connsiteX27" fmla="*/ 1619 w 10000"/>
                  <a:gd name="connsiteY27" fmla="*/ 3068 h 10002"/>
                  <a:gd name="connsiteX28" fmla="*/ 1532 w 10000"/>
                  <a:gd name="connsiteY28" fmla="*/ 3068 h 10002"/>
                  <a:gd name="connsiteX29" fmla="*/ 1445 w 10000"/>
                  <a:gd name="connsiteY29" fmla="*/ 3421 h 10002"/>
                  <a:gd name="connsiteX30" fmla="*/ 1445 w 10000"/>
                  <a:gd name="connsiteY30" fmla="*/ 3859 h 10002"/>
                  <a:gd name="connsiteX31" fmla="*/ 1098 w 10000"/>
                  <a:gd name="connsiteY31" fmla="*/ 3859 h 10002"/>
                  <a:gd name="connsiteX32" fmla="*/ 1012 w 10000"/>
                  <a:gd name="connsiteY32" fmla="*/ 3946 h 10002"/>
                  <a:gd name="connsiteX33" fmla="*/ 896 w 10000"/>
                  <a:gd name="connsiteY33" fmla="*/ 3946 h 10002"/>
                  <a:gd name="connsiteX34" fmla="*/ 867 w 10000"/>
                  <a:gd name="connsiteY34" fmla="*/ 4121 h 10002"/>
                  <a:gd name="connsiteX35" fmla="*/ 809 w 10000"/>
                  <a:gd name="connsiteY35" fmla="*/ 4121 h 10002"/>
                  <a:gd name="connsiteX36" fmla="*/ 751 w 10000"/>
                  <a:gd name="connsiteY36" fmla="*/ 4385 h 10002"/>
                  <a:gd name="connsiteX37" fmla="*/ 722 w 10000"/>
                  <a:gd name="connsiteY37" fmla="*/ 4561 h 10002"/>
                  <a:gd name="connsiteX38" fmla="*/ 318 w 10000"/>
                  <a:gd name="connsiteY38" fmla="*/ 4561 h 10002"/>
                  <a:gd name="connsiteX39" fmla="*/ 289 w 10000"/>
                  <a:gd name="connsiteY39" fmla="*/ 4385 h 10002"/>
                  <a:gd name="connsiteX40" fmla="*/ 173 w 10000"/>
                  <a:gd name="connsiteY40" fmla="*/ 4298 h 10002"/>
                  <a:gd name="connsiteX41" fmla="*/ 144 w 10000"/>
                  <a:gd name="connsiteY41" fmla="*/ 4121 h 10002"/>
                  <a:gd name="connsiteX42" fmla="*/ 29 w 10000"/>
                  <a:gd name="connsiteY42" fmla="*/ 3946 h 10002"/>
                  <a:gd name="connsiteX43" fmla="*/ 0 w 10000"/>
                  <a:gd name="connsiteY43" fmla="*/ 3684 h 10002"/>
                  <a:gd name="connsiteX44" fmla="*/ 0 w 10000"/>
                  <a:gd name="connsiteY44" fmla="*/ 2984 h 10002"/>
                  <a:gd name="connsiteX45" fmla="*/ 29 w 10000"/>
                  <a:gd name="connsiteY45" fmla="*/ 2807 h 10002"/>
                  <a:gd name="connsiteX46" fmla="*/ 318 w 10000"/>
                  <a:gd name="connsiteY46" fmla="*/ 2807 h 10002"/>
                  <a:gd name="connsiteX47" fmla="*/ 751 w 10000"/>
                  <a:gd name="connsiteY47" fmla="*/ 1489 h 10002"/>
                  <a:gd name="connsiteX48" fmla="*/ 809 w 10000"/>
                  <a:gd name="connsiteY48" fmla="*/ 1669 h 10002"/>
                  <a:gd name="connsiteX49" fmla="*/ 896 w 10000"/>
                  <a:gd name="connsiteY49" fmla="*/ 1754 h 10002"/>
                  <a:gd name="connsiteX50" fmla="*/ 1012 w 10000"/>
                  <a:gd name="connsiteY50" fmla="*/ 1754 h 10002"/>
                  <a:gd name="connsiteX51" fmla="*/ 1098 w 10000"/>
                  <a:gd name="connsiteY51" fmla="*/ 1489 h 10002"/>
                  <a:gd name="connsiteX52" fmla="*/ 1907 w 10000"/>
                  <a:gd name="connsiteY52" fmla="*/ 1489 h 10002"/>
                  <a:gd name="connsiteX53" fmla="*/ 2110 w 10000"/>
                  <a:gd name="connsiteY53" fmla="*/ 1669 h 10002"/>
                  <a:gd name="connsiteX54" fmla="*/ 2168 w 10000"/>
                  <a:gd name="connsiteY54" fmla="*/ 1929 h 10002"/>
                  <a:gd name="connsiteX55" fmla="*/ 2312 w 10000"/>
                  <a:gd name="connsiteY55" fmla="*/ 2367 h 10002"/>
                  <a:gd name="connsiteX56" fmla="*/ 2341 w 10000"/>
                  <a:gd name="connsiteY56" fmla="*/ 2631 h 10002"/>
                  <a:gd name="connsiteX57" fmla="*/ 8844 w 10000"/>
                  <a:gd name="connsiteY57" fmla="*/ 0 h 10002"/>
                  <a:gd name="connsiteX58" fmla="*/ 9884 w 10000"/>
                  <a:gd name="connsiteY58" fmla="*/ 2984 h 10002"/>
                  <a:gd name="connsiteX59" fmla="*/ 10000 w 10000"/>
                  <a:gd name="connsiteY59" fmla="*/ 3508 h 10002"/>
                  <a:gd name="connsiteX60" fmla="*/ 9884 w 10000"/>
                  <a:gd name="connsiteY60" fmla="*/ 4385 h 10002"/>
                  <a:gd name="connsiteX61" fmla="*/ 9451 w 10000"/>
                  <a:gd name="connsiteY61" fmla="*/ 4561 h 10002"/>
                  <a:gd name="connsiteX62" fmla="*/ 9278 w 10000"/>
                  <a:gd name="connsiteY62" fmla="*/ 5174 h 10002"/>
                  <a:gd name="connsiteX63" fmla="*/ 9219 w 10000"/>
                  <a:gd name="connsiteY63" fmla="*/ 5438 h 10002"/>
                  <a:gd name="connsiteX64" fmla="*/ 9808 w 10000"/>
                  <a:gd name="connsiteY64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7110 w 10000"/>
                  <a:gd name="connsiteY14" fmla="*/ 7893 h 10002"/>
                  <a:gd name="connsiteX15" fmla="*/ 7197 w 10000"/>
                  <a:gd name="connsiteY15" fmla="*/ 7804 h 10002"/>
                  <a:gd name="connsiteX16" fmla="*/ 6821 w 10000"/>
                  <a:gd name="connsiteY16" fmla="*/ 7455 h 10002"/>
                  <a:gd name="connsiteX17" fmla="*/ 6619 w 10000"/>
                  <a:gd name="connsiteY17" fmla="*/ 7191 h 10002"/>
                  <a:gd name="connsiteX18" fmla="*/ 6445 w 10000"/>
                  <a:gd name="connsiteY18" fmla="*/ 7191 h 10002"/>
                  <a:gd name="connsiteX19" fmla="*/ 6387 w 10000"/>
                  <a:gd name="connsiteY19" fmla="*/ 7015 h 10002"/>
                  <a:gd name="connsiteX20" fmla="*/ 6387 w 10000"/>
                  <a:gd name="connsiteY20" fmla="*/ 6928 h 10002"/>
                  <a:gd name="connsiteX21" fmla="*/ 2393 w 10000"/>
                  <a:gd name="connsiteY21" fmla="*/ 2204 h 10002"/>
                  <a:gd name="connsiteX22" fmla="*/ 2254 w 10000"/>
                  <a:gd name="connsiteY22" fmla="*/ 3421 h 10002"/>
                  <a:gd name="connsiteX23" fmla="*/ 1907 w 10000"/>
                  <a:gd name="connsiteY23" fmla="*/ 3421 h 10002"/>
                  <a:gd name="connsiteX24" fmla="*/ 1821 w 10000"/>
                  <a:gd name="connsiteY24" fmla="*/ 3246 h 10002"/>
                  <a:gd name="connsiteX25" fmla="*/ 1734 w 10000"/>
                  <a:gd name="connsiteY25" fmla="*/ 3246 h 10002"/>
                  <a:gd name="connsiteX26" fmla="*/ 1619 w 10000"/>
                  <a:gd name="connsiteY26" fmla="*/ 3068 h 10002"/>
                  <a:gd name="connsiteX27" fmla="*/ 1532 w 10000"/>
                  <a:gd name="connsiteY27" fmla="*/ 3068 h 10002"/>
                  <a:gd name="connsiteX28" fmla="*/ 1445 w 10000"/>
                  <a:gd name="connsiteY28" fmla="*/ 3421 h 10002"/>
                  <a:gd name="connsiteX29" fmla="*/ 1445 w 10000"/>
                  <a:gd name="connsiteY29" fmla="*/ 3859 h 10002"/>
                  <a:gd name="connsiteX30" fmla="*/ 1098 w 10000"/>
                  <a:gd name="connsiteY30" fmla="*/ 3859 h 10002"/>
                  <a:gd name="connsiteX31" fmla="*/ 1012 w 10000"/>
                  <a:gd name="connsiteY31" fmla="*/ 3946 h 10002"/>
                  <a:gd name="connsiteX32" fmla="*/ 896 w 10000"/>
                  <a:gd name="connsiteY32" fmla="*/ 3946 h 10002"/>
                  <a:gd name="connsiteX33" fmla="*/ 867 w 10000"/>
                  <a:gd name="connsiteY33" fmla="*/ 4121 h 10002"/>
                  <a:gd name="connsiteX34" fmla="*/ 809 w 10000"/>
                  <a:gd name="connsiteY34" fmla="*/ 4121 h 10002"/>
                  <a:gd name="connsiteX35" fmla="*/ 751 w 10000"/>
                  <a:gd name="connsiteY35" fmla="*/ 4385 h 10002"/>
                  <a:gd name="connsiteX36" fmla="*/ 722 w 10000"/>
                  <a:gd name="connsiteY36" fmla="*/ 4561 h 10002"/>
                  <a:gd name="connsiteX37" fmla="*/ 318 w 10000"/>
                  <a:gd name="connsiteY37" fmla="*/ 4561 h 10002"/>
                  <a:gd name="connsiteX38" fmla="*/ 289 w 10000"/>
                  <a:gd name="connsiteY38" fmla="*/ 4385 h 10002"/>
                  <a:gd name="connsiteX39" fmla="*/ 173 w 10000"/>
                  <a:gd name="connsiteY39" fmla="*/ 4298 h 10002"/>
                  <a:gd name="connsiteX40" fmla="*/ 144 w 10000"/>
                  <a:gd name="connsiteY40" fmla="*/ 4121 h 10002"/>
                  <a:gd name="connsiteX41" fmla="*/ 29 w 10000"/>
                  <a:gd name="connsiteY41" fmla="*/ 3946 h 10002"/>
                  <a:gd name="connsiteX42" fmla="*/ 0 w 10000"/>
                  <a:gd name="connsiteY42" fmla="*/ 3684 h 10002"/>
                  <a:gd name="connsiteX43" fmla="*/ 0 w 10000"/>
                  <a:gd name="connsiteY43" fmla="*/ 2984 h 10002"/>
                  <a:gd name="connsiteX44" fmla="*/ 29 w 10000"/>
                  <a:gd name="connsiteY44" fmla="*/ 2807 h 10002"/>
                  <a:gd name="connsiteX45" fmla="*/ 318 w 10000"/>
                  <a:gd name="connsiteY45" fmla="*/ 2807 h 10002"/>
                  <a:gd name="connsiteX46" fmla="*/ 751 w 10000"/>
                  <a:gd name="connsiteY46" fmla="*/ 1489 h 10002"/>
                  <a:gd name="connsiteX47" fmla="*/ 809 w 10000"/>
                  <a:gd name="connsiteY47" fmla="*/ 1669 h 10002"/>
                  <a:gd name="connsiteX48" fmla="*/ 896 w 10000"/>
                  <a:gd name="connsiteY48" fmla="*/ 1754 h 10002"/>
                  <a:gd name="connsiteX49" fmla="*/ 1012 w 10000"/>
                  <a:gd name="connsiteY49" fmla="*/ 1754 h 10002"/>
                  <a:gd name="connsiteX50" fmla="*/ 1098 w 10000"/>
                  <a:gd name="connsiteY50" fmla="*/ 1489 h 10002"/>
                  <a:gd name="connsiteX51" fmla="*/ 1907 w 10000"/>
                  <a:gd name="connsiteY51" fmla="*/ 1489 h 10002"/>
                  <a:gd name="connsiteX52" fmla="*/ 2110 w 10000"/>
                  <a:gd name="connsiteY52" fmla="*/ 1669 h 10002"/>
                  <a:gd name="connsiteX53" fmla="*/ 2168 w 10000"/>
                  <a:gd name="connsiteY53" fmla="*/ 1929 h 10002"/>
                  <a:gd name="connsiteX54" fmla="*/ 2312 w 10000"/>
                  <a:gd name="connsiteY54" fmla="*/ 2367 h 10002"/>
                  <a:gd name="connsiteX55" fmla="*/ 2341 w 10000"/>
                  <a:gd name="connsiteY55" fmla="*/ 2631 h 10002"/>
                  <a:gd name="connsiteX56" fmla="*/ 8844 w 10000"/>
                  <a:gd name="connsiteY56" fmla="*/ 0 h 10002"/>
                  <a:gd name="connsiteX57" fmla="*/ 9884 w 10000"/>
                  <a:gd name="connsiteY57" fmla="*/ 2984 h 10002"/>
                  <a:gd name="connsiteX58" fmla="*/ 10000 w 10000"/>
                  <a:gd name="connsiteY58" fmla="*/ 3508 h 10002"/>
                  <a:gd name="connsiteX59" fmla="*/ 9884 w 10000"/>
                  <a:gd name="connsiteY59" fmla="*/ 4385 h 10002"/>
                  <a:gd name="connsiteX60" fmla="*/ 9451 w 10000"/>
                  <a:gd name="connsiteY60" fmla="*/ 4561 h 10002"/>
                  <a:gd name="connsiteX61" fmla="*/ 9278 w 10000"/>
                  <a:gd name="connsiteY61" fmla="*/ 5174 h 10002"/>
                  <a:gd name="connsiteX62" fmla="*/ 9219 w 10000"/>
                  <a:gd name="connsiteY62" fmla="*/ 5438 h 10002"/>
                  <a:gd name="connsiteX63" fmla="*/ 9808 w 10000"/>
                  <a:gd name="connsiteY63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7197 w 10000"/>
                  <a:gd name="connsiteY14" fmla="*/ 7804 h 10002"/>
                  <a:gd name="connsiteX15" fmla="*/ 6821 w 10000"/>
                  <a:gd name="connsiteY15" fmla="*/ 7455 h 10002"/>
                  <a:gd name="connsiteX16" fmla="*/ 6619 w 10000"/>
                  <a:gd name="connsiteY16" fmla="*/ 7191 h 10002"/>
                  <a:gd name="connsiteX17" fmla="*/ 6445 w 10000"/>
                  <a:gd name="connsiteY17" fmla="*/ 7191 h 10002"/>
                  <a:gd name="connsiteX18" fmla="*/ 6387 w 10000"/>
                  <a:gd name="connsiteY18" fmla="*/ 7015 h 10002"/>
                  <a:gd name="connsiteX19" fmla="*/ 6387 w 10000"/>
                  <a:gd name="connsiteY19" fmla="*/ 6928 h 10002"/>
                  <a:gd name="connsiteX20" fmla="*/ 2393 w 10000"/>
                  <a:gd name="connsiteY20" fmla="*/ 2204 h 10002"/>
                  <a:gd name="connsiteX21" fmla="*/ 2254 w 10000"/>
                  <a:gd name="connsiteY21" fmla="*/ 3421 h 10002"/>
                  <a:gd name="connsiteX22" fmla="*/ 1907 w 10000"/>
                  <a:gd name="connsiteY22" fmla="*/ 3421 h 10002"/>
                  <a:gd name="connsiteX23" fmla="*/ 1821 w 10000"/>
                  <a:gd name="connsiteY23" fmla="*/ 3246 h 10002"/>
                  <a:gd name="connsiteX24" fmla="*/ 1734 w 10000"/>
                  <a:gd name="connsiteY24" fmla="*/ 3246 h 10002"/>
                  <a:gd name="connsiteX25" fmla="*/ 1619 w 10000"/>
                  <a:gd name="connsiteY25" fmla="*/ 3068 h 10002"/>
                  <a:gd name="connsiteX26" fmla="*/ 1532 w 10000"/>
                  <a:gd name="connsiteY26" fmla="*/ 3068 h 10002"/>
                  <a:gd name="connsiteX27" fmla="*/ 1445 w 10000"/>
                  <a:gd name="connsiteY27" fmla="*/ 3421 h 10002"/>
                  <a:gd name="connsiteX28" fmla="*/ 1445 w 10000"/>
                  <a:gd name="connsiteY28" fmla="*/ 3859 h 10002"/>
                  <a:gd name="connsiteX29" fmla="*/ 1098 w 10000"/>
                  <a:gd name="connsiteY29" fmla="*/ 3859 h 10002"/>
                  <a:gd name="connsiteX30" fmla="*/ 1012 w 10000"/>
                  <a:gd name="connsiteY30" fmla="*/ 3946 h 10002"/>
                  <a:gd name="connsiteX31" fmla="*/ 896 w 10000"/>
                  <a:gd name="connsiteY31" fmla="*/ 3946 h 10002"/>
                  <a:gd name="connsiteX32" fmla="*/ 867 w 10000"/>
                  <a:gd name="connsiteY32" fmla="*/ 4121 h 10002"/>
                  <a:gd name="connsiteX33" fmla="*/ 809 w 10000"/>
                  <a:gd name="connsiteY33" fmla="*/ 4121 h 10002"/>
                  <a:gd name="connsiteX34" fmla="*/ 751 w 10000"/>
                  <a:gd name="connsiteY34" fmla="*/ 4385 h 10002"/>
                  <a:gd name="connsiteX35" fmla="*/ 722 w 10000"/>
                  <a:gd name="connsiteY35" fmla="*/ 4561 h 10002"/>
                  <a:gd name="connsiteX36" fmla="*/ 318 w 10000"/>
                  <a:gd name="connsiteY36" fmla="*/ 4561 h 10002"/>
                  <a:gd name="connsiteX37" fmla="*/ 289 w 10000"/>
                  <a:gd name="connsiteY37" fmla="*/ 4385 h 10002"/>
                  <a:gd name="connsiteX38" fmla="*/ 173 w 10000"/>
                  <a:gd name="connsiteY38" fmla="*/ 4298 h 10002"/>
                  <a:gd name="connsiteX39" fmla="*/ 144 w 10000"/>
                  <a:gd name="connsiteY39" fmla="*/ 4121 h 10002"/>
                  <a:gd name="connsiteX40" fmla="*/ 29 w 10000"/>
                  <a:gd name="connsiteY40" fmla="*/ 3946 h 10002"/>
                  <a:gd name="connsiteX41" fmla="*/ 0 w 10000"/>
                  <a:gd name="connsiteY41" fmla="*/ 3684 h 10002"/>
                  <a:gd name="connsiteX42" fmla="*/ 0 w 10000"/>
                  <a:gd name="connsiteY42" fmla="*/ 2984 h 10002"/>
                  <a:gd name="connsiteX43" fmla="*/ 29 w 10000"/>
                  <a:gd name="connsiteY43" fmla="*/ 2807 h 10002"/>
                  <a:gd name="connsiteX44" fmla="*/ 318 w 10000"/>
                  <a:gd name="connsiteY44" fmla="*/ 2807 h 10002"/>
                  <a:gd name="connsiteX45" fmla="*/ 751 w 10000"/>
                  <a:gd name="connsiteY45" fmla="*/ 1489 h 10002"/>
                  <a:gd name="connsiteX46" fmla="*/ 809 w 10000"/>
                  <a:gd name="connsiteY46" fmla="*/ 1669 h 10002"/>
                  <a:gd name="connsiteX47" fmla="*/ 896 w 10000"/>
                  <a:gd name="connsiteY47" fmla="*/ 1754 h 10002"/>
                  <a:gd name="connsiteX48" fmla="*/ 1012 w 10000"/>
                  <a:gd name="connsiteY48" fmla="*/ 1754 h 10002"/>
                  <a:gd name="connsiteX49" fmla="*/ 1098 w 10000"/>
                  <a:gd name="connsiteY49" fmla="*/ 1489 h 10002"/>
                  <a:gd name="connsiteX50" fmla="*/ 1907 w 10000"/>
                  <a:gd name="connsiteY50" fmla="*/ 1489 h 10002"/>
                  <a:gd name="connsiteX51" fmla="*/ 2110 w 10000"/>
                  <a:gd name="connsiteY51" fmla="*/ 1669 h 10002"/>
                  <a:gd name="connsiteX52" fmla="*/ 2168 w 10000"/>
                  <a:gd name="connsiteY52" fmla="*/ 1929 h 10002"/>
                  <a:gd name="connsiteX53" fmla="*/ 2312 w 10000"/>
                  <a:gd name="connsiteY53" fmla="*/ 2367 h 10002"/>
                  <a:gd name="connsiteX54" fmla="*/ 2341 w 10000"/>
                  <a:gd name="connsiteY54" fmla="*/ 2631 h 10002"/>
                  <a:gd name="connsiteX55" fmla="*/ 8844 w 10000"/>
                  <a:gd name="connsiteY55" fmla="*/ 0 h 10002"/>
                  <a:gd name="connsiteX56" fmla="*/ 9884 w 10000"/>
                  <a:gd name="connsiteY56" fmla="*/ 2984 h 10002"/>
                  <a:gd name="connsiteX57" fmla="*/ 10000 w 10000"/>
                  <a:gd name="connsiteY57" fmla="*/ 3508 h 10002"/>
                  <a:gd name="connsiteX58" fmla="*/ 9884 w 10000"/>
                  <a:gd name="connsiteY58" fmla="*/ 4385 h 10002"/>
                  <a:gd name="connsiteX59" fmla="*/ 9451 w 10000"/>
                  <a:gd name="connsiteY59" fmla="*/ 4561 h 10002"/>
                  <a:gd name="connsiteX60" fmla="*/ 9278 w 10000"/>
                  <a:gd name="connsiteY60" fmla="*/ 5174 h 10002"/>
                  <a:gd name="connsiteX61" fmla="*/ 9219 w 10000"/>
                  <a:gd name="connsiteY61" fmla="*/ 5438 h 10002"/>
                  <a:gd name="connsiteX62" fmla="*/ 9808 w 10000"/>
                  <a:gd name="connsiteY62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6821 w 10000"/>
                  <a:gd name="connsiteY14" fmla="*/ 7455 h 10002"/>
                  <a:gd name="connsiteX15" fmla="*/ 6619 w 10000"/>
                  <a:gd name="connsiteY15" fmla="*/ 7191 h 10002"/>
                  <a:gd name="connsiteX16" fmla="*/ 6445 w 10000"/>
                  <a:gd name="connsiteY16" fmla="*/ 7191 h 10002"/>
                  <a:gd name="connsiteX17" fmla="*/ 6387 w 10000"/>
                  <a:gd name="connsiteY17" fmla="*/ 7015 h 10002"/>
                  <a:gd name="connsiteX18" fmla="*/ 6387 w 10000"/>
                  <a:gd name="connsiteY18" fmla="*/ 6928 h 10002"/>
                  <a:gd name="connsiteX19" fmla="*/ 2393 w 10000"/>
                  <a:gd name="connsiteY19" fmla="*/ 2204 h 10002"/>
                  <a:gd name="connsiteX20" fmla="*/ 2254 w 10000"/>
                  <a:gd name="connsiteY20" fmla="*/ 3421 h 10002"/>
                  <a:gd name="connsiteX21" fmla="*/ 1907 w 10000"/>
                  <a:gd name="connsiteY21" fmla="*/ 3421 h 10002"/>
                  <a:gd name="connsiteX22" fmla="*/ 1821 w 10000"/>
                  <a:gd name="connsiteY22" fmla="*/ 3246 h 10002"/>
                  <a:gd name="connsiteX23" fmla="*/ 1734 w 10000"/>
                  <a:gd name="connsiteY23" fmla="*/ 3246 h 10002"/>
                  <a:gd name="connsiteX24" fmla="*/ 1619 w 10000"/>
                  <a:gd name="connsiteY24" fmla="*/ 3068 h 10002"/>
                  <a:gd name="connsiteX25" fmla="*/ 1532 w 10000"/>
                  <a:gd name="connsiteY25" fmla="*/ 3068 h 10002"/>
                  <a:gd name="connsiteX26" fmla="*/ 1445 w 10000"/>
                  <a:gd name="connsiteY26" fmla="*/ 3421 h 10002"/>
                  <a:gd name="connsiteX27" fmla="*/ 1445 w 10000"/>
                  <a:gd name="connsiteY27" fmla="*/ 3859 h 10002"/>
                  <a:gd name="connsiteX28" fmla="*/ 1098 w 10000"/>
                  <a:gd name="connsiteY28" fmla="*/ 3859 h 10002"/>
                  <a:gd name="connsiteX29" fmla="*/ 1012 w 10000"/>
                  <a:gd name="connsiteY29" fmla="*/ 3946 h 10002"/>
                  <a:gd name="connsiteX30" fmla="*/ 896 w 10000"/>
                  <a:gd name="connsiteY30" fmla="*/ 3946 h 10002"/>
                  <a:gd name="connsiteX31" fmla="*/ 867 w 10000"/>
                  <a:gd name="connsiteY31" fmla="*/ 4121 h 10002"/>
                  <a:gd name="connsiteX32" fmla="*/ 809 w 10000"/>
                  <a:gd name="connsiteY32" fmla="*/ 4121 h 10002"/>
                  <a:gd name="connsiteX33" fmla="*/ 751 w 10000"/>
                  <a:gd name="connsiteY33" fmla="*/ 4385 h 10002"/>
                  <a:gd name="connsiteX34" fmla="*/ 722 w 10000"/>
                  <a:gd name="connsiteY34" fmla="*/ 4561 h 10002"/>
                  <a:gd name="connsiteX35" fmla="*/ 318 w 10000"/>
                  <a:gd name="connsiteY35" fmla="*/ 4561 h 10002"/>
                  <a:gd name="connsiteX36" fmla="*/ 289 w 10000"/>
                  <a:gd name="connsiteY36" fmla="*/ 4385 h 10002"/>
                  <a:gd name="connsiteX37" fmla="*/ 173 w 10000"/>
                  <a:gd name="connsiteY37" fmla="*/ 4298 h 10002"/>
                  <a:gd name="connsiteX38" fmla="*/ 144 w 10000"/>
                  <a:gd name="connsiteY38" fmla="*/ 4121 h 10002"/>
                  <a:gd name="connsiteX39" fmla="*/ 29 w 10000"/>
                  <a:gd name="connsiteY39" fmla="*/ 3946 h 10002"/>
                  <a:gd name="connsiteX40" fmla="*/ 0 w 10000"/>
                  <a:gd name="connsiteY40" fmla="*/ 3684 h 10002"/>
                  <a:gd name="connsiteX41" fmla="*/ 0 w 10000"/>
                  <a:gd name="connsiteY41" fmla="*/ 2984 h 10002"/>
                  <a:gd name="connsiteX42" fmla="*/ 29 w 10000"/>
                  <a:gd name="connsiteY42" fmla="*/ 2807 h 10002"/>
                  <a:gd name="connsiteX43" fmla="*/ 318 w 10000"/>
                  <a:gd name="connsiteY43" fmla="*/ 2807 h 10002"/>
                  <a:gd name="connsiteX44" fmla="*/ 751 w 10000"/>
                  <a:gd name="connsiteY44" fmla="*/ 1489 h 10002"/>
                  <a:gd name="connsiteX45" fmla="*/ 809 w 10000"/>
                  <a:gd name="connsiteY45" fmla="*/ 1669 h 10002"/>
                  <a:gd name="connsiteX46" fmla="*/ 896 w 10000"/>
                  <a:gd name="connsiteY46" fmla="*/ 1754 h 10002"/>
                  <a:gd name="connsiteX47" fmla="*/ 1012 w 10000"/>
                  <a:gd name="connsiteY47" fmla="*/ 1754 h 10002"/>
                  <a:gd name="connsiteX48" fmla="*/ 1098 w 10000"/>
                  <a:gd name="connsiteY48" fmla="*/ 1489 h 10002"/>
                  <a:gd name="connsiteX49" fmla="*/ 1907 w 10000"/>
                  <a:gd name="connsiteY49" fmla="*/ 1489 h 10002"/>
                  <a:gd name="connsiteX50" fmla="*/ 2110 w 10000"/>
                  <a:gd name="connsiteY50" fmla="*/ 1669 h 10002"/>
                  <a:gd name="connsiteX51" fmla="*/ 2168 w 10000"/>
                  <a:gd name="connsiteY51" fmla="*/ 1929 h 10002"/>
                  <a:gd name="connsiteX52" fmla="*/ 2312 w 10000"/>
                  <a:gd name="connsiteY52" fmla="*/ 2367 h 10002"/>
                  <a:gd name="connsiteX53" fmla="*/ 2341 w 10000"/>
                  <a:gd name="connsiteY53" fmla="*/ 2631 h 10002"/>
                  <a:gd name="connsiteX54" fmla="*/ 8844 w 10000"/>
                  <a:gd name="connsiteY54" fmla="*/ 0 h 10002"/>
                  <a:gd name="connsiteX55" fmla="*/ 9884 w 10000"/>
                  <a:gd name="connsiteY55" fmla="*/ 2984 h 10002"/>
                  <a:gd name="connsiteX56" fmla="*/ 10000 w 10000"/>
                  <a:gd name="connsiteY56" fmla="*/ 3508 h 10002"/>
                  <a:gd name="connsiteX57" fmla="*/ 9884 w 10000"/>
                  <a:gd name="connsiteY57" fmla="*/ 4385 h 10002"/>
                  <a:gd name="connsiteX58" fmla="*/ 9451 w 10000"/>
                  <a:gd name="connsiteY58" fmla="*/ 4561 h 10002"/>
                  <a:gd name="connsiteX59" fmla="*/ 9278 w 10000"/>
                  <a:gd name="connsiteY59" fmla="*/ 5174 h 10002"/>
                  <a:gd name="connsiteX60" fmla="*/ 9219 w 10000"/>
                  <a:gd name="connsiteY60" fmla="*/ 5438 h 10002"/>
                  <a:gd name="connsiteX61" fmla="*/ 9808 w 10000"/>
                  <a:gd name="connsiteY61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6619 w 10000"/>
                  <a:gd name="connsiteY14" fmla="*/ 7191 h 10002"/>
                  <a:gd name="connsiteX15" fmla="*/ 6445 w 10000"/>
                  <a:gd name="connsiteY15" fmla="*/ 7191 h 10002"/>
                  <a:gd name="connsiteX16" fmla="*/ 6387 w 10000"/>
                  <a:gd name="connsiteY16" fmla="*/ 7015 h 10002"/>
                  <a:gd name="connsiteX17" fmla="*/ 6387 w 10000"/>
                  <a:gd name="connsiteY17" fmla="*/ 6928 h 10002"/>
                  <a:gd name="connsiteX18" fmla="*/ 2393 w 10000"/>
                  <a:gd name="connsiteY18" fmla="*/ 2204 h 10002"/>
                  <a:gd name="connsiteX19" fmla="*/ 2254 w 10000"/>
                  <a:gd name="connsiteY19" fmla="*/ 3421 h 10002"/>
                  <a:gd name="connsiteX20" fmla="*/ 1907 w 10000"/>
                  <a:gd name="connsiteY20" fmla="*/ 3421 h 10002"/>
                  <a:gd name="connsiteX21" fmla="*/ 1821 w 10000"/>
                  <a:gd name="connsiteY21" fmla="*/ 3246 h 10002"/>
                  <a:gd name="connsiteX22" fmla="*/ 1734 w 10000"/>
                  <a:gd name="connsiteY22" fmla="*/ 3246 h 10002"/>
                  <a:gd name="connsiteX23" fmla="*/ 1619 w 10000"/>
                  <a:gd name="connsiteY23" fmla="*/ 3068 h 10002"/>
                  <a:gd name="connsiteX24" fmla="*/ 1532 w 10000"/>
                  <a:gd name="connsiteY24" fmla="*/ 3068 h 10002"/>
                  <a:gd name="connsiteX25" fmla="*/ 1445 w 10000"/>
                  <a:gd name="connsiteY25" fmla="*/ 3421 h 10002"/>
                  <a:gd name="connsiteX26" fmla="*/ 1445 w 10000"/>
                  <a:gd name="connsiteY26" fmla="*/ 3859 h 10002"/>
                  <a:gd name="connsiteX27" fmla="*/ 1098 w 10000"/>
                  <a:gd name="connsiteY27" fmla="*/ 3859 h 10002"/>
                  <a:gd name="connsiteX28" fmla="*/ 1012 w 10000"/>
                  <a:gd name="connsiteY28" fmla="*/ 3946 h 10002"/>
                  <a:gd name="connsiteX29" fmla="*/ 896 w 10000"/>
                  <a:gd name="connsiteY29" fmla="*/ 3946 h 10002"/>
                  <a:gd name="connsiteX30" fmla="*/ 867 w 10000"/>
                  <a:gd name="connsiteY30" fmla="*/ 4121 h 10002"/>
                  <a:gd name="connsiteX31" fmla="*/ 809 w 10000"/>
                  <a:gd name="connsiteY31" fmla="*/ 4121 h 10002"/>
                  <a:gd name="connsiteX32" fmla="*/ 751 w 10000"/>
                  <a:gd name="connsiteY32" fmla="*/ 4385 h 10002"/>
                  <a:gd name="connsiteX33" fmla="*/ 722 w 10000"/>
                  <a:gd name="connsiteY33" fmla="*/ 4561 h 10002"/>
                  <a:gd name="connsiteX34" fmla="*/ 318 w 10000"/>
                  <a:gd name="connsiteY34" fmla="*/ 4561 h 10002"/>
                  <a:gd name="connsiteX35" fmla="*/ 289 w 10000"/>
                  <a:gd name="connsiteY35" fmla="*/ 4385 h 10002"/>
                  <a:gd name="connsiteX36" fmla="*/ 173 w 10000"/>
                  <a:gd name="connsiteY36" fmla="*/ 4298 h 10002"/>
                  <a:gd name="connsiteX37" fmla="*/ 144 w 10000"/>
                  <a:gd name="connsiteY37" fmla="*/ 4121 h 10002"/>
                  <a:gd name="connsiteX38" fmla="*/ 29 w 10000"/>
                  <a:gd name="connsiteY38" fmla="*/ 3946 h 10002"/>
                  <a:gd name="connsiteX39" fmla="*/ 0 w 10000"/>
                  <a:gd name="connsiteY39" fmla="*/ 3684 h 10002"/>
                  <a:gd name="connsiteX40" fmla="*/ 0 w 10000"/>
                  <a:gd name="connsiteY40" fmla="*/ 2984 h 10002"/>
                  <a:gd name="connsiteX41" fmla="*/ 29 w 10000"/>
                  <a:gd name="connsiteY41" fmla="*/ 2807 h 10002"/>
                  <a:gd name="connsiteX42" fmla="*/ 318 w 10000"/>
                  <a:gd name="connsiteY42" fmla="*/ 2807 h 10002"/>
                  <a:gd name="connsiteX43" fmla="*/ 751 w 10000"/>
                  <a:gd name="connsiteY43" fmla="*/ 1489 h 10002"/>
                  <a:gd name="connsiteX44" fmla="*/ 809 w 10000"/>
                  <a:gd name="connsiteY44" fmla="*/ 1669 h 10002"/>
                  <a:gd name="connsiteX45" fmla="*/ 896 w 10000"/>
                  <a:gd name="connsiteY45" fmla="*/ 1754 h 10002"/>
                  <a:gd name="connsiteX46" fmla="*/ 1012 w 10000"/>
                  <a:gd name="connsiteY46" fmla="*/ 1754 h 10002"/>
                  <a:gd name="connsiteX47" fmla="*/ 1098 w 10000"/>
                  <a:gd name="connsiteY47" fmla="*/ 1489 h 10002"/>
                  <a:gd name="connsiteX48" fmla="*/ 1907 w 10000"/>
                  <a:gd name="connsiteY48" fmla="*/ 1489 h 10002"/>
                  <a:gd name="connsiteX49" fmla="*/ 2110 w 10000"/>
                  <a:gd name="connsiteY49" fmla="*/ 1669 h 10002"/>
                  <a:gd name="connsiteX50" fmla="*/ 2168 w 10000"/>
                  <a:gd name="connsiteY50" fmla="*/ 1929 h 10002"/>
                  <a:gd name="connsiteX51" fmla="*/ 2312 w 10000"/>
                  <a:gd name="connsiteY51" fmla="*/ 2367 h 10002"/>
                  <a:gd name="connsiteX52" fmla="*/ 2341 w 10000"/>
                  <a:gd name="connsiteY52" fmla="*/ 2631 h 10002"/>
                  <a:gd name="connsiteX53" fmla="*/ 8844 w 10000"/>
                  <a:gd name="connsiteY53" fmla="*/ 0 h 10002"/>
                  <a:gd name="connsiteX54" fmla="*/ 9884 w 10000"/>
                  <a:gd name="connsiteY54" fmla="*/ 2984 h 10002"/>
                  <a:gd name="connsiteX55" fmla="*/ 10000 w 10000"/>
                  <a:gd name="connsiteY55" fmla="*/ 3508 h 10002"/>
                  <a:gd name="connsiteX56" fmla="*/ 9884 w 10000"/>
                  <a:gd name="connsiteY56" fmla="*/ 4385 h 10002"/>
                  <a:gd name="connsiteX57" fmla="*/ 9451 w 10000"/>
                  <a:gd name="connsiteY57" fmla="*/ 4561 h 10002"/>
                  <a:gd name="connsiteX58" fmla="*/ 9278 w 10000"/>
                  <a:gd name="connsiteY58" fmla="*/ 5174 h 10002"/>
                  <a:gd name="connsiteX59" fmla="*/ 9219 w 10000"/>
                  <a:gd name="connsiteY59" fmla="*/ 5438 h 10002"/>
                  <a:gd name="connsiteX60" fmla="*/ 9808 w 10000"/>
                  <a:gd name="connsiteY60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6445 w 10000"/>
                  <a:gd name="connsiteY14" fmla="*/ 7191 h 10002"/>
                  <a:gd name="connsiteX15" fmla="*/ 6387 w 10000"/>
                  <a:gd name="connsiteY15" fmla="*/ 7015 h 10002"/>
                  <a:gd name="connsiteX16" fmla="*/ 6387 w 10000"/>
                  <a:gd name="connsiteY16" fmla="*/ 6928 h 10002"/>
                  <a:gd name="connsiteX17" fmla="*/ 2393 w 10000"/>
                  <a:gd name="connsiteY17" fmla="*/ 2204 h 10002"/>
                  <a:gd name="connsiteX18" fmla="*/ 2254 w 10000"/>
                  <a:gd name="connsiteY18" fmla="*/ 3421 h 10002"/>
                  <a:gd name="connsiteX19" fmla="*/ 1907 w 10000"/>
                  <a:gd name="connsiteY19" fmla="*/ 3421 h 10002"/>
                  <a:gd name="connsiteX20" fmla="*/ 1821 w 10000"/>
                  <a:gd name="connsiteY20" fmla="*/ 3246 h 10002"/>
                  <a:gd name="connsiteX21" fmla="*/ 1734 w 10000"/>
                  <a:gd name="connsiteY21" fmla="*/ 3246 h 10002"/>
                  <a:gd name="connsiteX22" fmla="*/ 1619 w 10000"/>
                  <a:gd name="connsiteY22" fmla="*/ 3068 h 10002"/>
                  <a:gd name="connsiteX23" fmla="*/ 1532 w 10000"/>
                  <a:gd name="connsiteY23" fmla="*/ 3068 h 10002"/>
                  <a:gd name="connsiteX24" fmla="*/ 1445 w 10000"/>
                  <a:gd name="connsiteY24" fmla="*/ 3421 h 10002"/>
                  <a:gd name="connsiteX25" fmla="*/ 1445 w 10000"/>
                  <a:gd name="connsiteY25" fmla="*/ 3859 h 10002"/>
                  <a:gd name="connsiteX26" fmla="*/ 1098 w 10000"/>
                  <a:gd name="connsiteY26" fmla="*/ 3859 h 10002"/>
                  <a:gd name="connsiteX27" fmla="*/ 1012 w 10000"/>
                  <a:gd name="connsiteY27" fmla="*/ 3946 h 10002"/>
                  <a:gd name="connsiteX28" fmla="*/ 896 w 10000"/>
                  <a:gd name="connsiteY28" fmla="*/ 3946 h 10002"/>
                  <a:gd name="connsiteX29" fmla="*/ 867 w 10000"/>
                  <a:gd name="connsiteY29" fmla="*/ 4121 h 10002"/>
                  <a:gd name="connsiteX30" fmla="*/ 809 w 10000"/>
                  <a:gd name="connsiteY30" fmla="*/ 4121 h 10002"/>
                  <a:gd name="connsiteX31" fmla="*/ 751 w 10000"/>
                  <a:gd name="connsiteY31" fmla="*/ 4385 h 10002"/>
                  <a:gd name="connsiteX32" fmla="*/ 722 w 10000"/>
                  <a:gd name="connsiteY32" fmla="*/ 4561 h 10002"/>
                  <a:gd name="connsiteX33" fmla="*/ 318 w 10000"/>
                  <a:gd name="connsiteY33" fmla="*/ 4561 h 10002"/>
                  <a:gd name="connsiteX34" fmla="*/ 289 w 10000"/>
                  <a:gd name="connsiteY34" fmla="*/ 4385 h 10002"/>
                  <a:gd name="connsiteX35" fmla="*/ 173 w 10000"/>
                  <a:gd name="connsiteY35" fmla="*/ 4298 h 10002"/>
                  <a:gd name="connsiteX36" fmla="*/ 144 w 10000"/>
                  <a:gd name="connsiteY36" fmla="*/ 4121 h 10002"/>
                  <a:gd name="connsiteX37" fmla="*/ 29 w 10000"/>
                  <a:gd name="connsiteY37" fmla="*/ 3946 h 10002"/>
                  <a:gd name="connsiteX38" fmla="*/ 0 w 10000"/>
                  <a:gd name="connsiteY38" fmla="*/ 3684 h 10002"/>
                  <a:gd name="connsiteX39" fmla="*/ 0 w 10000"/>
                  <a:gd name="connsiteY39" fmla="*/ 2984 h 10002"/>
                  <a:gd name="connsiteX40" fmla="*/ 29 w 10000"/>
                  <a:gd name="connsiteY40" fmla="*/ 2807 h 10002"/>
                  <a:gd name="connsiteX41" fmla="*/ 318 w 10000"/>
                  <a:gd name="connsiteY41" fmla="*/ 2807 h 10002"/>
                  <a:gd name="connsiteX42" fmla="*/ 751 w 10000"/>
                  <a:gd name="connsiteY42" fmla="*/ 1489 h 10002"/>
                  <a:gd name="connsiteX43" fmla="*/ 809 w 10000"/>
                  <a:gd name="connsiteY43" fmla="*/ 1669 h 10002"/>
                  <a:gd name="connsiteX44" fmla="*/ 896 w 10000"/>
                  <a:gd name="connsiteY44" fmla="*/ 1754 h 10002"/>
                  <a:gd name="connsiteX45" fmla="*/ 1012 w 10000"/>
                  <a:gd name="connsiteY45" fmla="*/ 1754 h 10002"/>
                  <a:gd name="connsiteX46" fmla="*/ 1098 w 10000"/>
                  <a:gd name="connsiteY46" fmla="*/ 1489 h 10002"/>
                  <a:gd name="connsiteX47" fmla="*/ 1907 w 10000"/>
                  <a:gd name="connsiteY47" fmla="*/ 1489 h 10002"/>
                  <a:gd name="connsiteX48" fmla="*/ 2110 w 10000"/>
                  <a:gd name="connsiteY48" fmla="*/ 1669 h 10002"/>
                  <a:gd name="connsiteX49" fmla="*/ 2168 w 10000"/>
                  <a:gd name="connsiteY49" fmla="*/ 1929 h 10002"/>
                  <a:gd name="connsiteX50" fmla="*/ 2312 w 10000"/>
                  <a:gd name="connsiteY50" fmla="*/ 2367 h 10002"/>
                  <a:gd name="connsiteX51" fmla="*/ 2341 w 10000"/>
                  <a:gd name="connsiteY51" fmla="*/ 2631 h 10002"/>
                  <a:gd name="connsiteX52" fmla="*/ 8844 w 10000"/>
                  <a:gd name="connsiteY52" fmla="*/ 0 h 10002"/>
                  <a:gd name="connsiteX53" fmla="*/ 9884 w 10000"/>
                  <a:gd name="connsiteY53" fmla="*/ 2984 h 10002"/>
                  <a:gd name="connsiteX54" fmla="*/ 10000 w 10000"/>
                  <a:gd name="connsiteY54" fmla="*/ 3508 h 10002"/>
                  <a:gd name="connsiteX55" fmla="*/ 9884 w 10000"/>
                  <a:gd name="connsiteY55" fmla="*/ 4385 h 10002"/>
                  <a:gd name="connsiteX56" fmla="*/ 9451 w 10000"/>
                  <a:gd name="connsiteY56" fmla="*/ 4561 h 10002"/>
                  <a:gd name="connsiteX57" fmla="*/ 9278 w 10000"/>
                  <a:gd name="connsiteY57" fmla="*/ 5174 h 10002"/>
                  <a:gd name="connsiteX58" fmla="*/ 9219 w 10000"/>
                  <a:gd name="connsiteY58" fmla="*/ 5438 h 10002"/>
                  <a:gd name="connsiteX59" fmla="*/ 9808 w 10000"/>
                  <a:gd name="connsiteY59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6387 w 10000"/>
                  <a:gd name="connsiteY14" fmla="*/ 7015 h 10002"/>
                  <a:gd name="connsiteX15" fmla="*/ 6387 w 10000"/>
                  <a:gd name="connsiteY15" fmla="*/ 6928 h 10002"/>
                  <a:gd name="connsiteX16" fmla="*/ 2393 w 10000"/>
                  <a:gd name="connsiteY16" fmla="*/ 2204 h 10002"/>
                  <a:gd name="connsiteX17" fmla="*/ 2254 w 10000"/>
                  <a:gd name="connsiteY17" fmla="*/ 3421 h 10002"/>
                  <a:gd name="connsiteX18" fmla="*/ 1907 w 10000"/>
                  <a:gd name="connsiteY18" fmla="*/ 3421 h 10002"/>
                  <a:gd name="connsiteX19" fmla="*/ 1821 w 10000"/>
                  <a:gd name="connsiteY19" fmla="*/ 3246 h 10002"/>
                  <a:gd name="connsiteX20" fmla="*/ 1734 w 10000"/>
                  <a:gd name="connsiteY20" fmla="*/ 3246 h 10002"/>
                  <a:gd name="connsiteX21" fmla="*/ 1619 w 10000"/>
                  <a:gd name="connsiteY21" fmla="*/ 3068 h 10002"/>
                  <a:gd name="connsiteX22" fmla="*/ 1532 w 10000"/>
                  <a:gd name="connsiteY22" fmla="*/ 3068 h 10002"/>
                  <a:gd name="connsiteX23" fmla="*/ 1445 w 10000"/>
                  <a:gd name="connsiteY23" fmla="*/ 3421 h 10002"/>
                  <a:gd name="connsiteX24" fmla="*/ 1445 w 10000"/>
                  <a:gd name="connsiteY24" fmla="*/ 3859 h 10002"/>
                  <a:gd name="connsiteX25" fmla="*/ 1098 w 10000"/>
                  <a:gd name="connsiteY25" fmla="*/ 3859 h 10002"/>
                  <a:gd name="connsiteX26" fmla="*/ 1012 w 10000"/>
                  <a:gd name="connsiteY26" fmla="*/ 3946 h 10002"/>
                  <a:gd name="connsiteX27" fmla="*/ 896 w 10000"/>
                  <a:gd name="connsiteY27" fmla="*/ 3946 h 10002"/>
                  <a:gd name="connsiteX28" fmla="*/ 867 w 10000"/>
                  <a:gd name="connsiteY28" fmla="*/ 4121 h 10002"/>
                  <a:gd name="connsiteX29" fmla="*/ 809 w 10000"/>
                  <a:gd name="connsiteY29" fmla="*/ 4121 h 10002"/>
                  <a:gd name="connsiteX30" fmla="*/ 751 w 10000"/>
                  <a:gd name="connsiteY30" fmla="*/ 4385 h 10002"/>
                  <a:gd name="connsiteX31" fmla="*/ 722 w 10000"/>
                  <a:gd name="connsiteY31" fmla="*/ 4561 h 10002"/>
                  <a:gd name="connsiteX32" fmla="*/ 318 w 10000"/>
                  <a:gd name="connsiteY32" fmla="*/ 4561 h 10002"/>
                  <a:gd name="connsiteX33" fmla="*/ 289 w 10000"/>
                  <a:gd name="connsiteY33" fmla="*/ 4385 h 10002"/>
                  <a:gd name="connsiteX34" fmla="*/ 173 w 10000"/>
                  <a:gd name="connsiteY34" fmla="*/ 4298 h 10002"/>
                  <a:gd name="connsiteX35" fmla="*/ 144 w 10000"/>
                  <a:gd name="connsiteY35" fmla="*/ 4121 h 10002"/>
                  <a:gd name="connsiteX36" fmla="*/ 29 w 10000"/>
                  <a:gd name="connsiteY36" fmla="*/ 3946 h 10002"/>
                  <a:gd name="connsiteX37" fmla="*/ 0 w 10000"/>
                  <a:gd name="connsiteY37" fmla="*/ 3684 h 10002"/>
                  <a:gd name="connsiteX38" fmla="*/ 0 w 10000"/>
                  <a:gd name="connsiteY38" fmla="*/ 2984 h 10002"/>
                  <a:gd name="connsiteX39" fmla="*/ 29 w 10000"/>
                  <a:gd name="connsiteY39" fmla="*/ 2807 h 10002"/>
                  <a:gd name="connsiteX40" fmla="*/ 318 w 10000"/>
                  <a:gd name="connsiteY40" fmla="*/ 2807 h 10002"/>
                  <a:gd name="connsiteX41" fmla="*/ 751 w 10000"/>
                  <a:gd name="connsiteY41" fmla="*/ 1489 h 10002"/>
                  <a:gd name="connsiteX42" fmla="*/ 809 w 10000"/>
                  <a:gd name="connsiteY42" fmla="*/ 1669 h 10002"/>
                  <a:gd name="connsiteX43" fmla="*/ 896 w 10000"/>
                  <a:gd name="connsiteY43" fmla="*/ 1754 h 10002"/>
                  <a:gd name="connsiteX44" fmla="*/ 1012 w 10000"/>
                  <a:gd name="connsiteY44" fmla="*/ 1754 h 10002"/>
                  <a:gd name="connsiteX45" fmla="*/ 1098 w 10000"/>
                  <a:gd name="connsiteY45" fmla="*/ 1489 h 10002"/>
                  <a:gd name="connsiteX46" fmla="*/ 1907 w 10000"/>
                  <a:gd name="connsiteY46" fmla="*/ 1489 h 10002"/>
                  <a:gd name="connsiteX47" fmla="*/ 2110 w 10000"/>
                  <a:gd name="connsiteY47" fmla="*/ 1669 h 10002"/>
                  <a:gd name="connsiteX48" fmla="*/ 2168 w 10000"/>
                  <a:gd name="connsiteY48" fmla="*/ 1929 h 10002"/>
                  <a:gd name="connsiteX49" fmla="*/ 2312 w 10000"/>
                  <a:gd name="connsiteY49" fmla="*/ 2367 h 10002"/>
                  <a:gd name="connsiteX50" fmla="*/ 2341 w 10000"/>
                  <a:gd name="connsiteY50" fmla="*/ 2631 h 10002"/>
                  <a:gd name="connsiteX51" fmla="*/ 8844 w 10000"/>
                  <a:gd name="connsiteY51" fmla="*/ 0 h 10002"/>
                  <a:gd name="connsiteX52" fmla="*/ 9884 w 10000"/>
                  <a:gd name="connsiteY52" fmla="*/ 2984 h 10002"/>
                  <a:gd name="connsiteX53" fmla="*/ 10000 w 10000"/>
                  <a:gd name="connsiteY53" fmla="*/ 3508 h 10002"/>
                  <a:gd name="connsiteX54" fmla="*/ 9884 w 10000"/>
                  <a:gd name="connsiteY54" fmla="*/ 4385 h 10002"/>
                  <a:gd name="connsiteX55" fmla="*/ 9451 w 10000"/>
                  <a:gd name="connsiteY55" fmla="*/ 4561 h 10002"/>
                  <a:gd name="connsiteX56" fmla="*/ 9278 w 10000"/>
                  <a:gd name="connsiteY56" fmla="*/ 5174 h 10002"/>
                  <a:gd name="connsiteX57" fmla="*/ 9219 w 10000"/>
                  <a:gd name="connsiteY57" fmla="*/ 5438 h 10002"/>
                  <a:gd name="connsiteX58" fmla="*/ 9808 w 10000"/>
                  <a:gd name="connsiteY58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6387 w 10000"/>
                  <a:gd name="connsiteY14" fmla="*/ 7015 h 10002"/>
                  <a:gd name="connsiteX15" fmla="*/ 2393 w 10000"/>
                  <a:gd name="connsiteY15" fmla="*/ 2204 h 10002"/>
                  <a:gd name="connsiteX16" fmla="*/ 2254 w 10000"/>
                  <a:gd name="connsiteY16" fmla="*/ 3421 h 10002"/>
                  <a:gd name="connsiteX17" fmla="*/ 1907 w 10000"/>
                  <a:gd name="connsiteY17" fmla="*/ 3421 h 10002"/>
                  <a:gd name="connsiteX18" fmla="*/ 1821 w 10000"/>
                  <a:gd name="connsiteY18" fmla="*/ 3246 h 10002"/>
                  <a:gd name="connsiteX19" fmla="*/ 1734 w 10000"/>
                  <a:gd name="connsiteY19" fmla="*/ 3246 h 10002"/>
                  <a:gd name="connsiteX20" fmla="*/ 1619 w 10000"/>
                  <a:gd name="connsiteY20" fmla="*/ 3068 h 10002"/>
                  <a:gd name="connsiteX21" fmla="*/ 1532 w 10000"/>
                  <a:gd name="connsiteY21" fmla="*/ 3068 h 10002"/>
                  <a:gd name="connsiteX22" fmla="*/ 1445 w 10000"/>
                  <a:gd name="connsiteY22" fmla="*/ 3421 h 10002"/>
                  <a:gd name="connsiteX23" fmla="*/ 1445 w 10000"/>
                  <a:gd name="connsiteY23" fmla="*/ 3859 h 10002"/>
                  <a:gd name="connsiteX24" fmla="*/ 1098 w 10000"/>
                  <a:gd name="connsiteY24" fmla="*/ 3859 h 10002"/>
                  <a:gd name="connsiteX25" fmla="*/ 1012 w 10000"/>
                  <a:gd name="connsiteY25" fmla="*/ 3946 h 10002"/>
                  <a:gd name="connsiteX26" fmla="*/ 896 w 10000"/>
                  <a:gd name="connsiteY26" fmla="*/ 3946 h 10002"/>
                  <a:gd name="connsiteX27" fmla="*/ 867 w 10000"/>
                  <a:gd name="connsiteY27" fmla="*/ 4121 h 10002"/>
                  <a:gd name="connsiteX28" fmla="*/ 809 w 10000"/>
                  <a:gd name="connsiteY28" fmla="*/ 4121 h 10002"/>
                  <a:gd name="connsiteX29" fmla="*/ 751 w 10000"/>
                  <a:gd name="connsiteY29" fmla="*/ 4385 h 10002"/>
                  <a:gd name="connsiteX30" fmla="*/ 722 w 10000"/>
                  <a:gd name="connsiteY30" fmla="*/ 4561 h 10002"/>
                  <a:gd name="connsiteX31" fmla="*/ 318 w 10000"/>
                  <a:gd name="connsiteY31" fmla="*/ 4561 h 10002"/>
                  <a:gd name="connsiteX32" fmla="*/ 289 w 10000"/>
                  <a:gd name="connsiteY32" fmla="*/ 4385 h 10002"/>
                  <a:gd name="connsiteX33" fmla="*/ 173 w 10000"/>
                  <a:gd name="connsiteY33" fmla="*/ 4298 h 10002"/>
                  <a:gd name="connsiteX34" fmla="*/ 144 w 10000"/>
                  <a:gd name="connsiteY34" fmla="*/ 4121 h 10002"/>
                  <a:gd name="connsiteX35" fmla="*/ 29 w 10000"/>
                  <a:gd name="connsiteY35" fmla="*/ 3946 h 10002"/>
                  <a:gd name="connsiteX36" fmla="*/ 0 w 10000"/>
                  <a:gd name="connsiteY36" fmla="*/ 3684 h 10002"/>
                  <a:gd name="connsiteX37" fmla="*/ 0 w 10000"/>
                  <a:gd name="connsiteY37" fmla="*/ 2984 h 10002"/>
                  <a:gd name="connsiteX38" fmla="*/ 29 w 10000"/>
                  <a:gd name="connsiteY38" fmla="*/ 2807 h 10002"/>
                  <a:gd name="connsiteX39" fmla="*/ 318 w 10000"/>
                  <a:gd name="connsiteY39" fmla="*/ 2807 h 10002"/>
                  <a:gd name="connsiteX40" fmla="*/ 751 w 10000"/>
                  <a:gd name="connsiteY40" fmla="*/ 1489 h 10002"/>
                  <a:gd name="connsiteX41" fmla="*/ 809 w 10000"/>
                  <a:gd name="connsiteY41" fmla="*/ 1669 h 10002"/>
                  <a:gd name="connsiteX42" fmla="*/ 896 w 10000"/>
                  <a:gd name="connsiteY42" fmla="*/ 1754 h 10002"/>
                  <a:gd name="connsiteX43" fmla="*/ 1012 w 10000"/>
                  <a:gd name="connsiteY43" fmla="*/ 1754 h 10002"/>
                  <a:gd name="connsiteX44" fmla="*/ 1098 w 10000"/>
                  <a:gd name="connsiteY44" fmla="*/ 1489 h 10002"/>
                  <a:gd name="connsiteX45" fmla="*/ 1907 w 10000"/>
                  <a:gd name="connsiteY45" fmla="*/ 1489 h 10002"/>
                  <a:gd name="connsiteX46" fmla="*/ 2110 w 10000"/>
                  <a:gd name="connsiteY46" fmla="*/ 1669 h 10002"/>
                  <a:gd name="connsiteX47" fmla="*/ 2168 w 10000"/>
                  <a:gd name="connsiteY47" fmla="*/ 1929 h 10002"/>
                  <a:gd name="connsiteX48" fmla="*/ 2312 w 10000"/>
                  <a:gd name="connsiteY48" fmla="*/ 2367 h 10002"/>
                  <a:gd name="connsiteX49" fmla="*/ 2341 w 10000"/>
                  <a:gd name="connsiteY49" fmla="*/ 2631 h 10002"/>
                  <a:gd name="connsiteX50" fmla="*/ 8844 w 10000"/>
                  <a:gd name="connsiteY50" fmla="*/ 0 h 10002"/>
                  <a:gd name="connsiteX51" fmla="*/ 9884 w 10000"/>
                  <a:gd name="connsiteY51" fmla="*/ 2984 h 10002"/>
                  <a:gd name="connsiteX52" fmla="*/ 10000 w 10000"/>
                  <a:gd name="connsiteY52" fmla="*/ 3508 h 10002"/>
                  <a:gd name="connsiteX53" fmla="*/ 9884 w 10000"/>
                  <a:gd name="connsiteY53" fmla="*/ 4385 h 10002"/>
                  <a:gd name="connsiteX54" fmla="*/ 9451 w 10000"/>
                  <a:gd name="connsiteY54" fmla="*/ 4561 h 10002"/>
                  <a:gd name="connsiteX55" fmla="*/ 9278 w 10000"/>
                  <a:gd name="connsiteY55" fmla="*/ 5174 h 10002"/>
                  <a:gd name="connsiteX56" fmla="*/ 9219 w 10000"/>
                  <a:gd name="connsiteY56" fmla="*/ 5438 h 10002"/>
                  <a:gd name="connsiteX57" fmla="*/ 9808 w 10000"/>
                  <a:gd name="connsiteY57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6965 w 10000"/>
                  <a:gd name="connsiteY13" fmla="*/ 8071 h 10002"/>
                  <a:gd name="connsiteX14" fmla="*/ 2393 w 10000"/>
                  <a:gd name="connsiteY14" fmla="*/ 2204 h 10002"/>
                  <a:gd name="connsiteX15" fmla="*/ 2254 w 10000"/>
                  <a:gd name="connsiteY15" fmla="*/ 3421 h 10002"/>
                  <a:gd name="connsiteX16" fmla="*/ 1907 w 10000"/>
                  <a:gd name="connsiteY16" fmla="*/ 3421 h 10002"/>
                  <a:gd name="connsiteX17" fmla="*/ 1821 w 10000"/>
                  <a:gd name="connsiteY17" fmla="*/ 3246 h 10002"/>
                  <a:gd name="connsiteX18" fmla="*/ 1734 w 10000"/>
                  <a:gd name="connsiteY18" fmla="*/ 3246 h 10002"/>
                  <a:gd name="connsiteX19" fmla="*/ 1619 w 10000"/>
                  <a:gd name="connsiteY19" fmla="*/ 3068 h 10002"/>
                  <a:gd name="connsiteX20" fmla="*/ 1532 w 10000"/>
                  <a:gd name="connsiteY20" fmla="*/ 3068 h 10002"/>
                  <a:gd name="connsiteX21" fmla="*/ 1445 w 10000"/>
                  <a:gd name="connsiteY21" fmla="*/ 3421 h 10002"/>
                  <a:gd name="connsiteX22" fmla="*/ 1445 w 10000"/>
                  <a:gd name="connsiteY22" fmla="*/ 3859 h 10002"/>
                  <a:gd name="connsiteX23" fmla="*/ 1098 w 10000"/>
                  <a:gd name="connsiteY23" fmla="*/ 3859 h 10002"/>
                  <a:gd name="connsiteX24" fmla="*/ 1012 w 10000"/>
                  <a:gd name="connsiteY24" fmla="*/ 3946 h 10002"/>
                  <a:gd name="connsiteX25" fmla="*/ 896 w 10000"/>
                  <a:gd name="connsiteY25" fmla="*/ 3946 h 10002"/>
                  <a:gd name="connsiteX26" fmla="*/ 867 w 10000"/>
                  <a:gd name="connsiteY26" fmla="*/ 4121 h 10002"/>
                  <a:gd name="connsiteX27" fmla="*/ 809 w 10000"/>
                  <a:gd name="connsiteY27" fmla="*/ 4121 h 10002"/>
                  <a:gd name="connsiteX28" fmla="*/ 751 w 10000"/>
                  <a:gd name="connsiteY28" fmla="*/ 4385 h 10002"/>
                  <a:gd name="connsiteX29" fmla="*/ 722 w 10000"/>
                  <a:gd name="connsiteY29" fmla="*/ 4561 h 10002"/>
                  <a:gd name="connsiteX30" fmla="*/ 318 w 10000"/>
                  <a:gd name="connsiteY30" fmla="*/ 4561 h 10002"/>
                  <a:gd name="connsiteX31" fmla="*/ 289 w 10000"/>
                  <a:gd name="connsiteY31" fmla="*/ 4385 h 10002"/>
                  <a:gd name="connsiteX32" fmla="*/ 173 w 10000"/>
                  <a:gd name="connsiteY32" fmla="*/ 4298 h 10002"/>
                  <a:gd name="connsiteX33" fmla="*/ 144 w 10000"/>
                  <a:gd name="connsiteY33" fmla="*/ 4121 h 10002"/>
                  <a:gd name="connsiteX34" fmla="*/ 29 w 10000"/>
                  <a:gd name="connsiteY34" fmla="*/ 3946 h 10002"/>
                  <a:gd name="connsiteX35" fmla="*/ 0 w 10000"/>
                  <a:gd name="connsiteY35" fmla="*/ 3684 h 10002"/>
                  <a:gd name="connsiteX36" fmla="*/ 0 w 10000"/>
                  <a:gd name="connsiteY36" fmla="*/ 2984 h 10002"/>
                  <a:gd name="connsiteX37" fmla="*/ 29 w 10000"/>
                  <a:gd name="connsiteY37" fmla="*/ 2807 h 10002"/>
                  <a:gd name="connsiteX38" fmla="*/ 318 w 10000"/>
                  <a:gd name="connsiteY38" fmla="*/ 2807 h 10002"/>
                  <a:gd name="connsiteX39" fmla="*/ 751 w 10000"/>
                  <a:gd name="connsiteY39" fmla="*/ 1489 h 10002"/>
                  <a:gd name="connsiteX40" fmla="*/ 809 w 10000"/>
                  <a:gd name="connsiteY40" fmla="*/ 1669 h 10002"/>
                  <a:gd name="connsiteX41" fmla="*/ 896 w 10000"/>
                  <a:gd name="connsiteY41" fmla="*/ 1754 h 10002"/>
                  <a:gd name="connsiteX42" fmla="*/ 1012 w 10000"/>
                  <a:gd name="connsiteY42" fmla="*/ 1754 h 10002"/>
                  <a:gd name="connsiteX43" fmla="*/ 1098 w 10000"/>
                  <a:gd name="connsiteY43" fmla="*/ 1489 h 10002"/>
                  <a:gd name="connsiteX44" fmla="*/ 1907 w 10000"/>
                  <a:gd name="connsiteY44" fmla="*/ 1489 h 10002"/>
                  <a:gd name="connsiteX45" fmla="*/ 2110 w 10000"/>
                  <a:gd name="connsiteY45" fmla="*/ 1669 h 10002"/>
                  <a:gd name="connsiteX46" fmla="*/ 2168 w 10000"/>
                  <a:gd name="connsiteY46" fmla="*/ 1929 h 10002"/>
                  <a:gd name="connsiteX47" fmla="*/ 2312 w 10000"/>
                  <a:gd name="connsiteY47" fmla="*/ 2367 h 10002"/>
                  <a:gd name="connsiteX48" fmla="*/ 2341 w 10000"/>
                  <a:gd name="connsiteY48" fmla="*/ 2631 h 10002"/>
                  <a:gd name="connsiteX49" fmla="*/ 8844 w 10000"/>
                  <a:gd name="connsiteY49" fmla="*/ 0 h 10002"/>
                  <a:gd name="connsiteX50" fmla="*/ 9884 w 10000"/>
                  <a:gd name="connsiteY50" fmla="*/ 2984 h 10002"/>
                  <a:gd name="connsiteX51" fmla="*/ 10000 w 10000"/>
                  <a:gd name="connsiteY51" fmla="*/ 3508 h 10002"/>
                  <a:gd name="connsiteX52" fmla="*/ 9884 w 10000"/>
                  <a:gd name="connsiteY52" fmla="*/ 4385 h 10002"/>
                  <a:gd name="connsiteX53" fmla="*/ 9451 w 10000"/>
                  <a:gd name="connsiteY53" fmla="*/ 4561 h 10002"/>
                  <a:gd name="connsiteX54" fmla="*/ 9278 w 10000"/>
                  <a:gd name="connsiteY54" fmla="*/ 5174 h 10002"/>
                  <a:gd name="connsiteX55" fmla="*/ 9219 w 10000"/>
                  <a:gd name="connsiteY55" fmla="*/ 5438 h 10002"/>
                  <a:gd name="connsiteX56" fmla="*/ 9808 w 10000"/>
                  <a:gd name="connsiteY56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6878 w 10000"/>
                  <a:gd name="connsiteY12" fmla="*/ 8243 h 10002"/>
                  <a:gd name="connsiteX13" fmla="*/ 2393 w 10000"/>
                  <a:gd name="connsiteY13" fmla="*/ 2204 h 10002"/>
                  <a:gd name="connsiteX14" fmla="*/ 2254 w 10000"/>
                  <a:gd name="connsiteY14" fmla="*/ 3421 h 10002"/>
                  <a:gd name="connsiteX15" fmla="*/ 1907 w 10000"/>
                  <a:gd name="connsiteY15" fmla="*/ 3421 h 10002"/>
                  <a:gd name="connsiteX16" fmla="*/ 1821 w 10000"/>
                  <a:gd name="connsiteY16" fmla="*/ 3246 h 10002"/>
                  <a:gd name="connsiteX17" fmla="*/ 1734 w 10000"/>
                  <a:gd name="connsiteY17" fmla="*/ 3246 h 10002"/>
                  <a:gd name="connsiteX18" fmla="*/ 1619 w 10000"/>
                  <a:gd name="connsiteY18" fmla="*/ 3068 h 10002"/>
                  <a:gd name="connsiteX19" fmla="*/ 1532 w 10000"/>
                  <a:gd name="connsiteY19" fmla="*/ 3068 h 10002"/>
                  <a:gd name="connsiteX20" fmla="*/ 1445 w 10000"/>
                  <a:gd name="connsiteY20" fmla="*/ 3421 h 10002"/>
                  <a:gd name="connsiteX21" fmla="*/ 1445 w 10000"/>
                  <a:gd name="connsiteY21" fmla="*/ 3859 h 10002"/>
                  <a:gd name="connsiteX22" fmla="*/ 1098 w 10000"/>
                  <a:gd name="connsiteY22" fmla="*/ 3859 h 10002"/>
                  <a:gd name="connsiteX23" fmla="*/ 1012 w 10000"/>
                  <a:gd name="connsiteY23" fmla="*/ 3946 h 10002"/>
                  <a:gd name="connsiteX24" fmla="*/ 896 w 10000"/>
                  <a:gd name="connsiteY24" fmla="*/ 3946 h 10002"/>
                  <a:gd name="connsiteX25" fmla="*/ 867 w 10000"/>
                  <a:gd name="connsiteY25" fmla="*/ 4121 h 10002"/>
                  <a:gd name="connsiteX26" fmla="*/ 809 w 10000"/>
                  <a:gd name="connsiteY26" fmla="*/ 4121 h 10002"/>
                  <a:gd name="connsiteX27" fmla="*/ 751 w 10000"/>
                  <a:gd name="connsiteY27" fmla="*/ 4385 h 10002"/>
                  <a:gd name="connsiteX28" fmla="*/ 722 w 10000"/>
                  <a:gd name="connsiteY28" fmla="*/ 4561 h 10002"/>
                  <a:gd name="connsiteX29" fmla="*/ 318 w 10000"/>
                  <a:gd name="connsiteY29" fmla="*/ 4561 h 10002"/>
                  <a:gd name="connsiteX30" fmla="*/ 289 w 10000"/>
                  <a:gd name="connsiteY30" fmla="*/ 4385 h 10002"/>
                  <a:gd name="connsiteX31" fmla="*/ 173 w 10000"/>
                  <a:gd name="connsiteY31" fmla="*/ 4298 h 10002"/>
                  <a:gd name="connsiteX32" fmla="*/ 144 w 10000"/>
                  <a:gd name="connsiteY32" fmla="*/ 4121 h 10002"/>
                  <a:gd name="connsiteX33" fmla="*/ 29 w 10000"/>
                  <a:gd name="connsiteY33" fmla="*/ 3946 h 10002"/>
                  <a:gd name="connsiteX34" fmla="*/ 0 w 10000"/>
                  <a:gd name="connsiteY34" fmla="*/ 3684 h 10002"/>
                  <a:gd name="connsiteX35" fmla="*/ 0 w 10000"/>
                  <a:gd name="connsiteY35" fmla="*/ 2984 h 10002"/>
                  <a:gd name="connsiteX36" fmla="*/ 29 w 10000"/>
                  <a:gd name="connsiteY36" fmla="*/ 2807 h 10002"/>
                  <a:gd name="connsiteX37" fmla="*/ 318 w 10000"/>
                  <a:gd name="connsiteY37" fmla="*/ 2807 h 10002"/>
                  <a:gd name="connsiteX38" fmla="*/ 751 w 10000"/>
                  <a:gd name="connsiteY38" fmla="*/ 1489 h 10002"/>
                  <a:gd name="connsiteX39" fmla="*/ 809 w 10000"/>
                  <a:gd name="connsiteY39" fmla="*/ 1669 h 10002"/>
                  <a:gd name="connsiteX40" fmla="*/ 896 w 10000"/>
                  <a:gd name="connsiteY40" fmla="*/ 1754 h 10002"/>
                  <a:gd name="connsiteX41" fmla="*/ 1012 w 10000"/>
                  <a:gd name="connsiteY41" fmla="*/ 1754 h 10002"/>
                  <a:gd name="connsiteX42" fmla="*/ 1098 w 10000"/>
                  <a:gd name="connsiteY42" fmla="*/ 1489 h 10002"/>
                  <a:gd name="connsiteX43" fmla="*/ 1907 w 10000"/>
                  <a:gd name="connsiteY43" fmla="*/ 1489 h 10002"/>
                  <a:gd name="connsiteX44" fmla="*/ 2110 w 10000"/>
                  <a:gd name="connsiteY44" fmla="*/ 1669 h 10002"/>
                  <a:gd name="connsiteX45" fmla="*/ 2168 w 10000"/>
                  <a:gd name="connsiteY45" fmla="*/ 1929 h 10002"/>
                  <a:gd name="connsiteX46" fmla="*/ 2312 w 10000"/>
                  <a:gd name="connsiteY46" fmla="*/ 2367 h 10002"/>
                  <a:gd name="connsiteX47" fmla="*/ 2341 w 10000"/>
                  <a:gd name="connsiteY47" fmla="*/ 2631 h 10002"/>
                  <a:gd name="connsiteX48" fmla="*/ 8844 w 10000"/>
                  <a:gd name="connsiteY48" fmla="*/ 0 h 10002"/>
                  <a:gd name="connsiteX49" fmla="*/ 9884 w 10000"/>
                  <a:gd name="connsiteY49" fmla="*/ 2984 h 10002"/>
                  <a:gd name="connsiteX50" fmla="*/ 10000 w 10000"/>
                  <a:gd name="connsiteY50" fmla="*/ 3508 h 10002"/>
                  <a:gd name="connsiteX51" fmla="*/ 9884 w 10000"/>
                  <a:gd name="connsiteY51" fmla="*/ 4385 h 10002"/>
                  <a:gd name="connsiteX52" fmla="*/ 9451 w 10000"/>
                  <a:gd name="connsiteY52" fmla="*/ 4561 h 10002"/>
                  <a:gd name="connsiteX53" fmla="*/ 9278 w 10000"/>
                  <a:gd name="connsiteY53" fmla="*/ 5174 h 10002"/>
                  <a:gd name="connsiteX54" fmla="*/ 9219 w 10000"/>
                  <a:gd name="connsiteY54" fmla="*/ 5438 h 10002"/>
                  <a:gd name="connsiteX55" fmla="*/ 9808 w 10000"/>
                  <a:gd name="connsiteY55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506 h 10002"/>
                  <a:gd name="connsiteX10" fmla="*/ 6763 w 10000"/>
                  <a:gd name="connsiteY10" fmla="*/ 8332 h 10002"/>
                  <a:gd name="connsiteX11" fmla="*/ 6821 w 10000"/>
                  <a:gd name="connsiteY11" fmla="*/ 8243 h 10002"/>
                  <a:gd name="connsiteX12" fmla="*/ 2393 w 10000"/>
                  <a:gd name="connsiteY12" fmla="*/ 2204 h 10002"/>
                  <a:gd name="connsiteX13" fmla="*/ 2254 w 10000"/>
                  <a:gd name="connsiteY13" fmla="*/ 3421 h 10002"/>
                  <a:gd name="connsiteX14" fmla="*/ 1907 w 10000"/>
                  <a:gd name="connsiteY14" fmla="*/ 3421 h 10002"/>
                  <a:gd name="connsiteX15" fmla="*/ 1821 w 10000"/>
                  <a:gd name="connsiteY15" fmla="*/ 3246 h 10002"/>
                  <a:gd name="connsiteX16" fmla="*/ 1734 w 10000"/>
                  <a:gd name="connsiteY16" fmla="*/ 3246 h 10002"/>
                  <a:gd name="connsiteX17" fmla="*/ 1619 w 10000"/>
                  <a:gd name="connsiteY17" fmla="*/ 3068 h 10002"/>
                  <a:gd name="connsiteX18" fmla="*/ 1532 w 10000"/>
                  <a:gd name="connsiteY18" fmla="*/ 3068 h 10002"/>
                  <a:gd name="connsiteX19" fmla="*/ 1445 w 10000"/>
                  <a:gd name="connsiteY19" fmla="*/ 3421 h 10002"/>
                  <a:gd name="connsiteX20" fmla="*/ 1445 w 10000"/>
                  <a:gd name="connsiteY20" fmla="*/ 3859 h 10002"/>
                  <a:gd name="connsiteX21" fmla="*/ 1098 w 10000"/>
                  <a:gd name="connsiteY21" fmla="*/ 3859 h 10002"/>
                  <a:gd name="connsiteX22" fmla="*/ 1012 w 10000"/>
                  <a:gd name="connsiteY22" fmla="*/ 3946 h 10002"/>
                  <a:gd name="connsiteX23" fmla="*/ 896 w 10000"/>
                  <a:gd name="connsiteY23" fmla="*/ 3946 h 10002"/>
                  <a:gd name="connsiteX24" fmla="*/ 867 w 10000"/>
                  <a:gd name="connsiteY24" fmla="*/ 4121 h 10002"/>
                  <a:gd name="connsiteX25" fmla="*/ 809 w 10000"/>
                  <a:gd name="connsiteY25" fmla="*/ 4121 h 10002"/>
                  <a:gd name="connsiteX26" fmla="*/ 751 w 10000"/>
                  <a:gd name="connsiteY26" fmla="*/ 4385 h 10002"/>
                  <a:gd name="connsiteX27" fmla="*/ 722 w 10000"/>
                  <a:gd name="connsiteY27" fmla="*/ 4561 h 10002"/>
                  <a:gd name="connsiteX28" fmla="*/ 318 w 10000"/>
                  <a:gd name="connsiteY28" fmla="*/ 4561 h 10002"/>
                  <a:gd name="connsiteX29" fmla="*/ 289 w 10000"/>
                  <a:gd name="connsiteY29" fmla="*/ 4385 h 10002"/>
                  <a:gd name="connsiteX30" fmla="*/ 173 w 10000"/>
                  <a:gd name="connsiteY30" fmla="*/ 4298 h 10002"/>
                  <a:gd name="connsiteX31" fmla="*/ 144 w 10000"/>
                  <a:gd name="connsiteY31" fmla="*/ 4121 h 10002"/>
                  <a:gd name="connsiteX32" fmla="*/ 29 w 10000"/>
                  <a:gd name="connsiteY32" fmla="*/ 3946 h 10002"/>
                  <a:gd name="connsiteX33" fmla="*/ 0 w 10000"/>
                  <a:gd name="connsiteY33" fmla="*/ 3684 h 10002"/>
                  <a:gd name="connsiteX34" fmla="*/ 0 w 10000"/>
                  <a:gd name="connsiteY34" fmla="*/ 2984 h 10002"/>
                  <a:gd name="connsiteX35" fmla="*/ 29 w 10000"/>
                  <a:gd name="connsiteY35" fmla="*/ 2807 h 10002"/>
                  <a:gd name="connsiteX36" fmla="*/ 318 w 10000"/>
                  <a:gd name="connsiteY36" fmla="*/ 2807 h 10002"/>
                  <a:gd name="connsiteX37" fmla="*/ 751 w 10000"/>
                  <a:gd name="connsiteY37" fmla="*/ 1489 h 10002"/>
                  <a:gd name="connsiteX38" fmla="*/ 809 w 10000"/>
                  <a:gd name="connsiteY38" fmla="*/ 1669 h 10002"/>
                  <a:gd name="connsiteX39" fmla="*/ 896 w 10000"/>
                  <a:gd name="connsiteY39" fmla="*/ 1754 h 10002"/>
                  <a:gd name="connsiteX40" fmla="*/ 1012 w 10000"/>
                  <a:gd name="connsiteY40" fmla="*/ 1754 h 10002"/>
                  <a:gd name="connsiteX41" fmla="*/ 1098 w 10000"/>
                  <a:gd name="connsiteY41" fmla="*/ 1489 h 10002"/>
                  <a:gd name="connsiteX42" fmla="*/ 1907 w 10000"/>
                  <a:gd name="connsiteY42" fmla="*/ 1489 h 10002"/>
                  <a:gd name="connsiteX43" fmla="*/ 2110 w 10000"/>
                  <a:gd name="connsiteY43" fmla="*/ 1669 h 10002"/>
                  <a:gd name="connsiteX44" fmla="*/ 2168 w 10000"/>
                  <a:gd name="connsiteY44" fmla="*/ 1929 h 10002"/>
                  <a:gd name="connsiteX45" fmla="*/ 2312 w 10000"/>
                  <a:gd name="connsiteY45" fmla="*/ 2367 h 10002"/>
                  <a:gd name="connsiteX46" fmla="*/ 2341 w 10000"/>
                  <a:gd name="connsiteY46" fmla="*/ 2631 h 10002"/>
                  <a:gd name="connsiteX47" fmla="*/ 8844 w 10000"/>
                  <a:gd name="connsiteY47" fmla="*/ 0 h 10002"/>
                  <a:gd name="connsiteX48" fmla="*/ 9884 w 10000"/>
                  <a:gd name="connsiteY48" fmla="*/ 2984 h 10002"/>
                  <a:gd name="connsiteX49" fmla="*/ 10000 w 10000"/>
                  <a:gd name="connsiteY49" fmla="*/ 3508 h 10002"/>
                  <a:gd name="connsiteX50" fmla="*/ 9884 w 10000"/>
                  <a:gd name="connsiteY50" fmla="*/ 4385 h 10002"/>
                  <a:gd name="connsiteX51" fmla="*/ 9451 w 10000"/>
                  <a:gd name="connsiteY51" fmla="*/ 4561 h 10002"/>
                  <a:gd name="connsiteX52" fmla="*/ 9278 w 10000"/>
                  <a:gd name="connsiteY52" fmla="*/ 5174 h 10002"/>
                  <a:gd name="connsiteX53" fmla="*/ 9219 w 10000"/>
                  <a:gd name="connsiteY53" fmla="*/ 5438 h 10002"/>
                  <a:gd name="connsiteX54" fmla="*/ 9808 w 10000"/>
                  <a:gd name="connsiteY54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7052 w 10000"/>
                  <a:gd name="connsiteY6" fmla="*/ 8774 h 10002"/>
                  <a:gd name="connsiteX7" fmla="*/ 6907 w 10000"/>
                  <a:gd name="connsiteY7" fmla="*/ 8682 h 10002"/>
                  <a:gd name="connsiteX8" fmla="*/ 6821 w 10000"/>
                  <a:gd name="connsiteY8" fmla="*/ 8506 h 10002"/>
                  <a:gd name="connsiteX9" fmla="*/ 6763 w 10000"/>
                  <a:gd name="connsiteY9" fmla="*/ 8332 h 10002"/>
                  <a:gd name="connsiteX10" fmla="*/ 6821 w 10000"/>
                  <a:gd name="connsiteY10" fmla="*/ 8243 h 10002"/>
                  <a:gd name="connsiteX11" fmla="*/ 2393 w 10000"/>
                  <a:gd name="connsiteY11" fmla="*/ 2204 h 10002"/>
                  <a:gd name="connsiteX12" fmla="*/ 2254 w 10000"/>
                  <a:gd name="connsiteY12" fmla="*/ 3421 h 10002"/>
                  <a:gd name="connsiteX13" fmla="*/ 1907 w 10000"/>
                  <a:gd name="connsiteY13" fmla="*/ 3421 h 10002"/>
                  <a:gd name="connsiteX14" fmla="*/ 1821 w 10000"/>
                  <a:gd name="connsiteY14" fmla="*/ 3246 h 10002"/>
                  <a:gd name="connsiteX15" fmla="*/ 1734 w 10000"/>
                  <a:gd name="connsiteY15" fmla="*/ 3246 h 10002"/>
                  <a:gd name="connsiteX16" fmla="*/ 1619 w 10000"/>
                  <a:gd name="connsiteY16" fmla="*/ 3068 h 10002"/>
                  <a:gd name="connsiteX17" fmla="*/ 1532 w 10000"/>
                  <a:gd name="connsiteY17" fmla="*/ 3068 h 10002"/>
                  <a:gd name="connsiteX18" fmla="*/ 1445 w 10000"/>
                  <a:gd name="connsiteY18" fmla="*/ 3421 h 10002"/>
                  <a:gd name="connsiteX19" fmla="*/ 1445 w 10000"/>
                  <a:gd name="connsiteY19" fmla="*/ 3859 h 10002"/>
                  <a:gd name="connsiteX20" fmla="*/ 1098 w 10000"/>
                  <a:gd name="connsiteY20" fmla="*/ 3859 h 10002"/>
                  <a:gd name="connsiteX21" fmla="*/ 1012 w 10000"/>
                  <a:gd name="connsiteY21" fmla="*/ 3946 h 10002"/>
                  <a:gd name="connsiteX22" fmla="*/ 896 w 10000"/>
                  <a:gd name="connsiteY22" fmla="*/ 3946 h 10002"/>
                  <a:gd name="connsiteX23" fmla="*/ 867 w 10000"/>
                  <a:gd name="connsiteY23" fmla="*/ 4121 h 10002"/>
                  <a:gd name="connsiteX24" fmla="*/ 809 w 10000"/>
                  <a:gd name="connsiteY24" fmla="*/ 4121 h 10002"/>
                  <a:gd name="connsiteX25" fmla="*/ 751 w 10000"/>
                  <a:gd name="connsiteY25" fmla="*/ 4385 h 10002"/>
                  <a:gd name="connsiteX26" fmla="*/ 722 w 10000"/>
                  <a:gd name="connsiteY26" fmla="*/ 4561 h 10002"/>
                  <a:gd name="connsiteX27" fmla="*/ 318 w 10000"/>
                  <a:gd name="connsiteY27" fmla="*/ 4561 h 10002"/>
                  <a:gd name="connsiteX28" fmla="*/ 289 w 10000"/>
                  <a:gd name="connsiteY28" fmla="*/ 4385 h 10002"/>
                  <a:gd name="connsiteX29" fmla="*/ 173 w 10000"/>
                  <a:gd name="connsiteY29" fmla="*/ 4298 h 10002"/>
                  <a:gd name="connsiteX30" fmla="*/ 144 w 10000"/>
                  <a:gd name="connsiteY30" fmla="*/ 4121 h 10002"/>
                  <a:gd name="connsiteX31" fmla="*/ 29 w 10000"/>
                  <a:gd name="connsiteY31" fmla="*/ 3946 h 10002"/>
                  <a:gd name="connsiteX32" fmla="*/ 0 w 10000"/>
                  <a:gd name="connsiteY32" fmla="*/ 3684 h 10002"/>
                  <a:gd name="connsiteX33" fmla="*/ 0 w 10000"/>
                  <a:gd name="connsiteY33" fmla="*/ 2984 h 10002"/>
                  <a:gd name="connsiteX34" fmla="*/ 29 w 10000"/>
                  <a:gd name="connsiteY34" fmla="*/ 2807 h 10002"/>
                  <a:gd name="connsiteX35" fmla="*/ 318 w 10000"/>
                  <a:gd name="connsiteY35" fmla="*/ 2807 h 10002"/>
                  <a:gd name="connsiteX36" fmla="*/ 751 w 10000"/>
                  <a:gd name="connsiteY36" fmla="*/ 1489 h 10002"/>
                  <a:gd name="connsiteX37" fmla="*/ 809 w 10000"/>
                  <a:gd name="connsiteY37" fmla="*/ 1669 h 10002"/>
                  <a:gd name="connsiteX38" fmla="*/ 896 w 10000"/>
                  <a:gd name="connsiteY38" fmla="*/ 1754 h 10002"/>
                  <a:gd name="connsiteX39" fmla="*/ 1012 w 10000"/>
                  <a:gd name="connsiteY39" fmla="*/ 1754 h 10002"/>
                  <a:gd name="connsiteX40" fmla="*/ 1098 w 10000"/>
                  <a:gd name="connsiteY40" fmla="*/ 1489 h 10002"/>
                  <a:gd name="connsiteX41" fmla="*/ 1907 w 10000"/>
                  <a:gd name="connsiteY41" fmla="*/ 1489 h 10002"/>
                  <a:gd name="connsiteX42" fmla="*/ 2110 w 10000"/>
                  <a:gd name="connsiteY42" fmla="*/ 1669 h 10002"/>
                  <a:gd name="connsiteX43" fmla="*/ 2168 w 10000"/>
                  <a:gd name="connsiteY43" fmla="*/ 1929 h 10002"/>
                  <a:gd name="connsiteX44" fmla="*/ 2312 w 10000"/>
                  <a:gd name="connsiteY44" fmla="*/ 2367 h 10002"/>
                  <a:gd name="connsiteX45" fmla="*/ 2341 w 10000"/>
                  <a:gd name="connsiteY45" fmla="*/ 2631 h 10002"/>
                  <a:gd name="connsiteX46" fmla="*/ 8844 w 10000"/>
                  <a:gd name="connsiteY46" fmla="*/ 0 h 10002"/>
                  <a:gd name="connsiteX47" fmla="*/ 9884 w 10000"/>
                  <a:gd name="connsiteY47" fmla="*/ 2984 h 10002"/>
                  <a:gd name="connsiteX48" fmla="*/ 10000 w 10000"/>
                  <a:gd name="connsiteY48" fmla="*/ 3508 h 10002"/>
                  <a:gd name="connsiteX49" fmla="*/ 9884 w 10000"/>
                  <a:gd name="connsiteY49" fmla="*/ 4385 h 10002"/>
                  <a:gd name="connsiteX50" fmla="*/ 9451 w 10000"/>
                  <a:gd name="connsiteY50" fmla="*/ 4561 h 10002"/>
                  <a:gd name="connsiteX51" fmla="*/ 9278 w 10000"/>
                  <a:gd name="connsiteY51" fmla="*/ 5174 h 10002"/>
                  <a:gd name="connsiteX52" fmla="*/ 9219 w 10000"/>
                  <a:gd name="connsiteY52" fmla="*/ 5438 h 10002"/>
                  <a:gd name="connsiteX53" fmla="*/ 9808 w 10000"/>
                  <a:gd name="connsiteY53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6907 w 10000"/>
                  <a:gd name="connsiteY6" fmla="*/ 8682 h 10002"/>
                  <a:gd name="connsiteX7" fmla="*/ 6821 w 10000"/>
                  <a:gd name="connsiteY7" fmla="*/ 8506 h 10002"/>
                  <a:gd name="connsiteX8" fmla="*/ 6763 w 10000"/>
                  <a:gd name="connsiteY8" fmla="*/ 8332 h 10002"/>
                  <a:gd name="connsiteX9" fmla="*/ 6821 w 10000"/>
                  <a:gd name="connsiteY9" fmla="*/ 8243 h 10002"/>
                  <a:gd name="connsiteX10" fmla="*/ 2393 w 10000"/>
                  <a:gd name="connsiteY10" fmla="*/ 2204 h 10002"/>
                  <a:gd name="connsiteX11" fmla="*/ 2254 w 10000"/>
                  <a:gd name="connsiteY11" fmla="*/ 3421 h 10002"/>
                  <a:gd name="connsiteX12" fmla="*/ 1907 w 10000"/>
                  <a:gd name="connsiteY12" fmla="*/ 3421 h 10002"/>
                  <a:gd name="connsiteX13" fmla="*/ 1821 w 10000"/>
                  <a:gd name="connsiteY13" fmla="*/ 3246 h 10002"/>
                  <a:gd name="connsiteX14" fmla="*/ 1734 w 10000"/>
                  <a:gd name="connsiteY14" fmla="*/ 3246 h 10002"/>
                  <a:gd name="connsiteX15" fmla="*/ 1619 w 10000"/>
                  <a:gd name="connsiteY15" fmla="*/ 3068 h 10002"/>
                  <a:gd name="connsiteX16" fmla="*/ 1532 w 10000"/>
                  <a:gd name="connsiteY16" fmla="*/ 3068 h 10002"/>
                  <a:gd name="connsiteX17" fmla="*/ 1445 w 10000"/>
                  <a:gd name="connsiteY17" fmla="*/ 3421 h 10002"/>
                  <a:gd name="connsiteX18" fmla="*/ 1445 w 10000"/>
                  <a:gd name="connsiteY18" fmla="*/ 3859 h 10002"/>
                  <a:gd name="connsiteX19" fmla="*/ 1098 w 10000"/>
                  <a:gd name="connsiteY19" fmla="*/ 3859 h 10002"/>
                  <a:gd name="connsiteX20" fmla="*/ 1012 w 10000"/>
                  <a:gd name="connsiteY20" fmla="*/ 3946 h 10002"/>
                  <a:gd name="connsiteX21" fmla="*/ 896 w 10000"/>
                  <a:gd name="connsiteY21" fmla="*/ 3946 h 10002"/>
                  <a:gd name="connsiteX22" fmla="*/ 867 w 10000"/>
                  <a:gd name="connsiteY22" fmla="*/ 4121 h 10002"/>
                  <a:gd name="connsiteX23" fmla="*/ 809 w 10000"/>
                  <a:gd name="connsiteY23" fmla="*/ 4121 h 10002"/>
                  <a:gd name="connsiteX24" fmla="*/ 751 w 10000"/>
                  <a:gd name="connsiteY24" fmla="*/ 4385 h 10002"/>
                  <a:gd name="connsiteX25" fmla="*/ 722 w 10000"/>
                  <a:gd name="connsiteY25" fmla="*/ 4561 h 10002"/>
                  <a:gd name="connsiteX26" fmla="*/ 318 w 10000"/>
                  <a:gd name="connsiteY26" fmla="*/ 4561 h 10002"/>
                  <a:gd name="connsiteX27" fmla="*/ 289 w 10000"/>
                  <a:gd name="connsiteY27" fmla="*/ 4385 h 10002"/>
                  <a:gd name="connsiteX28" fmla="*/ 173 w 10000"/>
                  <a:gd name="connsiteY28" fmla="*/ 4298 h 10002"/>
                  <a:gd name="connsiteX29" fmla="*/ 144 w 10000"/>
                  <a:gd name="connsiteY29" fmla="*/ 4121 h 10002"/>
                  <a:gd name="connsiteX30" fmla="*/ 29 w 10000"/>
                  <a:gd name="connsiteY30" fmla="*/ 3946 h 10002"/>
                  <a:gd name="connsiteX31" fmla="*/ 0 w 10000"/>
                  <a:gd name="connsiteY31" fmla="*/ 3684 h 10002"/>
                  <a:gd name="connsiteX32" fmla="*/ 0 w 10000"/>
                  <a:gd name="connsiteY32" fmla="*/ 2984 h 10002"/>
                  <a:gd name="connsiteX33" fmla="*/ 29 w 10000"/>
                  <a:gd name="connsiteY33" fmla="*/ 2807 h 10002"/>
                  <a:gd name="connsiteX34" fmla="*/ 318 w 10000"/>
                  <a:gd name="connsiteY34" fmla="*/ 2807 h 10002"/>
                  <a:gd name="connsiteX35" fmla="*/ 751 w 10000"/>
                  <a:gd name="connsiteY35" fmla="*/ 1489 h 10002"/>
                  <a:gd name="connsiteX36" fmla="*/ 809 w 10000"/>
                  <a:gd name="connsiteY36" fmla="*/ 1669 h 10002"/>
                  <a:gd name="connsiteX37" fmla="*/ 896 w 10000"/>
                  <a:gd name="connsiteY37" fmla="*/ 1754 h 10002"/>
                  <a:gd name="connsiteX38" fmla="*/ 1012 w 10000"/>
                  <a:gd name="connsiteY38" fmla="*/ 1754 h 10002"/>
                  <a:gd name="connsiteX39" fmla="*/ 1098 w 10000"/>
                  <a:gd name="connsiteY39" fmla="*/ 1489 h 10002"/>
                  <a:gd name="connsiteX40" fmla="*/ 1907 w 10000"/>
                  <a:gd name="connsiteY40" fmla="*/ 1489 h 10002"/>
                  <a:gd name="connsiteX41" fmla="*/ 2110 w 10000"/>
                  <a:gd name="connsiteY41" fmla="*/ 1669 h 10002"/>
                  <a:gd name="connsiteX42" fmla="*/ 2168 w 10000"/>
                  <a:gd name="connsiteY42" fmla="*/ 1929 h 10002"/>
                  <a:gd name="connsiteX43" fmla="*/ 2312 w 10000"/>
                  <a:gd name="connsiteY43" fmla="*/ 2367 h 10002"/>
                  <a:gd name="connsiteX44" fmla="*/ 2341 w 10000"/>
                  <a:gd name="connsiteY44" fmla="*/ 2631 h 10002"/>
                  <a:gd name="connsiteX45" fmla="*/ 8844 w 10000"/>
                  <a:gd name="connsiteY45" fmla="*/ 0 h 10002"/>
                  <a:gd name="connsiteX46" fmla="*/ 9884 w 10000"/>
                  <a:gd name="connsiteY46" fmla="*/ 2984 h 10002"/>
                  <a:gd name="connsiteX47" fmla="*/ 10000 w 10000"/>
                  <a:gd name="connsiteY47" fmla="*/ 3508 h 10002"/>
                  <a:gd name="connsiteX48" fmla="*/ 9884 w 10000"/>
                  <a:gd name="connsiteY48" fmla="*/ 4385 h 10002"/>
                  <a:gd name="connsiteX49" fmla="*/ 9451 w 10000"/>
                  <a:gd name="connsiteY49" fmla="*/ 4561 h 10002"/>
                  <a:gd name="connsiteX50" fmla="*/ 9278 w 10000"/>
                  <a:gd name="connsiteY50" fmla="*/ 5174 h 10002"/>
                  <a:gd name="connsiteX51" fmla="*/ 9219 w 10000"/>
                  <a:gd name="connsiteY51" fmla="*/ 5438 h 10002"/>
                  <a:gd name="connsiteX52" fmla="*/ 9808 w 10000"/>
                  <a:gd name="connsiteY52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6907 w 10000"/>
                  <a:gd name="connsiteY6" fmla="*/ 8682 h 10002"/>
                  <a:gd name="connsiteX7" fmla="*/ 6821 w 10000"/>
                  <a:gd name="connsiteY7" fmla="*/ 8506 h 10002"/>
                  <a:gd name="connsiteX8" fmla="*/ 6763 w 10000"/>
                  <a:gd name="connsiteY8" fmla="*/ 8332 h 10002"/>
                  <a:gd name="connsiteX9" fmla="*/ 2393 w 10000"/>
                  <a:gd name="connsiteY9" fmla="*/ 2204 h 10002"/>
                  <a:gd name="connsiteX10" fmla="*/ 2254 w 10000"/>
                  <a:gd name="connsiteY10" fmla="*/ 3421 h 10002"/>
                  <a:gd name="connsiteX11" fmla="*/ 1907 w 10000"/>
                  <a:gd name="connsiteY11" fmla="*/ 3421 h 10002"/>
                  <a:gd name="connsiteX12" fmla="*/ 1821 w 10000"/>
                  <a:gd name="connsiteY12" fmla="*/ 3246 h 10002"/>
                  <a:gd name="connsiteX13" fmla="*/ 1734 w 10000"/>
                  <a:gd name="connsiteY13" fmla="*/ 3246 h 10002"/>
                  <a:gd name="connsiteX14" fmla="*/ 1619 w 10000"/>
                  <a:gd name="connsiteY14" fmla="*/ 3068 h 10002"/>
                  <a:gd name="connsiteX15" fmla="*/ 1532 w 10000"/>
                  <a:gd name="connsiteY15" fmla="*/ 3068 h 10002"/>
                  <a:gd name="connsiteX16" fmla="*/ 1445 w 10000"/>
                  <a:gd name="connsiteY16" fmla="*/ 3421 h 10002"/>
                  <a:gd name="connsiteX17" fmla="*/ 1445 w 10000"/>
                  <a:gd name="connsiteY17" fmla="*/ 3859 h 10002"/>
                  <a:gd name="connsiteX18" fmla="*/ 1098 w 10000"/>
                  <a:gd name="connsiteY18" fmla="*/ 3859 h 10002"/>
                  <a:gd name="connsiteX19" fmla="*/ 1012 w 10000"/>
                  <a:gd name="connsiteY19" fmla="*/ 3946 h 10002"/>
                  <a:gd name="connsiteX20" fmla="*/ 896 w 10000"/>
                  <a:gd name="connsiteY20" fmla="*/ 3946 h 10002"/>
                  <a:gd name="connsiteX21" fmla="*/ 867 w 10000"/>
                  <a:gd name="connsiteY21" fmla="*/ 4121 h 10002"/>
                  <a:gd name="connsiteX22" fmla="*/ 809 w 10000"/>
                  <a:gd name="connsiteY22" fmla="*/ 4121 h 10002"/>
                  <a:gd name="connsiteX23" fmla="*/ 751 w 10000"/>
                  <a:gd name="connsiteY23" fmla="*/ 4385 h 10002"/>
                  <a:gd name="connsiteX24" fmla="*/ 722 w 10000"/>
                  <a:gd name="connsiteY24" fmla="*/ 4561 h 10002"/>
                  <a:gd name="connsiteX25" fmla="*/ 318 w 10000"/>
                  <a:gd name="connsiteY25" fmla="*/ 4561 h 10002"/>
                  <a:gd name="connsiteX26" fmla="*/ 289 w 10000"/>
                  <a:gd name="connsiteY26" fmla="*/ 4385 h 10002"/>
                  <a:gd name="connsiteX27" fmla="*/ 173 w 10000"/>
                  <a:gd name="connsiteY27" fmla="*/ 4298 h 10002"/>
                  <a:gd name="connsiteX28" fmla="*/ 144 w 10000"/>
                  <a:gd name="connsiteY28" fmla="*/ 4121 h 10002"/>
                  <a:gd name="connsiteX29" fmla="*/ 29 w 10000"/>
                  <a:gd name="connsiteY29" fmla="*/ 3946 h 10002"/>
                  <a:gd name="connsiteX30" fmla="*/ 0 w 10000"/>
                  <a:gd name="connsiteY30" fmla="*/ 3684 h 10002"/>
                  <a:gd name="connsiteX31" fmla="*/ 0 w 10000"/>
                  <a:gd name="connsiteY31" fmla="*/ 2984 h 10002"/>
                  <a:gd name="connsiteX32" fmla="*/ 29 w 10000"/>
                  <a:gd name="connsiteY32" fmla="*/ 2807 h 10002"/>
                  <a:gd name="connsiteX33" fmla="*/ 318 w 10000"/>
                  <a:gd name="connsiteY33" fmla="*/ 2807 h 10002"/>
                  <a:gd name="connsiteX34" fmla="*/ 751 w 10000"/>
                  <a:gd name="connsiteY34" fmla="*/ 1489 h 10002"/>
                  <a:gd name="connsiteX35" fmla="*/ 809 w 10000"/>
                  <a:gd name="connsiteY35" fmla="*/ 1669 h 10002"/>
                  <a:gd name="connsiteX36" fmla="*/ 896 w 10000"/>
                  <a:gd name="connsiteY36" fmla="*/ 1754 h 10002"/>
                  <a:gd name="connsiteX37" fmla="*/ 1012 w 10000"/>
                  <a:gd name="connsiteY37" fmla="*/ 1754 h 10002"/>
                  <a:gd name="connsiteX38" fmla="*/ 1098 w 10000"/>
                  <a:gd name="connsiteY38" fmla="*/ 1489 h 10002"/>
                  <a:gd name="connsiteX39" fmla="*/ 1907 w 10000"/>
                  <a:gd name="connsiteY39" fmla="*/ 1489 h 10002"/>
                  <a:gd name="connsiteX40" fmla="*/ 2110 w 10000"/>
                  <a:gd name="connsiteY40" fmla="*/ 1669 h 10002"/>
                  <a:gd name="connsiteX41" fmla="*/ 2168 w 10000"/>
                  <a:gd name="connsiteY41" fmla="*/ 1929 h 10002"/>
                  <a:gd name="connsiteX42" fmla="*/ 2312 w 10000"/>
                  <a:gd name="connsiteY42" fmla="*/ 2367 h 10002"/>
                  <a:gd name="connsiteX43" fmla="*/ 2341 w 10000"/>
                  <a:gd name="connsiteY43" fmla="*/ 2631 h 10002"/>
                  <a:gd name="connsiteX44" fmla="*/ 8844 w 10000"/>
                  <a:gd name="connsiteY44" fmla="*/ 0 h 10002"/>
                  <a:gd name="connsiteX45" fmla="*/ 9884 w 10000"/>
                  <a:gd name="connsiteY45" fmla="*/ 2984 h 10002"/>
                  <a:gd name="connsiteX46" fmla="*/ 10000 w 10000"/>
                  <a:gd name="connsiteY46" fmla="*/ 3508 h 10002"/>
                  <a:gd name="connsiteX47" fmla="*/ 9884 w 10000"/>
                  <a:gd name="connsiteY47" fmla="*/ 4385 h 10002"/>
                  <a:gd name="connsiteX48" fmla="*/ 9451 w 10000"/>
                  <a:gd name="connsiteY48" fmla="*/ 4561 h 10002"/>
                  <a:gd name="connsiteX49" fmla="*/ 9278 w 10000"/>
                  <a:gd name="connsiteY49" fmla="*/ 5174 h 10002"/>
                  <a:gd name="connsiteX50" fmla="*/ 9219 w 10000"/>
                  <a:gd name="connsiteY50" fmla="*/ 5438 h 10002"/>
                  <a:gd name="connsiteX51" fmla="*/ 9808 w 10000"/>
                  <a:gd name="connsiteY51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6907 w 10000"/>
                  <a:gd name="connsiteY6" fmla="*/ 8682 h 10002"/>
                  <a:gd name="connsiteX7" fmla="*/ 6821 w 10000"/>
                  <a:gd name="connsiteY7" fmla="*/ 8506 h 10002"/>
                  <a:gd name="connsiteX8" fmla="*/ 2393 w 10000"/>
                  <a:gd name="connsiteY8" fmla="*/ 2204 h 10002"/>
                  <a:gd name="connsiteX9" fmla="*/ 2254 w 10000"/>
                  <a:gd name="connsiteY9" fmla="*/ 3421 h 10002"/>
                  <a:gd name="connsiteX10" fmla="*/ 1907 w 10000"/>
                  <a:gd name="connsiteY10" fmla="*/ 3421 h 10002"/>
                  <a:gd name="connsiteX11" fmla="*/ 1821 w 10000"/>
                  <a:gd name="connsiteY11" fmla="*/ 3246 h 10002"/>
                  <a:gd name="connsiteX12" fmla="*/ 1734 w 10000"/>
                  <a:gd name="connsiteY12" fmla="*/ 3246 h 10002"/>
                  <a:gd name="connsiteX13" fmla="*/ 1619 w 10000"/>
                  <a:gd name="connsiteY13" fmla="*/ 3068 h 10002"/>
                  <a:gd name="connsiteX14" fmla="*/ 1532 w 10000"/>
                  <a:gd name="connsiteY14" fmla="*/ 3068 h 10002"/>
                  <a:gd name="connsiteX15" fmla="*/ 1445 w 10000"/>
                  <a:gd name="connsiteY15" fmla="*/ 3421 h 10002"/>
                  <a:gd name="connsiteX16" fmla="*/ 1445 w 10000"/>
                  <a:gd name="connsiteY16" fmla="*/ 3859 h 10002"/>
                  <a:gd name="connsiteX17" fmla="*/ 1098 w 10000"/>
                  <a:gd name="connsiteY17" fmla="*/ 3859 h 10002"/>
                  <a:gd name="connsiteX18" fmla="*/ 1012 w 10000"/>
                  <a:gd name="connsiteY18" fmla="*/ 3946 h 10002"/>
                  <a:gd name="connsiteX19" fmla="*/ 896 w 10000"/>
                  <a:gd name="connsiteY19" fmla="*/ 3946 h 10002"/>
                  <a:gd name="connsiteX20" fmla="*/ 867 w 10000"/>
                  <a:gd name="connsiteY20" fmla="*/ 4121 h 10002"/>
                  <a:gd name="connsiteX21" fmla="*/ 809 w 10000"/>
                  <a:gd name="connsiteY21" fmla="*/ 4121 h 10002"/>
                  <a:gd name="connsiteX22" fmla="*/ 751 w 10000"/>
                  <a:gd name="connsiteY22" fmla="*/ 4385 h 10002"/>
                  <a:gd name="connsiteX23" fmla="*/ 722 w 10000"/>
                  <a:gd name="connsiteY23" fmla="*/ 4561 h 10002"/>
                  <a:gd name="connsiteX24" fmla="*/ 318 w 10000"/>
                  <a:gd name="connsiteY24" fmla="*/ 4561 h 10002"/>
                  <a:gd name="connsiteX25" fmla="*/ 289 w 10000"/>
                  <a:gd name="connsiteY25" fmla="*/ 4385 h 10002"/>
                  <a:gd name="connsiteX26" fmla="*/ 173 w 10000"/>
                  <a:gd name="connsiteY26" fmla="*/ 4298 h 10002"/>
                  <a:gd name="connsiteX27" fmla="*/ 144 w 10000"/>
                  <a:gd name="connsiteY27" fmla="*/ 4121 h 10002"/>
                  <a:gd name="connsiteX28" fmla="*/ 29 w 10000"/>
                  <a:gd name="connsiteY28" fmla="*/ 3946 h 10002"/>
                  <a:gd name="connsiteX29" fmla="*/ 0 w 10000"/>
                  <a:gd name="connsiteY29" fmla="*/ 3684 h 10002"/>
                  <a:gd name="connsiteX30" fmla="*/ 0 w 10000"/>
                  <a:gd name="connsiteY30" fmla="*/ 2984 h 10002"/>
                  <a:gd name="connsiteX31" fmla="*/ 29 w 10000"/>
                  <a:gd name="connsiteY31" fmla="*/ 2807 h 10002"/>
                  <a:gd name="connsiteX32" fmla="*/ 318 w 10000"/>
                  <a:gd name="connsiteY32" fmla="*/ 2807 h 10002"/>
                  <a:gd name="connsiteX33" fmla="*/ 751 w 10000"/>
                  <a:gd name="connsiteY33" fmla="*/ 1489 h 10002"/>
                  <a:gd name="connsiteX34" fmla="*/ 809 w 10000"/>
                  <a:gd name="connsiteY34" fmla="*/ 1669 h 10002"/>
                  <a:gd name="connsiteX35" fmla="*/ 896 w 10000"/>
                  <a:gd name="connsiteY35" fmla="*/ 1754 h 10002"/>
                  <a:gd name="connsiteX36" fmla="*/ 1012 w 10000"/>
                  <a:gd name="connsiteY36" fmla="*/ 1754 h 10002"/>
                  <a:gd name="connsiteX37" fmla="*/ 1098 w 10000"/>
                  <a:gd name="connsiteY37" fmla="*/ 1489 h 10002"/>
                  <a:gd name="connsiteX38" fmla="*/ 1907 w 10000"/>
                  <a:gd name="connsiteY38" fmla="*/ 1489 h 10002"/>
                  <a:gd name="connsiteX39" fmla="*/ 2110 w 10000"/>
                  <a:gd name="connsiteY39" fmla="*/ 1669 h 10002"/>
                  <a:gd name="connsiteX40" fmla="*/ 2168 w 10000"/>
                  <a:gd name="connsiteY40" fmla="*/ 1929 h 10002"/>
                  <a:gd name="connsiteX41" fmla="*/ 2312 w 10000"/>
                  <a:gd name="connsiteY41" fmla="*/ 2367 h 10002"/>
                  <a:gd name="connsiteX42" fmla="*/ 2341 w 10000"/>
                  <a:gd name="connsiteY42" fmla="*/ 2631 h 10002"/>
                  <a:gd name="connsiteX43" fmla="*/ 8844 w 10000"/>
                  <a:gd name="connsiteY43" fmla="*/ 0 h 10002"/>
                  <a:gd name="connsiteX44" fmla="*/ 9884 w 10000"/>
                  <a:gd name="connsiteY44" fmla="*/ 2984 h 10002"/>
                  <a:gd name="connsiteX45" fmla="*/ 10000 w 10000"/>
                  <a:gd name="connsiteY45" fmla="*/ 3508 h 10002"/>
                  <a:gd name="connsiteX46" fmla="*/ 9884 w 10000"/>
                  <a:gd name="connsiteY46" fmla="*/ 4385 h 10002"/>
                  <a:gd name="connsiteX47" fmla="*/ 9451 w 10000"/>
                  <a:gd name="connsiteY47" fmla="*/ 4561 h 10002"/>
                  <a:gd name="connsiteX48" fmla="*/ 9278 w 10000"/>
                  <a:gd name="connsiteY48" fmla="*/ 5174 h 10002"/>
                  <a:gd name="connsiteX49" fmla="*/ 9219 w 10000"/>
                  <a:gd name="connsiteY49" fmla="*/ 5438 h 10002"/>
                  <a:gd name="connsiteX50" fmla="*/ 9808 w 10000"/>
                  <a:gd name="connsiteY50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6907 w 10000"/>
                  <a:gd name="connsiteY6" fmla="*/ 8682 h 10002"/>
                  <a:gd name="connsiteX7" fmla="*/ 2393 w 10000"/>
                  <a:gd name="connsiteY7" fmla="*/ 2204 h 10002"/>
                  <a:gd name="connsiteX8" fmla="*/ 2254 w 10000"/>
                  <a:gd name="connsiteY8" fmla="*/ 3421 h 10002"/>
                  <a:gd name="connsiteX9" fmla="*/ 1907 w 10000"/>
                  <a:gd name="connsiteY9" fmla="*/ 3421 h 10002"/>
                  <a:gd name="connsiteX10" fmla="*/ 1821 w 10000"/>
                  <a:gd name="connsiteY10" fmla="*/ 3246 h 10002"/>
                  <a:gd name="connsiteX11" fmla="*/ 1734 w 10000"/>
                  <a:gd name="connsiteY11" fmla="*/ 3246 h 10002"/>
                  <a:gd name="connsiteX12" fmla="*/ 1619 w 10000"/>
                  <a:gd name="connsiteY12" fmla="*/ 3068 h 10002"/>
                  <a:gd name="connsiteX13" fmla="*/ 1532 w 10000"/>
                  <a:gd name="connsiteY13" fmla="*/ 3068 h 10002"/>
                  <a:gd name="connsiteX14" fmla="*/ 1445 w 10000"/>
                  <a:gd name="connsiteY14" fmla="*/ 3421 h 10002"/>
                  <a:gd name="connsiteX15" fmla="*/ 1445 w 10000"/>
                  <a:gd name="connsiteY15" fmla="*/ 3859 h 10002"/>
                  <a:gd name="connsiteX16" fmla="*/ 1098 w 10000"/>
                  <a:gd name="connsiteY16" fmla="*/ 3859 h 10002"/>
                  <a:gd name="connsiteX17" fmla="*/ 1012 w 10000"/>
                  <a:gd name="connsiteY17" fmla="*/ 3946 h 10002"/>
                  <a:gd name="connsiteX18" fmla="*/ 896 w 10000"/>
                  <a:gd name="connsiteY18" fmla="*/ 3946 h 10002"/>
                  <a:gd name="connsiteX19" fmla="*/ 867 w 10000"/>
                  <a:gd name="connsiteY19" fmla="*/ 4121 h 10002"/>
                  <a:gd name="connsiteX20" fmla="*/ 809 w 10000"/>
                  <a:gd name="connsiteY20" fmla="*/ 4121 h 10002"/>
                  <a:gd name="connsiteX21" fmla="*/ 751 w 10000"/>
                  <a:gd name="connsiteY21" fmla="*/ 4385 h 10002"/>
                  <a:gd name="connsiteX22" fmla="*/ 722 w 10000"/>
                  <a:gd name="connsiteY22" fmla="*/ 4561 h 10002"/>
                  <a:gd name="connsiteX23" fmla="*/ 318 w 10000"/>
                  <a:gd name="connsiteY23" fmla="*/ 4561 h 10002"/>
                  <a:gd name="connsiteX24" fmla="*/ 289 w 10000"/>
                  <a:gd name="connsiteY24" fmla="*/ 4385 h 10002"/>
                  <a:gd name="connsiteX25" fmla="*/ 173 w 10000"/>
                  <a:gd name="connsiteY25" fmla="*/ 4298 h 10002"/>
                  <a:gd name="connsiteX26" fmla="*/ 144 w 10000"/>
                  <a:gd name="connsiteY26" fmla="*/ 4121 h 10002"/>
                  <a:gd name="connsiteX27" fmla="*/ 29 w 10000"/>
                  <a:gd name="connsiteY27" fmla="*/ 3946 h 10002"/>
                  <a:gd name="connsiteX28" fmla="*/ 0 w 10000"/>
                  <a:gd name="connsiteY28" fmla="*/ 3684 h 10002"/>
                  <a:gd name="connsiteX29" fmla="*/ 0 w 10000"/>
                  <a:gd name="connsiteY29" fmla="*/ 2984 h 10002"/>
                  <a:gd name="connsiteX30" fmla="*/ 29 w 10000"/>
                  <a:gd name="connsiteY30" fmla="*/ 2807 h 10002"/>
                  <a:gd name="connsiteX31" fmla="*/ 318 w 10000"/>
                  <a:gd name="connsiteY31" fmla="*/ 2807 h 10002"/>
                  <a:gd name="connsiteX32" fmla="*/ 751 w 10000"/>
                  <a:gd name="connsiteY32" fmla="*/ 1489 h 10002"/>
                  <a:gd name="connsiteX33" fmla="*/ 809 w 10000"/>
                  <a:gd name="connsiteY33" fmla="*/ 1669 h 10002"/>
                  <a:gd name="connsiteX34" fmla="*/ 896 w 10000"/>
                  <a:gd name="connsiteY34" fmla="*/ 1754 h 10002"/>
                  <a:gd name="connsiteX35" fmla="*/ 1012 w 10000"/>
                  <a:gd name="connsiteY35" fmla="*/ 1754 h 10002"/>
                  <a:gd name="connsiteX36" fmla="*/ 1098 w 10000"/>
                  <a:gd name="connsiteY36" fmla="*/ 1489 h 10002"/>
                  <a:gd name="connsiteX37" fmla="*/ 1907 w 10000"/>
                  <a:gd name="connsiteY37" fmla="*/ 1489 h 10002"/>
                  <a:gd name="connsiteX38" fmla="*/ 2110 w 10000"/>
                  <a:gd name="connsiteY38" fmla="*/ 1669 h 10002"/>
                  <a:gd name="connsiteX39" fmla="*/ 2168 w 10000"/>
                  <a:gd name="connsiteY39" fmla="*/ 1929 h 10002"/>
                  <a:gd name="connsiteX40" fmla="*/ 2312 w 10000"/>
                  <a:gd name="connsiteY40" fmla="*/ 2367 h 10002"/>
                  <a:gd name="connsiteX41" fmla="*/ 2341 w 10000"/>
                  <a:gd name="connsiteY41" fmla="*/ 2631 h 10002"/>
                  <a:gd name="connsiteX42" fmla="*/ 8844 w 10000"/>
                  <a:gd name="connsiteY42" fmla="*/ 0 h 10002"/>
                  <a:gd name="connsiteX43" fmla="*/ 9884 w 10000"/>
                  <a:gd name="connsiteY43" fmla="*/ 2984 h 10002"/>
                  <a:gd name="connsiteX44" fmla="*/ 10000 w 10000"/>
                  <a:gd name="connsiteY44" fmla="*/ 3508 h 10002"/>
                  <a:gd name="connsiteX45" fmla="*/ 9884 w 10000"/>
                  <a:gd name="connsiteY45" fmla="*/ 4385 h 10002"/>
                  <a:gd name="connsiteX46" fmla="*/ 9451 w 10000"/>
                  <a:gd name="connsiteY46" fmla="*/ 4561 h 10002"/>
                  <a:gd name="connsiteX47" fmla="*/ 9278 w 10000"/>
                  <a:gd name="connsiteY47" fmla="*/ 5174 h 10002"/>
                  <a:gd name="connsiteX48" fmla="*/ 9219 w 10000"/>
                  <a:gd name="connsiteY48" fmla="*/ 5438 h 10002"/>
                  <a:gd name="connsiteX49" fmla="*/ 9808 w 10000"/>
                  <a:gd name="connsiteY49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7168 w 10000"/>
                  <a:gd name="connsiteY5" fmla="*/ 9211 h 10002"/>
                  <a:gd name="connsiteX6" fmla="*/ 2393 w 10000"/>
                  <a:gd name="connsiteY6" fmla="*/ 2204 h 10002"/>
                  <a:gd name="connsiteX7" fmla="*/ 2254 w 10000"/>
                  <a:gd name="connsiteY7" fmla="*/ 3421 h 10002"/>
                  <a:gd name="connsiteX8" fmla="*/ 1907 w 10000"/>
                  <a:gd name="connsiteY8" fmla="*/ 3421 h 10002"/>
                  <a:gd name="connsiteX9" fmla="*/ 1821 w 10000"/>
                  <a:gd name="connsiteY9" fmla="*/ 3246 h 10002"/>
                  <a:gd name="connsiteX10" fmla="*/ 1734 w 10000"/>
                  <a:gd name="connsiteY10" fmla="*/ 3246 h 10002"/>
                  <a:gd name="connsiteX11" fmla="*/ 1619 w 10000"/>
                  <a:gd name="connsiteY11" fmla="*/ 3068 h 10002"/>
                  <a:gd name="connsiteX12" fmla="*/ 1532 w 10000"/>
                  <a:gd name="connsiteY12" fmla="*/ 3068 h 10002"/>
                  <a:gd name="connsiteX13" fmla="*/ 1445 w 10000"/>
                  <a:gd name="connsiteY13" fmla="*/ 3421 h 10002"/>
                  <a:gd name="connsiteX14" fmla="*/ 1445 w 10000"/>
                  <a:gd name="connsiteY14" fmla="*/ 3859 h 10002"/>
                  <a:gd name="connsiteX15" fmla="*/ 1098 w 10000"/>
                  <a:gd name="connsiteY15" fmla="*/ 3859 h 10002"/>
                  <a:gd name="connsiteX16" fmla="*/ 1012 w 10000"/>
                  <a:gd name="connsiteY16" fmla="*/ 3946 h 10002"/>
                  <a:gd name="connsiteX17" fmla="*/ 896 w 10000"/>
                  <a:gd name="connsiteY17" fmla="*/ 3946 h 10002"/>
                  <a:gd name="connsiteX18" fmla="*/ 867 w 10000"/>
                  <a:gd name="connsiteY18" fmla="*/ 4121 h 10002"/>
                  <a:gd name="connsiteX19" fmla="*/ 809 w 10000"/>
                  <a:gd name="connsiteY19" fmla="*/ 4121 h 10002"/>
                  <a:gd name="connsiteX20" fmla="*/ 751 w 10000"/>
                  <a:gd name="connsiteY20" fmla="*/ 4385 h 10002"/>
                  <a:gd name="connsiteX21" fmla="*/ 722 w 10000"/>
                  <a:gd name="connsiteY21" fmla="*/ 4561 h 10002"/>
                  <a:gd name="connsiteX22" fmla="*/ 318 w 10000"/>
                  <a:gd name="connsiteY22" fmla="*/ 4561 h 10002"/>
                  <a:gd name="connsiteX23" fmla="*/ 289 w 10000"/>
                  <a:gd name="connsiteY23" fmla="*/ 4385 h 10002"/>
                  <a:gd name="connsiteX24" fmla="*/ 173 w 10000"/>
                  <a:gd name="connsiteY24" fmla="*/ 4298 h 10002"/>
                  <a:gd name="connsiteX25" fmla="*/ 144 w 10000"/>
                  <a:gd name="connsiteY25" fmla="*/ 4121 h 10002"/>
                  <a:gd name="connsiteX26" fmla="*/ 29 w 10000"/>
                  <a:gd name="connsiteY26" fmla="*/ 3946 h 10002"/>
                  <a:gd name="connsiteX27" fmla="*/ 0 w 10000"/>
                  <a:gd name="connsiteY27" fmla="*/ 3684 h 10002"/>
                  <a:gd name="connsiteX28" fmla="*/ 0 w 10000"/>
                  <a:gd name="connsiteY28" fmla="*/ 2984 h 10002"/>
                  <a:gd name="connsiteX29" fmla="*/ 29 w 10000"/>
                  <a:gd name="connsiteY29" fmla="*/ 2807 h 10002"/>
                  <a:gd name="connsiteX30" fmla="*/ 318 w 10000"/>
                  <a:gd name="connsiteY30" fmla="*/ 2807 h 10002"/>
                  <a:gd name="connsiteX31" fmla="*/ 751 w 10000"/>
                  <a:gd name="connsiteY31" fmla="*/ 1489 h 10002"/>
                  <a:gd name="connsiteX32" fmla="*/ 809 w 10000"/>
                  <a:gd name="connsiteY32" fmla="*/ 1669 h 10002"/>
                  <a:gd name="connsiteX33" fmla="*/ 896 w 10000"/>
                  <a:gd name="connsiteY33" fmla="*/ 1754 h 10002"/>
                  <a:gd name="connsiteX34" fmla="*/ 1012 w 10000"/>
                  <a:gd name="connsiteY34" fmla="*/ 1754 h 10002"/>
                  <a:gd name="connsiteX35" fmla="*/ 1098 w 10000"/>
                  <a:gd name="connsiteY35" fmla="*/ 1489 h 10002"/>
                  <a:gd name="connsiteX36" fmla="*/ 1907 w 10000"/>
                  <a:gd name="connsiteY36" fmla="*/ 1489 h 10002"/>
                  <a:gd name="connsiteX37" fmla="*/ 2110 w 10000"/>
                  <a:gd name="connsiteY37" fmla="*/ 1669 h 10002"/>
                  <a:gd name="connsiteX38" fmla="*/ 2168 w 10000"/>
                  <a:gd name="connsiteY38" fmla="*/ 1929 h 10002"/>
                  <a:gd name="connsiteX39" fmla="*/ 2312 w 10000"/>
                  <a:gd name="connsiteY39" fmla="*/ 2367 h 10002"/>
                  <a:gd name="connsiteX40" fmla="*/ 2341 w 10000"/>
                  <a:gd name="connsiteY40" fmla="*/ 2631 h 10002"/>
                  <a:gd name="connsiteX41" fmla="*/ 8844 w 10000"/>
                  <a:gd name="connsiteY41" fmla="*/ 0 h 10002"/>
                  <a:gd name="connsiteX42" fmla="*/ 9884 w 10000"/>
                  <a:gd name="connsiteY42" fmla="*/ 2984 h 10002"/>
                  <a:gd name="connsiteX43" fmla="*/ 10000 w 10000"/>
                  <a:gd name="connsiteY43" fmla="*/ 3508 h 10002"/>
                  <a:gd name="connsiteX44" fmla="*/ 9884 w 10000"/>
                  <a:gd name="connsiteY44" fmla="*/ 4385 h 10002"/>
                  <a:gd name="connsiteX45" fmla="*/ 9451 w 10000"/>
                  <a:gd name="connsiteY45" fmla="*/ 4561 h 10002"/>
                  <a:gd name="connsiteX46" fmla="*/ 9278 w 10000"/>
                  <a:gd name="connsiteY46" fmla="*/ 5174 h 10002"/>
                  <a:gd name="connsiteX47" fmla="*/ 9219 w 10000"/>
                  <a:gd name="connsiteY47" fmla="*/ 5438 h 10002"/>
                  <a:gd name="connsiteX48" fmla="*/ 9808 w 10000"/>
                  <a:gd name="connsiteY48" fmla="*/ 7490 h 10002"/>
                  <a:gd name="connsiteX0" fmla="*/ 9808 w 10000"/>
                  <a:gd name="connsiteY0" fmla="*/ 7490 h 10002"/>
                  <a:gd name="connsiteX1" fmla="*/ 8942 w 10000"/>
                  <a:gd name="connsiteY1" fmla="*/ 8279 h 10002"/>
                  <a:gd name="connsiteX2" fmla="*/ 8497 w 10000"/>
                  <a:gd name="connsiteY2" fmla="*/ 9120 h 10002"/>
                  <a:gd name="connsiteX3" fmla="*/ 7168 w 10000"/>
                  <a:gd name="connsiteY3" fmla="*/ 10000 h 10002"/>
                  <a:gd name="connsiteX4" fmla="*/ 7110 w 10000"/>
                  <a:gd name="connsiteY4" fmla="*/ 9384 h 10002"/>
                  <a:gd name="connsiteX5" fmla="*/ 2393 w 10000"/>
                  <a:gd name="connsiteY5" fmla="*/ 2204 h 10002"/>
                  <a:gd name="connsiteX6" fmla="*/ 2254 w 10000"/>
                  <a:gd name="connsiteY6" fmla="*/ 3421 h 10002"/>
                  <a:gd name="connsiteX7" fmla="*/ 1907 w 10000"/>
                  <a:gd name="connsiteY7" fmla="*/ 3421 h 10002"/>
                  <a:gd name="connsiteX8" fmla="*/ 1821 w 10000"/>
                  <a:gd name="connsiteY8" fmla="*/ 3246 h 10002"/>
                  <a:gd name="connsiteX9" fmla="*/ 1734 w 10000"/>
                  <a:gd name="connsiteY9" fmla="*/ 3246 h 10002"/>
                  <a:gd name="connsiteX10" fmla="*/ 1619 w 10000"/>
                  <a:gd name="connsiteY10" fmla="*/ 3068 h 10002"/>
                  <a:gd name="connsiteX11" fmla="*/ 1532 w 10000"/>
                  <a:gd name="connsiteY11" fmla="*/ 3068 h 10002"/>
                  <a:gd name="connsiteX12" fmla="*/ 1445 w 10000"/>
                  <a:gd name="connsiteY12" fmla="*/ 3421 h 10002"/>
                  <a:gd name="connsiteX13" fmla="*/ 1445 w 10000"/>
                  <a:gd name="connsiteY13" fmla="*/ 3859 h 10002"/>
                  <a:gd name="connsiteX14" fmla="*/ 1098 w 10000"/>
                  <a:gd name="connsiteY14" fmla="*/ 3859 h 10002"/>
                  <a:gd name="connsiteX15" fmla="*/ 1012 w 10000"/>
                  <a:gd name="connsiteY15" fmla="*/ 3946 h 10002"/>
                  <a:gd name="connsiteX16" fmla="*/ 896 w 10000"/>
                  <a:gd name="connsiteY16" fmla="*/ 3946 h 10002"/>
                  <a:gd name="connsiteX17" fmla="*/ 867 w 10000"/>
                  <a:gd name="connsiteY17" fmla="*/ 4121 h 10002"/>
                  <a:gd name="connsiteX18" fmla="*/ 809 w 10000"/>
                  <a:gd name="connsiteY18" fmla="*/ 4121 h 10002"/>
                  <a:gd name="connsiteX19" fmla="*/ 751 w 10000"/>
                  <a:gd name="connsiteY19" fmla="*/ 4385 h 10002"/>
                  <a:gd name="connsiteX20" fmla="*/ 722 w 10000"/>
                  <a:gd name="connsiteY20" fmla="*/ 4561 h 10002"/>
                  <a:gd name="connsiteX21" fmla="*/ 318 w 10000"/>
                  <a:gd name="connsiteY21" fmla="*/ 4561 h 10002"/>
                  <a:gd name="connsiteX22" fmla="*/ 289 w 10000"/>
                  <a:gd name="connsiteY22" fmla="*/ 4385 h 10002"/>
                  <a:gd name="connsiteX23" fmla="*/ 173 w 10000"/>
                  <a:gd name="connsiteY23" fmla="*/ 4298 h 10002"/>
                  <a:gd name="connsiteX24" fmla="*/ 144 w 10000"/>
                  <a:gd name="connsiteY24" fmla="*/ 4121 h 10002"/>
                  <a:gd name="connsiteX25" fmla="*/ 29 w 10000"/>
                  <a:gd name="connsiteY25" fmla="*/ 3946 h 10002"/>
                  <a:gd name="connsiteX26" fmla="*/ 0 w 10000"/>
                  <a:gd name="connsiteY26" fmla="*/ 3684 h 10002"/>
                  <a:gd name="connsiteX27" fmla="*/ 0 w 10000"/>
                  <a:gd name="connsiteY27" fmla="*/ 2984 h 10002"/>
                  <a:gd name="connsiteX28" fmla="*/ 29 w 10000"/>
                  <a:gd name="connsiteY28" fmla="*/ 2807 h 10002"/>
                  <a:gd name="connsiteX29" fmla="*/ 318 w 10000"/>
                  <a:gd name="connsiteY29" fmla="*/ 2807 h 10002"/>
                  <a:gd name="connsiteX30" fmla="*/ 751 w 10000"/>
                  <a:gd name="connsiteY30" fmla="*/ 1489 h 10002"/>
                  <a:gd name="connsiteX31" fmla="*/ 809 w 10000"/>
                  <a:gd name="connsiteY31" fmla="*/ 1669 h 10002"/>
                  <a:gd name="connsiteX32" fmla="*/ 896 w 10000"/>
                  <a:gd name="connsiteY32" fmla="*/ 1754 h 10002"/>
                  <a:gd name="connsiteX33" fmla="*/ 1012 w 10000"/>
                  <a:gd name="connsiteY33" fmla="*/ 1754 h 10002"/>
                  <a:gd name="connsiteX34" fmla="*/ 1098 w 10000"/>
                  <a:gd name="connsiteY34" fmla="*/ 1489 h 10002"/>
                  <a:gd name="connsiteX35" fmla="*/ 1907 w 10000"/>
                  <a:gd name="connsiteY35" fmla="*/ 1489 h 10002"/>
                  <a:gd name="connsiteX36" fmla="*/ 2110 w 10000"/>
                  <a:gd name="connsiteY36" fmla="*/ 1669 h 10002"/>
                  <a:gd name="connsiteX37" fmla="*/ 2168 w 10000"/>
                  <a:gd name="connsiteY37" fmla="*/ 1929 h 10002"/>
                  <a:gd name="connsiteX38" fmla="*/ 2312 w 10000"/>
                  <a:gd name="connsiteY38" fmla="*/ 2367 h 10002"/>
                  <a:gd name="connsiteX39" fmla="*/ 2341 w 10000"/>
                  <a:gd name="connsiteY39" fmla="*/ 2631 h 10002"/>
                  <a:gd name="connsiteX40" fmla="*/ 8844 w 10000"/>
                  <a:gd name="connsiteY40" fmla="*/ 0 h 10002"/>
                  <a:gd name="connsiteX41" fmla="*/ 9884 w 10000"/>
                  <a:gd name="connsiteY41" fmla="*/ 2984 h 10002"/>
                  <a:gd name="connsiteX42" fmla="*/ 10000 w 10000"/>
                  <a:gd name="connsiteY42" fmla="*/ 3508 h 10002"/>
                  <a:gd name="connsiteX43" fmla="*/ 9884 w 10000"/>
                  <a:gd name="connsiteY43" fmla="*/ 4385 h 10002"/>
                  <a:gd name="connsiteX44" fmla="*/ 9451 w 10000"/>
                  <a:gd name="connsiteY44" fmla="*/ 4561 h 10002"/>
                  <a:gd name="connsiteX45" fmla="*/ 9278 w 10000"/>
                  <a:gd name="connsiteY45" fmla="*/ 5174 h 10002"/>
                  <a:gd name="connsiteX46" fmla="*/ 9219 w 10000"/>
                  <a:gd name="connsiteY46" fmla="*/ 5438 h 10002"/>
                  <a:gd name="connsiteX47" fmla="*/ 9808 w 10000"/>
                  <a:gd name="connsiteY47" fmla="*/ 7490 h 10002"/>
                  <a:gd name="connsiteX0" fmla="*/ 9808 w 10000"/>
                  <a:gd name="connsiteY0" fmla="*/ 7490 h 10000"/>
                  <a:gd name="connsiteX1" fmla="*/ 8942 w 10000"/>
                  <a:gd name="connsiteY1" fmla="*/ 8279 h 10000"/>
                  <a:gd name="connsiteX2" fmla="*/ 8497 w 10000"/>
                  <a:gd name="connsiteY2" fmla="*/ 9120 h 10000"/>
                  <a:gd name="connsiteX3" fmla="*/ 7168 w 10000"/>
                  <a:gd name="connsiteY3" fmla="*/ 10000 h 10000"/>
                  <a:gd name="connsiteX4" fmla="*/ 2393 w 10000"/>
                  <a:gd name="connsiteY4" fmla="*/ 2204 h 10000"/>
                  <a:gd name="connsiteX5" fmla="*/ 2254 w 10000"/>
                  <a:gd name="connsiteY5" fmla="*/ 3421 h 10000"/>
                  <a:gd name="connsiteX6" fmla="*/ 1907 w 10000"/>
                  <a:gd name="connsiteY6" fmla="*/ 3421 h 10000"/>
                  <a:gd name="connsiteX7" fmla="*/ 1821 w 10000"/>
                  <a:gd name="connsiteY7" fmla="*/ 3246 h 10000"/>
                  <a:gd name="connsiteX8" fmla="*/ 1734 w 10000"/>
                  <a:gd name="connsiteY8" fmla="*/ 3246 h 10000"/>
                  <a:gd name="connsiteX9" fmla="*/ 1619 w 10000"/>
                  <a:gd name="connsiteY9" fmla="*/ 3068 h 10000"/>
                  <a:gd name="connsiteX10" fmla="*/ 1532 w 10000"/>
                  <a:gd name="connsiteY10" fmla="*/ 3068 h 10000"/>
                  <a:gd name="connsiteX11" fmla="*/ 1445 w 10000"/>
                  <a:gd name="connsiteY11" fmla="*/ 3421 h 10000"/>
                  <a:gd name="connsiteX12" fmla="*/ 1445 w 10000"/>
                  <a:gd name="connsiteY12" fmla="*/ 3859 h 10000"/>
                  <a:gd name="connsiteX13" fmla="*/ 1098 w 10000"/>
                  <a:gd name="connsiteY13" fmla="*/ 3859 h 10000"/>
                  <a:gd name="connsiteX14" fmla="*/ 1012 w 10000"/>
                  <a:gd name="connsiteY14" fmla="*/ 3946 h 10000"/>
                  <a:gd name="connsiteX15" fmla="*/ 896 w 10000"/>
                  <a:gd name="connsiteY15" fmla="*/ 3946 h 10000"/>
                  <a:gd name="connsiteX16" fmla="*/ 867 w 10000"/>
                  <a:gd name="connsiteY16" fmla="*/ 4121 h 10000"/>
                  <a:gd name="connsiteX17" fmla="*/ 809 w 10000"/>
                  <a:gd name="connsiteY17" fmla="*/ 4121 h 10000"/>
                  <a:gd name="connsiteX18" fmla="*/ 751 w 10000"/>
                  <a:gd name="connsiteY18" fmla="*/ 4385 h 10000"/>
                  <a:gd name="connsiteX19" fmla="*/ 722 w 10000"/>
                  <a:gd name="connsiteY19" fmla="*/ 4561 h 10000"/>
                  <a:gd name="connsiteX20" fmla="*/ 318 w 10000"/>
                  <a:gd name="connsiteY20" fmla="*/ 4561 h 10000"/>
                  <a:gd name="connsiteX21" fmla="*/ 289 w 10000"/>
                  <a:gd name="connsiteY21" fmla="*/ 4385 h 10000"/>
                  <a:gd name="connsiteX22" fmla="*/ 173 w 10000"/>
                  <a:gd name="connsiteY22" fmla="*/ 4298 h 10000"/>
                  <a:gd name="connsiteX23" fmla="*/ 144 w 10000"/>
                  <a:gd name="connsiteY23" fmla="*/ 4121 h 10000"/>
                  <a:gd name="connsiteX24" fmla="*/ 29 w 10000"/>
                  <a:gd name="connsiteY24" fmla="*/ 3946 h 10000"/>
                  <a:gd name="connsiteX25" fmla="*/ 0 w 10000"/>
                  <a:gd name="connsiteY25" fmla="*/ 3684 h 10000"/>
                  <a:gd name="connsiteX26" fmla="*/ 0 w 10000"/>
                  <a:gd name="connsiteY26" fmla="*/ 2984 h 10000"/>
                  <a:gd name="connsiteX27" fmla="*/ 29 w 10000"/>
                  <a:gd name="connsiteY27" fmla="*/ 2807 h 10000"/>
                  <a:gd name="connsiteX28" fmla="*/ 318 w 10000"/>
                  <a:gd name="connsiteY28" fmla="*/ 2807 h 10000"/>
                  <a:gd name="connsiteX29" fmla="*/ 751 w 10000"/>
                  <a:gd name="connsiteY29" fmla="*/ 1489 h 10000"/>
                  <a:gd name="connsiteX30" fmla="*/ 809 w 10000"/>
                  <a:gd name="connsiteY30" fmla="*/ 1669 h 10000"/>
                  <a:gd name="connsiteX31" fmla="*/ 896 w 10000"/>
                  <a:gd name="connsiteY31" fmla="*/ 1754 h 10000"/>
                  <a:gd name="connsiteX32" fmla="*/ 1012 w 10000"/>
                  <a:gd name="connsiteY32" fmla="*/ 1754 h 10000"/>
                  <a:gd name="connsiteX33" fmla="*/ 1098 w 10000"/>
                  <a:gd name="connsiteY33" fmla="*/ 1489 h 10000"/>
                  <a:gd name="connsiteX34" fmla="*/ 1907 w 10000"/>
                  <a:gd name="connsiteY34" fmla="*/ 1489 h 10000"/>
                  <a:gd name="connsiteX35" fmla="*/ 2110 w 10000"/>
                  <a:gd name="connsiteY35" fmla="*/ 1669 h 10000"/>
                  <a:gd name="connsiteX36" fmla="*/ 2168 w 10000"/>
                  <a:gd name="connsiteY36" fmla="*/ 1929 h 10000"/>
                  <a:gd name="connsiteX37" fmla="*/ 2312 w 10000"/>
                  <a:gd name="connsiteY37" fmla="*/ 2367 h 10000"/>
                  <a:gd name="connsiteX38" fmla="*/ 2341 w 10000"/>
                  <a:gd name="connsiteY38" fmla="*/ 2631 h 10000"/>
                  <a:gd name="connsiteX39" fmla="*/ 8844 w 10000"/>
                  <a:gd name="connsiteY39" fmla="*/ 0 h 10000"/>
                  <a:gd name="connsiteX40" fmla="*/ 9884 w 10000"/>
                  <a:gd name="connsiteY40" fmla="*/ 2984 h 10000"/>
                  <a:gd name="connsiteX41" fmla="*/ 10000 w 10000"/>
                  <a:gd name="connsiteY41" fmla="*/ 3508 h 10000"/>
                  <a:gd name="connsiteX42" fmla="*/ 9884 w 10000"/>
                  <a:gd name="connsiteY42" fmla="*/ 4385 h 10000"/>
                  <a:gd name="connsiteX43" fmla="*/ 9451 w 10000"/>
                  <a:gd name="connsiteY43" fmla="*/ 4561 h 10000"/>
                  <a:gd name="connsiteX44" fmla="*/ 9278 w 10000"/>
                  <a:gd name="connsiteY44" fmla="*/ 5174 h 10000"/>
                  <a:gd name="connsiteX45" fmla="*/ 9219 w 10000"/>
                  <a:gd name="connsiteY45" fmla="*/ 5438 h 10000"/>
                  <a:gd name="connsiteX46" fmla="*/ 9808 w 10000"/>
                  <a:gd name="connsiteY46" fmla="*/ 7490 h 10000"/>
                  <a:gd name="connsiteX0" fmla="*/ 9808 w 10000"/>
                  <a:gd name="connsiteY0" fmla="*/ 7490 h 9120"/>
                  <a:gd name="connsiteX1" fmla="*/ 8942 w 10000"/>
                  <a:gd name="connsiteY1" fmla="*/ 8279 h 9120"/>
                  <a:gd name="connsiteX2" fmla="*/ 8497 w 10000"/>
                  <a:gd name="connsiteY2" fmla="*/ 9120 h 9120"/>
                  <a:gd name="connsiteX3" fmla="*/ 2393 w 10000"/>
                  <a:gd name="connsiteY3" fmla="*/ 2204 h 9120"/>
                  <a:gd name="connsiteX4" fmla="*/ 2254 w 10000"/>
                  <a:gd name="connsiteY4" fmla="*/ 3421 h 9120"/>
                  <a:gd name="connsiteX5" fmla="*/ 1907 w 10000"/>
                  <a:gd name="connsiteY5" fmla="*/ 3421 h 9120"/>
                  <a:gd name="connsiteX6" fmla="*/ 1821 w 10000"/>
                  <a:gd name="connsiteY6" fmla="*/ 3246 h 9120"/>
                  <a:gd name="connsiteX7" fmla="*/ 1734 w 10000"/>
                  <a:gd name="connsiteY7" fmla="*/ 3246 h 9120"/>
                  <a:gd name="connsiteX8" fmla="*/ 1619 w 10000"/>
                  <a:gd name="connsiteY8" fmla="*/ 3068 h 9120"/>
                  <a:gd name="connsiteX9" fmla="*/ 1532 w 10000"/>
                  <a:gd name="connsiteY9" fmla="*/ 3068 h 9120"/>
                  <a:gd name="connsiteX10" fmla="*/ 1445 w 10000"/>
                  <a:gd name="connsiteY10" fmla="*/ 3421 h 9120"/>
                  <a:gd name="connsiteX11" fmla="*/ 1445 w 10000"/>
                  <a:gd name="connsiteY11" fmla="*/ 3859 h 9120"/>
                  <a:gd name="connsiteX12" fmla="*/ 1098 w 10000"/>
                  <a:gd name="connsiteY12" fmla="*/ 3859 h 9120"/>
                  <a:gd name="connsiteX13" fmla="*/ 1012 w 10000"/>
                  <a:gd name="connsiteY13" fmla="*/ 3946 h 9120"/>
                  <a:gd name="connsiteX14" fmla="*/ 896 w 10000"/>
                  <a:gd name="connsiteY14" fmla="*/ 3946 h 9120"/>
                  <a:gd name="connsiteX15" fmla="*/ 867 w 10000"/>
                  <a:gd name="connsiteY15" fmla="*/ 4121 h 9120"/>
                  <a:gd name="connsiteX16" fmla="*/ 809 w 10000"/>
                  <a:gd name="connsiteY16" fmla="*/ 4121 h 9120"/>
                  <a:gd name="connsiteX17" fmla="*/ 751 w 10000"/>
                  <a:gd name="connsiteY17" fmla="*/ 4385 h 9120"/>
                  <a:gd name="connsiteX18" fmla="*/ 722 w 10000"/>
                  <a:gd name="connsiteY18" fmla="*/ 4561 h 9120"/>
                  <a:gd name="connsiteX19" fmla="*/ 318 w 10000"/>
                  <a:gd name="connsiteY19" fmla="*/ 4561 h 9120"/>
                  <a:gd name="connsiteX20" fmla="*/ 289 w 10000"/>
                  <a:gd name="connsiteY20" fmla="*/ 4385 h 9120"/>
                  <a:gd name="connsiteX21" fmla="*/ 173 w 10000"/>
                  <a:gd name="connsiteY21" fmla="*/ 4298 h 9120"/>
                  <a:gd name="connsiteX22" fmla="*/ 144 w 10000"/>
                  <a:gd name="connsiteY22" fmla="*/ 4121 h 9120"/>
                  <a:gd name="connsiteX23" fmla="*/ 29 w 10000"/>
                  <a:gd name="connsiteY23" fmla="*/ 3946 h 9120"/>
                  <a:gd name="connsiteX24" fmla="*/ 0 w 10000"/>
                  <a:gd name="connsiteY24" fmla="*/ 3684 h 9120"/>
                  <a:gd name="connsiteX25" fmla="*/ 0 w 10000"/>
                  <a:gd name="connsiteY25" fmla="*/ 2984 h 9120"/>
                  <a:gd name="connsiteX26" fmla="*/ 29 w 10000"/>
                  <a:gd name="connsiteY26" fmla="*/ 2807 h 9120"/>
                  <a:gd name="connsiteX27" fmla="*/ 318 w 10000"/>
                  <a:gd name="connsiteY27" fmla="*/ 2807 h 9120"/>
                  <a:gd name="connsiteX28" fmla="*/ 751 w 10000"/>
                  <a:gd name="connsiteY28" fmla="*/ 1489 h 9120"/>
                  <a:gd name="connsiteX29" fmla="*/ 809 w 10000"/>
                  <a:gd name="connsiteY29" fmla="*/ 1669 h 9120"/>
                  <a:gd name="connsiteX30" fmla="*/ 896 w 10000"/>
                  <a:gd name="connsiteY30" fmla="*/ 1754 h 9120"/>
                  <a:gd name="connsiteX31" fmla="*/ 1012 w 10000"/>
                  <a:gd name="connsiteY31" fmla="*/ 1754 h 9120"/>
                  <a:gd name="connsiteX32" fmla="*/ 1098 w 10000"/>
                  <a:gd name="connsiteY32" fmla="*/ 1489 h 9120"/>
                  <a:gd name="connsiteX33" fmla="*/ 1907 w 10000"/>
                  <a:gd name="connsiteY33" fmla="*/ 1489 h 9120"/>
                  <a:gd name="connsiteX34" fmla="*/ 2110 w 10000"/>
                  <a:gd name="connsiteY34" fmla="*/ 1669 h 9120"/>
                  <a:gd name="connsiteX35" fmla="*/ 2168 w 10000"/>
                  <a:gd name="connsiteY35" fmla="*/ 1929 h 9120"/>
                  <a:gd name="connsiteX36" fmla="*/ 2312 w 10000"/>
                  <a:gd name="connsiteY36" fmla="*/ 2367 h 9120"/>
                  <a:gd name="connsiteX37" fmla="*/ 2341 w 10000"/>
                  <a:gd name="connsiteY37" fmla="*/ 2631 h 9120"/>
                  <a:gd name="connsiteX38" fmla="*/ 8844 w 10000"/>
                  <a:gd name="connsiteY38" fmla="*/ 0 h 9120"/>
                  <a:gd name="connsiteX39" fmla="*/ 9884 w 10000"/>
                  <a:gd name="connsiteY39" fmla="*/ 2984 h 9120"/>
                  <a:gd name="connsiteX40" fmla="*/ 10000 w 10000"/>
                  <a:gd name="connsiteY40" fmla="*/ 3508 h 9120"/>
                  <a:gd name="connsiteX41" fmla="*/ 9884 w 10000"/>
                  <a:gd name="connsiteY41" fmla="*/ 4385 h 9120"/>
                  <a:gd name="connsiteX42" fmla="*/ 9451 w 10000"/>
                  <a:gd name="connsiteY42" fmla="*/ 4561 h 9120"/>
                  <a:gd name="connsiteX43" fmla="*/ 9278 w 10000"/>
                  <a:gd name="connsiteY43" fmla="*/ 5174 h 9120"/>
                  <a:gd name="connsiteX44" fmla="*/ 9219 w 10000"/>
                  <a:gd name="connsiteY44" fmla="*/ 5438 h 9120"/>
                  <a:gd name="connsiteX45" fmla="*/ 9808 w 10000"/>
                  <a:gd name="connsiteY45" fmla="*/ 7490 h 9120"/>
                  <a:gd name="connsiteX0" fmla="*/ 9808 w 10000"/>
                  <a:gd name="connsiteY0" fmla="*/ 8213 h 9078"/>
                  <a:gd name="connsiteX1" fmla="*/ 8942 w 10000"/>
                  <a:gd name="connsiteY1" fmla="*/ 9078 h 9078"/>
                  <a:gd name="connsiteX2" fmla="*/ 2393 w 10000"/>
                  <a:gd name="connsiteY2" fmla="*/ 2417 h 9078"/>
                  <a:gd name="connsiteX3" fmla="*/ 2254 w 10000"/>
                  <a:gd name="connsiteY3" fmla="*/ 3751 h 9078"/>
                  <a:gd name="connsiteX4" fmla="*/ 1907 w 10000"/>
                  <a:gd name="connsiteY4" fmla="*/ 3751 h 9078"/>
                  <a:gd name="connsiteX5" fmla="*/ 1821 w 10000"/>
                  <a:gd name="connsiteY5" fmla="*/ 3559 h 9078"/>
                  <a:gd name="connsiteX6" fmla="*/ 1734 w 10000"/>
                  <a:gd name="connsiteY6" fmla="*/ 3559 h 9078"/>
                  <a:gd name="connsiteX7" fmla="*/ 1619 w 10000"/>
                  <a:gd name="connsiteY7" fmla="*/ 3364 h 9078"/>
                  <a:gd name="connsiteX8" fmla="*/ 1532 w 10000"/>
                  <a:gd name="connsiteY8" fmla="*/ 3364 h 9078"/>
                  <a:gd name="connsiteX9" fmla="*/ 1445 w 10000"/>
                  <a:gd name="connsiteY9" fmla="*/ 3751 h 9078"/>
                  <a:gd name="connsiteX10" fmla="*/ 1445 w 10000"/>
                  <a:gd name="connsiteY10" fmla="*/ 4231 h 9078"/>
                  <a:gd name="connsiteX11" fmla="*/ 1098 w 10000"/>
                  <a:gd name="connsiteY11" fmla="*/ 4231 h 9078"/>
                  <a:gd name="connsiteX12" fmla="*/ 1012 w 10000"/>
                  <a:gd name="connsiteY12" fmla="*/ 4327 h 9078"/>
                  <a:gd name="connsiteX13" fmla="*/ 896 w 10000"/>
                  <a:gd name="connsiteY13" fmla="*/ 4327 h 9078"/>
                  <a:gd name="connsiteX14" fmla="*/ 867 w 10000"/>
                  <a:gd name="connsiteY14" fmla="*/ 4519 h 9078"/>
                  <a:gd name="connsiteX15" fmla="*/ 809 w 10000"/>
                  <a:gd name="connsiteY15" fmla="*/ 4519 h 9078"/>
                  <a:gd name="connsiteX16" fmla="*/ 751 w 10000"/>
                  <a:gd name="connsiteY16" fmla="*/ 4808 h 9078"/>
                  <a:gd name="connsiteX17" fmla="*/ 722 w 10000"/>
                  <a:gd name="connsiteY17" fmla="*/ 5001 h 9078"/>
                  <a:gd name="connsiteX18" fmla="*/ 318 w 10000"/>
                  <a:gd name="connsiteY18" fmla="*/ 5001 h 9078"/>
                  <a:gd name="connsiteX19" fmla="*/ 289 w 10000"/>
                  <a:gd name="connsiteY19" fmla="*/ 4808 h 9078"/>
                  <a:gd name="connsiteX20" fmla="*/ 173 w 10000"/>
                  <a:gd name="connsiteY20" fmla="*/ 4713 h 9078"/>
                  <a:gd name="connsiteX21" fmla="*/ 144 w 10000"/>
                  <a:gd name="connsiteY21" fmla="*/ 4519 h 9078"/>
                  <a:gd name="connsiteX22" fmla="*/ 29 w 10000"/>
                  <a:gd name="connsiteY22" fmla="*/ 4327 h 9078"/>
                  <a:gd name="connsiteX23" fmla="*/ 0 w 10000"/>
                  <a:gd name="connsiteY23" fmla="*/ 4039 h 9078"/>
                  <a:gd name="connsiteX24" fmla="*/ 0 w 10000"/>
                  <a:gd name="connsiteY24" fmla="*/ 3272 h 9078"/>
                  <a:gd name="connsiteX25" fmla="*/ 29 w 10000"/>
                  <a:gd name="connsiteY25" fmla="*/ 3078 h 9078"/>
                  <a:gd name="connsiteX26" fmla="*/ 318 w 10000"/>
                  <a:gd name="connsiteY26" fmla="*/ 3078 h 9078"/>
                  <a:gd name="connsiteX27" fmla="*/ 751 w 10000"/>
                  <a:gd name="connsiteY27" fmla="*/ 1633 h 9078"/>
                  <a:gd name="connsiteX28" fmla="*/ 809 w 10000"/>
                  <a:gd name="connsiteY28" fmla="*/ 1830 h 9078"/>
                  <a:gd name="connsiteX29" fmla="*/ 896 w 10000"/>
                  <a:gd name="connsiteY29" fmla="*/ 1923 h 9078"/>
                  <a:gd name="connsiteX30" fmla="*/ 1012 w 10000"/>
                  <a:gd name="connsiteY30" fmla="*/ 1923 h 9078"/>
                  <a:gd name="connsiteX31" fmla="*/ 1098 w 10000"/>
                  <a:gd name="connsiteY31" fmla="*/ 1633 h 9078"/>
                  <a:gd name="connsiteX32" fmla="*/ 1907 w 10000"/>
                  <a:gd name="connsiteY32" fmla="*/ 1633 h 9078"/>
                  <a:gd name="connsiteX33" fmla="*/ 2110 w 10000"/>
                  <a:gd name="connsiteY33" fmla="*/ 1830 h 9078"/>
                  <a:gd name="connsiteX34" fmla="*/ 2168 w 10000"/>
                  <a:gd name="connsiteY34" fmla="*/ 2115 h 9078"/>
                  <a:gd name="connsiteX35" fmla="*/ 2312 w 10000"/>
                  <a:gd name="connsiteY35" fmla="*/ 2595 h 9078"/>
                  <a:gd name="connsiteX36" fmla="*/ 2341 w 10000"/>
                  <a:gd name="connsiteY36" fmla="*/ 2885 h 9078"/>
                  <a:gd name="connsiteX37" fmla="*/ 8844 w 10000"/>
                  <a:gd name="connsiteY37" fmla="*/ 0 h 9078"/>
                  <a:gd name="connsiteX38" fmla="*/ 9884 w 10000"/>
                  <a:gd name="connsiteY38" fmla="*/ 3272 h 9078"/>
                  <a:gd name="connsiteX39" fmla="*/ 10000 w 10000"/>
                  <a:gd name="connsiteY39" fmla="*/ 3846 h 9078"/>
                  <a:gd name="connsiteX40" fmla="*/ 9884 w 10000"/>
                  <a:gd name="connsiteY40" fmla="*/ 4808 h 9078"/>
                  <a:gd name="connsiteX41" fmla="*/ 9451 w 10000"/>
                  <a:gd name="connsiteY41" fmla="*/ 5001 h 9078"/>
                  <a:gd name="connsiteX42" fmla="*/ 9278 w 10000"/>
                  <a:gd name="connsiteY42" fmla="*/ 5673 h 9078"/>
                  <a:gd name="connsiteX43" fmla="*/ 9219 w 10000"/>
                  <a:gd name="connsiteY43" fmla="*/ 5963 h 9078"/>
                  <a:gd name="connsiteX44" fmla="*/ 9808 w 10000"/>
                  <a:gd name="connsiteY44" fmla="*/ 8213 h 9078"/>
                  <a:gd name="connsiteX0" fmla="*/ 9808 w 10000"/>
                  <a:gd name="connsiteY0" fmla="*/ 9047 h 9047"/>
                  <a:gd name="connsiteX1" fmla="*/ 2393 w 10000"/>
                  <a:gd name="connsiteY1" fmla="*/ 2662 h 9047"/>
                  <a:gd name="connsiteX2" fmla="*/ 2254 w 10000"/>
                  <a:gd name="connsiteY2" fmla="*/ 4132 h 9047"/>
                  <a:gd name="connsiteX3" fmla="*/ 1907 w 10000"/>
                  <a:gd name="connsiteY3" fmla="*/ 4132 h 9047"/>
                  <a:gd name="connsiteX4" fmla="*/ 1821 w 10000"/>
                  <a:gd name="connsiteY4" fmla="*/ 3920 h 9047"/>
                  <a:gd name="connsiteX5" fmla="*/ 1734 w 10000"/>
                  <a:gd name="connsiteY5" fmla="*/ 3920 h 9047"/>
                  <a:gd name="connsiteX6" fmla="*/ 1619 w 10000"/>
                  <a:gd name="connsiteY6" fmla="*/ 3706 h 9047"/>
                  <a:gd name="connsiteX7" fmla="*/ 1532 w 10000"/>
                  <a:gd name="connsiteY7" fmla="*/ 3706 h 9047"/>
                  <a:gd name="connsiteX8" fmla="*/ 1445 w 10000"/>
                  <a:gd name="connsiteY8" fmla="*/ 4132 h 9047"/>
                  <a:gd name="connsiteX9" fmla="*/ 1445 w 10000"/>
                  <a:gd name="connsiteY9" fmla="*/ 4661 h 9047"/>
                  <a:gd name="connsiteX10" fmla="*/ 1098 w 10000"/>
                  <a:gd name="connsiteY10" fmla="*/ 4661 h 9047"/>
                  <a:gd name="connsiteX11" fmla="*/ 1012 w 10000"/>
                  <a:gd name="connsiteY11" fmla="*/ 4766 h 9047"/>
                  <a:gd name="connsiteX12" fmla="*/ 896 w 10000"/>
                  <a:gd name="connsiteY12" fmla="*/ 4766 h 9047"/>
                  <a:gd name="connsiteX13" fmla="*/ 867 w 10000"/>
                  <a:gd name="connsiteY13" fmla="*/ 4978 h 9047"/>
                  <a:gd name="connsiteX14" fmla="*/ 809 w 10000"/>
                  <a:gd name="connsiteY14" fmla="*/ 4978 h 9047"/>
                  <a:gd name="connsiteX15" fmla="*/ 751 w 10000"/>
                  <a:gd name="connsiteY15" fmla="*/ 5296 h 9047"/>
                  <a:gd name="connsiteX16" fmla="*/ 722 w 10000"/>
                  <a:gd name="connsiteY16" fmla="*/ 5509 h 9047"/>
                  <a:gd name="connsiteX17" fmla="*/ 318 w 10000"/>
                  <a:gd name="connsiteY17" fmla="*/ 5509 h 9047"/>
                  <a:gd name="connsiteX18" fmla="*/ 289 w 10000"/>
                  <a:gd name="connsiteY18" fmla="*/ 5296 h 9047"/>
                  <a:gd name="connsiteX19" fmla="*/ 173 w 10000"/>
                  <a:gd name="connsiteY19" fmla="*/ 5192 h 9047"/>
                  <a:gd name="connsiteX20" fmla="*/ 144 w 10000"/>
                  <a:gd name="connsiteY20" fmla="*/ 4978 h 9047"/>
                  <a:gd name="connsiteX21" fmla="*/ 29 w 10000"/>
                  <a:gd name="connsiteY21" fmla="*/ 4766 h 9047"/>
                  <a:gd name="connsiteX22" fmla="*/ 0 w 10000"/>
                  <a:gd name="connsiteY22" fmla="*/ 4449 h 9047"/>
                  <a:gd name="connsiteX23" fmla="*/ 0 w 10000"/>
                  <a:gd name="connsiteY23" fmla="*/ 3604 h 9047"/>
                  <a:gd name="connsiteX24" fmla="*/ 29 w 10000"/>
                  <a:gd name="connsiteY24" fmla="*/ 3391 h 9047"/>
                  <a:gd name="connsiteX25" fmla="*/ 318 w 10000"/>
                  <a:gd name="connsiteY25" fmla="*/ 3391 h 9047"/>
                  <a:gd name="connsiteX26" fmla="*/ 751 w 10000"/>
                  <a:gd name="connsiteY26" fmla="*/ 1799 h 9047"/>
                  <a:gd name="connsiteX27" fmla="*/ 809 w 10000"/>
                  <a:gd name="connsiteY27" fmla="*/ 2016 h 9047"/>
                  <a:gd name="connsiteX28" fmla="*/ 896 w 10000"/>
                  <a:gd name="connsiteY28" fmla="*/ 2118 h 9047"/>
                  <a:gd name="connsiteX29" fmla="*/ 1012 w 10000"/>
                  <a:gd name="connsiteY29" fmla="*/ 2118 h 9047"/>
                  <a:gd name="connsiteX30" fmla="*/ 1098 w 10000"/>
                  <a:gd name="connsiteY30" fmla="*/ 1799 h 9047"/>
                  <a:gd name="connsiteX31" fmla="*/ 1907 w 10000"/>
                  <a:gd name="connsiteY31" fmla="*/ 1799 h 9047"/>
                  <a:gd name="connsiteX32" fmla="*/ 2110 w 10000"/>
                  <a:gd name="connsiteY32" fmla="*/ 2016 h 9047"/>
                  <a:gd name="connsiteX33" fmla="*/ 2168 w 10000"/>
                  <a:gd name="connsiteY33" fmla="*/ 2330 h 9047"/>
                  <a:gd name="connsiteX34" fmla="*/ 2312 w 10000"/>
                  <a:gd name="connsiteY34" fmla="*/ 2859 h 9047"/>
                  <a:gd name="connsiteX35" fmla="*/ 2341 w 10000"/>
                  <a:gd name="connsiteY35" fmla="*/ 3178 h 9047"/>
                  <a:gd name="connsiteX36" fmla="*/ 8844 w 10000"/>
                  <a:gd name="connsiteY36" fmla="*/ 0 h 9047"/>
                  <a:gd name="connsiteX37" fmla="*/ 9884 w 10000"/>
                  <a:gd name="connsiteY37" fmla="*/ 3604 h 9047"/>
                  <a:gd name="connsiteX38" fmla="*/ 10000 w 10000"/>
                  <a:gd name="connsiteY38" fmla="*/ 4237 h 9047"/>
                  <a:gd name="connsiteX39" fmla="*/ 9884 w 10000"/>
                  <a:gd name="connsiteY39" fmla="*/ 5296 h 9047"/>
                  <a:gd name="connsiteX40" fmla="*/ 9451 w 10000"/>
                  <a:gd name="connsiteY40" fmla="*/ 5509 h 9047"/>
                  <a:gd name="connsiteX41" fmla="*/ 9278 w 10000"/>
                  <a:gd name="connsiteY41" fmla="*/ 6249 h 9047"/>
                  <a:gd name="connsiteX42" fmla="*/ 9219 w 10000"/>
                  <a:gd name="connsiteY42" fmla="*/ 6569 h 9047"/>
                  <a:gd name="connsiteX43" fmla="*/ 9808 w 10000"/>
                  <a:gd name="connsiteY43" fmla="*/ 9047 h 9047"/>
                  <a:gd name="connsiteX0" fmla="*/ 9219 w 10000"/>
                  <a:gd name="connsiteY0" fmla="*/ 7261 h 7261"/>
                  <a:gd name="connsiteX1" fmla="*/ 2393 w 10000"/>
                  <a:gd name="connsiteY1" fmla="*/ 2942 h 7261"/>
                  <a:gd name="connsiteX2" fmla="*/ 2254 w 10000"/>
                  <a:gd name="connsiteY2" fmla="*/ 4567 h 7261"/>
                  <a:gd name="connsiteX3" fmla="*/ 1907 w 10000"/>
                  <a:gd name="connsiteY3" fmla="*/ 4567 h 7261"/>
                  <a:gd name="connsiteX4" fmla="*/ 1821 w 10000"/>
                  <a:gd name="connsiteY4" fmla="*/ 4333 h 7261"/>
                  <a:gd name="connsiteX5" fmla="*/ 1734 w 10000"/>
                  <a:gd name="connsiteY5" fmla="*/ 4333 h 7261"/>
                  <a:gd name="connsiteX6" fmla="*/ 1619 w 10000"/>
                  <a:gd name="connsiteY6" fmla="*/ 4096 h 7261"/>
                  <a:gd name="connsiteX7" fmla="*/ 1532 w 10000"/>
                  <a:gd name="connsiteY7" fmla="*/ 4096 h 7261"/>
                  <a:gd name="connsiteX8" fmla="*/ 1445 w 10000"/>
                  <a:gd name="connsiteY8" fmla="*/ 4567 h 7261"/>
                  <a:gd name="connsiteX9" fmla="*/ 1445 w 10000"/>
                  <a:gd name="connsiteY9" fmla="*/ 5152 h 7261"/>
                  <a:gd name="connsiteX10" fmla="*/ 1098 w 10000"/>
                  <a:gd name="connsiteY10" fmla="*/ 5152 h 7261"/>
                  <a:gd name="connsiteX11" fmla="*/ 1012 w 10000"/>
                  <a:gd name="connsiteY11" fmla="*/ 5268 h 7261"/>
                  <a:gd name="connsiteX12" fmla="*/ 896 w 10000"/>
                  <a:gd name="connsiteY12" fmla="*/ 5268 h 7261"/>
                  <a:gd name="connsiteX13" fmla="*/ 867 w 10000"/>
                  <a:gd name="connsiteY13" fmla="*/ 5502 h 7261"/>
                  <a:gd name="connsiteX14" fmla="*/ 809 w 10000"/>
                  <a:gd name="connsiteY14" fmla="*/ 5502 h 7261"/>
                  <a:gd name="connsiteX15" fmla="*/ 751 w 10000"/>
                  <a:gd name="connsiteY15" fmla="*/ 5854 h 7261"/>
                  <a:gd name="connsiteX16" fmla="*/ 722 w 10000"/>
                  <a:gd name="connsiteY16" fmla="*/ 6089 h 7261"/>
                  <a:gd name="connsiteX17" fmla="*/ 318 w 10000"/>
                  <a:gd name="connsiteY17" fmla="*/ 6089 h 7261"/>
                  <a:gd name="connsiteX18" fmla="*/ 289 w 10000"/>
                  <a:gd name="connsiteY18" fmla="*/ 5854 h 7261"/>
                  <a:gd name="connsiteX19" fmla="*/ 173 w 10000"/>
                  <a:gd name="connsiteY19" fmla="*/ 5739 h 7261"/>
                  <a:gd name="connsiteX20" fmla="*/ 144 w 10000"/>
                  <a:gd name="connsiteY20" fmla="*/ 5502 h 7261"/>
                  <a:gd name="connsiteX21" fmla="*/ 29 w 10000"/>
                  <a:gd name="connsiteY21" fmla="*/ 5268 h 7261"/>
                  <a:gd name="connsiteX22" fmla="*/ 0 w 10000"/>
                  <a:gd name="connsiteY22" fmla="*/ 4918 h 7261"/>
                  <a:gd name="connsiteX23" fmla="*/ 0 w 10000"/>
                  <a:gd name="connsiteY23" fmla="*/ 3984 h 7261"/>
                  <a:gd name="connsiteX24" fmla="*/ 29 w 10000"/>
                  <a:gd name="connsiteY24" fmla="*/ 3748 h 7261"/>
                  <a:gd name="connsiteX25" fmla="*/ 318 w 10000"/>
                  <a:gd name="connsiteY25" fmla="*/ 3748 h 7261"/>
                  <a:gd name="connsiteX26" fmla="*/ 751 w 10000"/>
                  <a:gd name="connsiteY26" fmla="*/ 1989 h 7261"/>
                  <a:gd name="connsiteX27" fmla="*/ 809 w 10000"/>
                  <a:gd name="connsiteY27" fmla="*/ 2228 h 7261"/>
                  <a:gd name="connsiteX28" fmla="*/ 896 w 10000"/>
                  <a:gd name="connsiteY28" fmla="*/ 2341 h 7261"/>
                  <a:gd name="connsiteX29" fmla="*/ 1012 w 10000"/>
                  <a:gd name="connsiteY29" fmla="*/ 2341 h 7261"/>
                  <a:gd name="connsiteX30" fmla="*/ 1098 w 10000"/>
                  <a:gd name="connsiteY30" fmla="*/ 1989 h 7261"/>
                  <a:gd name="connsiteX31" fmla="*/ 1907 w 10000"/>
                  <a:gd name="connsiteY31" fmla="*/ 1989 h 7261"/>
                  <a:gd name="connsiteX32" fmla="*/ 2110 w 10000"/>
                  <a:gd name="connsiteY32" fmla="*/ 2228 h 7261"/>
                  <a:gd name="connsiteX33" fmla="*/ 2168 w 10000"/>
                  <a:gd name="connsiteY33" fmla="*/ 2575 h 7261"/>
                  <a:gd name="connsiteX34" fmla="*/ 2312 w 10000"/>
                  <a:gd name="connsiteY34" fmla="*/ 3160 h 7261"/>
                  <a:gd name="connsiteX35" fmla="*/ 2341 w 10000"/>
                  <a:gd name="connsiteY35" fmla="*/ 3513 h 7261"/>
                  <a:gd name="connsiteX36" fmla="*/ 8844 w 10000"/>
                  <a:gd name="connsiteY36" fmla="*/ 0 h 7261"/>
                  <a:gd name="connsiteX37" fmla="*/ 9884 w 10000"/>
                  <a:gd name="connsiteY37" fmla="*/ 3984 h 7261"/>
                  <a:gd name="connsiteX38" fmla="*/ 10000 w 10000"/>
                  <a:gd name="connsiteY38" fmla="*/ 4683 h 7261"/>
                  <a:gd name="connsiteX39" fmla="*/ 9884 w 10000"/>
                  <a:gd name="connsiteY39" fmla="*/ 5854 h 7261"/>
                  <a:gd name="connsiteX40" fmla="*/ 9451 w 10000"/>
                  <a:gd name="connsiteY40" fmla="*/ 6089 h 7261"/>
                  <a:gd name="connsiteX41" fmla="*/ 9278 w 10000"/>
                  <a:gd name="connsiteY41" fmla="*/ 6907 h 7261"/>
                  <a:gd name="connsiteX42" fmla="*/ 9219 w 10000"/>
                  <a:gd name="connsiteY42" fmla="*/ 7261 h 7261"/>
                  <a:gd name="connsiteX0" fmla="*/ 9219 w 10000"/>
                  <a:gd name="connsiteY0" fmla="*/ 10000 h 10155"/>
                  <a:gd name="connsiteX1" fmla="*/ 2393 w 10000"/>
                  <a:gd name="connsiteY1" fmla="*/ 4052 h 10155"/>
                  <a:gd name="connsiteX2" fmla="*/ 2254 w 10000"/>
                  <a:gd name="connsiteY2" fmla="*/ 6290 h 10155"/>
                  <a:gd name="connsiteX3" fmla="*/ 1907 w 10000"/>
                  <a:gd name="connsiteY3" fmla="*/ 6290 h 10155"/>
                  <a:gd name="connsiteX4" fmla="*/ 1821 w 10000"/>
                  <a:gd name="connsiteY4" fmla="*/ 5967 h 10155"/>
                  <a:gd name="connsiteX5" fmla="*/ 1734 w 10000"/>
                  <a:gd name="connsiteY5" fmla="*/ 5967 h 10155"/>
                  <a:gd name="connsiteX6" fmla="*/ 1619 w 10000"/>
                  <a:gd name="connsiteY6" fmla="*/ 5641 h 10155"/>
                  <a:gd name="connsiteX7" fmla="*/ 1532 w 10000"/>
                  <a:gd name="connsiteY7" fmla="*/ 5641 h 10155"/>
                  <a:gd name="connsiteX8" fmla="*/ 1445 w 10000"/>
                  <a:gd name="connsiteY8" fmla="*/ 6290 h 10155"/>
                  <a:gd name="connsiteX9" fmla="*/ 1445 w 10000"/>
                  <a:gd name="connsiteY9" fmla="*/ 7095 h 10155"/>
                  <a:gd name="connsiteX10" fmla="*/ 1098 w 10000"/>
                  <a:gd name="connsiteY10" fmla="*/ 7095 h 10155"/>
                  <a:gd name="connsiteX11" fmla="*/ 1012 w 10000"/>
                  <a:gd name="connsiteY11" fmla="*/ 7255 h 10155"/>
                  <a:gd name="connsiteX12" fmla="*/ 896 w 10000"/>
                  <a:gd name="connsiteY12" fmla="*/ 7255 h 10155"/>
                  <a:gd name="connsiteX13" fmla="*/ 867 w 10000"/>
                  <a:gd name="connsiteY13" fmla="*/ 7577 h 10155"/>
                  <a:gd name="connsiteX14" fmla="*/ 809 w 10000"/>
                  <a:gd name="connsiteY14" fmla="*/ 7577 h 10155"/>
                  <a:gd name="connsiteX15" fmla="*/ 751 w 10000"/>
                  <a:gd name="connsiteY15" fmla="*/ 8062 h 10155"/>
                  <a:gd name="connsiteX16" fmla="*/ 722 w 10000"/>
                  <a:gd name="connsiteY16" fmla="*/ 8386 h 10155"/>
                  <a:gd name="connsiteX17" fmla="*/ 318 w 10000"/>
                  <a:gd name="connsiteY17" fmla="*/ 8386 h 10155"/>
                  <a:gd name="connsiteX18" fmla="*/ 289 w 10000"/>
                  <a:gd name="connsiteY18" fmla="*/ 8062 h 10155"/>
                  <a:gd name="connsiteX19" fmla="*/ 173 w 10000"/>
                  <a:gd name="connsiteY19" fmla="*/ 7904 h 10155"/>
                  <a:gd name="connsiteX20" fmla="*/ 144 w 10000"/>
                  <a:gd name="connsiteY20" fmla="*/ 7577 h 10155"/>
                  <a:gd name="connsiteX21" fmla="*/ 29 w 10000"/>
                  <a:gd name="connsiteY21" fmla="*/ 7255 h 10155"/>
                  <a:gd name="connsiteX22" fmla="*/ 0 w 10000"/>
                  <a:gd name="connsiteY22" fmla="*/ 6773 h 10155"/>
                  <a:gd name="connsiteX23" fmla="*/ 0 w 10000"/>
                  <a:gd name="connsiteY23" fmla="*/ 5487 h 10155"/>
                  <a:gd name="connsiteX24" fmla="*/ 29 w 10000"/>
                  <a:gd name="connsiteY24" fmla="*/ 5162 h 10155"/>
                  <a:gd name="connsiteX25" fmla="*/ 318 w 10000"/>
                  <a:gd name="connsiteY25" fmla="*/ 5162 h 10155"/>
                  <a:gd name="connsiteX26" fmla="*/ 751 w 10000"/>
                  <a:gd name="connsiteY26" fmla="*/ 2739 h 10155"/>
                  <a:gd name="connsiteX27" fmla="*/ 809 w 10000"/>
                  <a:gd name="connsiteY27" fmla="*/ 3068 h 10155"/>
                  <a:gd name="connsiteX28" fmla="*/ 896 w 10000"/>
                  <a:gd name="connsiteY28" fmla="*/ 3224 h 10155"/>
                  <a:gd name="connsiteX29" fmla="*/ 1012 w 10000"/>
                  <a:gd name="connsiteY29" fmla="*/ 3224 h 10155"/>
                  <a:gd name="connsiteX30" fmla="*/ 1098 w 10000"/>
                  <a:gd name="connsiteY30" fmla="*/ 2739 h 10155"/>
                  <a:gd name="connsiteX31" fmla="*/ 1907 w 10000"/>
                  <a:gd name="connsiteY31" fmla="*/ 2739 h 10155"/>
                  <a:gd name="connsiteX32" fmla="*/ 2110 w 10000"/>
                  <a:gd name="connsiteY32" fmla="*/ 3068 h 10155"/>
                  <a:gd name="connsiteX33" fmla="*/ 2168 w 10000"/>
                  <a:gd name="connsiteY33" fmla="*/ 3546 h 10155"/>
                  <a:gd name="connsiteX34" fmla="*/ 2312 w 10000"/>
                  <a:gd name="connsiteY34" fmla="*/ 4352 h 10155"/>
                  <a:gd name="connsiteX35" fmla="*/ 2341 w 10000"/>
                  <a:gd name="connsiteY35" fmla="*/ 4838 h 10155"/>
                  <a:gd name="connsiteX36" fmla="*/ 8844 w 10000"/>
                  <a:gd name="connsiteY36" fmla="*/ 0 h 10155"/>
                  <a:gd name="connsiteX37" fmla="*/ 9884 w 10000"/>
                  <a:gd name="connsiteY37" fmla="*/ 5487 h 10155"/>
                  <a:gd name="connsiteX38" fmla="*/ 10000 w 10000"/>
                  <a:gd name="connsiteY38" fmla="*/ 6450 h 10155"/>
                  <a:gd name="connsiteX39" fmla="*/ 9884 w 10000"/>
                  <a:gd name="connsiteY39" fmla="*/ 8062 h 10155"/>
                  <a:gd name="connsiteX40" fmla="*/ 9451 w 10000"/>
                  <a:gd name="connsiteY40" fmla="*/ 8386 h 10155"/>
                  <a:gd name="connsiteX41" fmla="*/ 9219 w 10000"/>
                  <a:gd name="connsiteY41" fmla="*/ 10000 h 10155"/>
                  <a:gd name="connsiteX0" fmla="*/ 9219 w 10000"/>
                  <a:gd name="connsiteY0" fmla="*/ 10000 h 10000"/>
                  <a:gd name="connsiteX1" fmla="*/ 2393 w 10000"/>
                  <a:gd name="connsiteY1" fmla="*/ 4052 h 10000"/>
                  <a:gd name="connsiteX2" fmla="*/ 2254 w 10000"/>
                  <a:gd name="connsiteY2" fmla="*/ 6290 h 10000"/>
                  <a:gd name="connsiteX3" fmla="*/ 1907 w 10000"/>
                  <a:gd name="connsiteY3" fmla="*/ 6290 h 10000"/>
                  <a:gd name="connsiteX4" fmla="*/ 1821 w 10000"/>
                  <a:gd name="connsiteY4" fmla="*/ 5967 h 10000"/>
                  <a:gd name="connsiteX5" fmla="*/ 1734 w 10000"/>
                  <a:gd name="connsiteY5" fmla="*/ 5967 h 10000"/>
                  <a:gd name="connsiteX6" fmla="*/ 1619 w 10000"/>
                  <a:gd name="connsiteY6" fmla="*/ 5641 h 10000"/>
                  <a:gd name="connsiteX7" fmla="*/ 1532 w 10000"/>
                  <a:gd name="connsiteY7" fmla="*/ 5641 h 10000"/>
                  <a:gd name="connsiteX8" fmla="*/ 1445 w 10000"/>
                  <a:gd name="connsiteY8" fmla="*/ 6290 h 10000"/>
                  <a:gd name="connsiteX9" fmla="*/ 1445 w 10000"/>
                  <a:gd name="connsiteY9" fmla="*/ 7095 h 10000"/>
                  <a:gd name="connsiteX10" fmla="*/ 1098 w 10000"/>
                  <a:gd name="connsiteY10" fmla="*/ 7095 h 10000"/>
                  <a:gd name="connsiteX11" fmla="*/ 1012 w 10000"/>
                  <a:gd name="connsiteY11" fmla="*/ 7255 h 10000"/>
                  <a:gd name="connsiteX12" fmla="*/ 896 w 10000"/>
                  <a:gd name="connsiteY12" fmla="*/ 7255 h 10000"/>
                  <a:gd name="connsiteX13" fmla="*/ 867 w 10000"/>
                  <a:gd name="connsiteY13" fmla="*/ 7577 h 10000"/>
                  <a:gd name="connsiteX14" fmla="*/ 809 w 10000"/>
                  <a:gd name="connsiteY14" fmla="*/ 7577 h 10000"/>
                  <a:gd name="connsiteX15" fmla="*/ 751 w 10000"/>
                  <a:gd name="connsiteY15" fmla="*/ 8062 h 10000"/>
                  <a:gd name="connsiteX16" fmla="*/ 722 w 10000"/>
                  <a:gd name="connsiteY16" fmla="*/ 8386 h 10000"/>
                  <a:gd name="connsiteX17" fmla="*/ 318 w 10000"/>
                  <a:gd name="connsiteY17" fmla="*/ 8386 h 10000"/>
                  <a:gd name="connsiteX18" fmla="*/ 289 w 10000"/>
                  <a:gd name="connsiteY18" fmla="*/ 8062 h 10000"/>
                  <a:gd name="connsiteX19" fmla="*/ 173 w 10000"/>
                  <a:gd name="connsiteY19" fmla="*/ 7904 h 10000"/>
                  <a:gd name="connsiteX20" fmla="*/ 144 w 10000"/>
                  <a:gd name="connsiteY20" fmla="*/ 7577 h 10000"/>
                  <a:gd name="connsiteX21" fmla="*/ 29 w 10000"/>
                  <a:gd name="connsiteY21" fmla="*/ 7255 h 10000"/>
                  <a:gd name="connsiteX22" fmla="*/ 0 w 10000"/>
                  <a:gd name="connsiteY22" fmla="*/ 6773 h 10000"/>
                  <a:gd name="connsiteX23" fmla="*/ 0 w 10000"/>
                  <a:gd name="connsiteY23" fmla="*/ 5487 h 10000"/>
                  <a:gd name="connsiteX24" fmla="*/ 29 w 10000"/>
                  <a:gd name="connsiteY24" fmla="*/ 5162 h 10000"/>
                  <a:gd name="connsiteX25" fmla="*/ 318 w 10000"/>
                  <a:gd name="connsiteY25" fmla="*/ 5162 h 10000"/>
                  <a:gd name="connsiteX26" fmla="*/ 751 w 10000"/>
                  <a:gd name="connsiteY26" fmla="*/ 2739 h 10000"/>
                  <a:gd name="connsiteX27" fmla="*/ 809 w 10000"/>
                  <a:gd name="connsiteY27" fmla="*/ 3068 h 10000"/>
                  <a:gd name="connsiteX28" fmla="*/ 896 w 10000"/>
                  <a:gd name="connsiteY28" fmla="*/ 3224 h 10000"/>
                  <a:gd name="connsiteX29" fmla="*/ 1012 w 10000"/>
                  <a:gd name="connsiteY29" fmla="*/ 3224 h 10000"/>
                  <a:gd name="connsiteX30" fmla="*/ 1098 w 10000"/>
                  <a:gd name="connsiteY30" fmla="*/ 2739 h 10000"/>
                  <a:gd name="connsiteX31" fmla="*/ 1907 w 10000"/>
                  <a:gd name="connsiteY31" fmla="*/ 2739 h 10000"/>
                  <a:gd name="connsiteX32" fmla="*/ 2110 w 10000"/>
                  <a:gd name="connsiteY32" fmla="*/ 3068 h 10000"/>
                  <a:gd name="connsiteX33" fmla="*/ 2168 w 10000"/>
                  <a:gd name="connsiteY33" fmla="*/ 3546 h 10000"/>
                  <a:gd name="connsiteX34" fmla="*/ 2312 w 10000"/>
                  <a:gd name="connsiteY34" fmla="*/ 4352 h 10000"/>
                  <a:gd name="connsiteX35" fmla="*/ 2341 w 10000"/>
                  <a:gd name="connsiteY35" fmla="*/ 4838 h 10000"/>
                  <a:gd name="connsiteX36" fmla="*/ 8844 w 10000"/>
                  <a:gd name="connsiteY36" fmla="*/ 0 h 10000"/>
                  <a:gd name="connsiteX37" fmla="*/ 9884 w 10000"/>
                  <a:gd name="connsiteY37" fmla="*/ 5487 h 10000"/>
                  <a:gd name="connsiteX38" fmla="*/ 10000 w 10000"/>
                  <a:gd name="connsiteY38" fmla="*/ 6450 h 10000"/>
                  <a:gd name="connsiteX39" fmla="*/ 9884 w 10000"/>
                  <a:gd name="connsiteY39" fmla="*/ 8062 h 10000"/>
                  <a:gd name="connsiteX40" fmla="*/ 9219 w 10000"/>
                  <a:gd name="connsiteY40" fmla="*/ 10000 h 10000"/>
                  <a:gd name="connsiteX0" fmla="*/ 9219 w 10046"/>
                  <a:gd name="connsiteY0" fmla="*/ 10000 h 10034"/>
                  <a:gd name="connsiteX1" fmla="*/ 2393 w 10046"/>
                  <a:gd name="connsiteY1" fmla="*/ 4052 h 10034"/>
                  <a:gd name="connsiteX2" fmla="*/ 2254 w 10046"/>
                  <a:gd name="connsiteY2" fmla="*/ 6290 h 10034"/>
                  <a:gd name="connsiteX3" fmla="*/ 1907 w 10046"/>
                  <a:gd name="connsiteY3" fmla="*/ 6290 h 10034"/>
                  <a:gd name="connsiteX4" fmla="*/ 1821 w 10046"/>
                  <a:gd name="connsiteY4" fmla="*/ 5967 h 10034"/>
                  <a:gd name="connsiteX5" fmla="*/ 1734 w 10046"/>
                  <a:gd name="connsiteY5" fmla="*/ 5967 h 10034"/>
                  <a:gd name="connsiteX6" fmla="*/ 1619 w 10046"/>
                  <a:gd name="connsiteY6" fmla="*/ 5641 h 10034"/>
                  <a:gd name="connsiteX7" fmla="*/ 1532 w 10046"/>
                  <a:gd name="connsiteY7" fmla="*/ 5641 h 10034"/>
                  <a:gd name="connsiteX8" fmla="*/ 1445 w 10046"/>
                  <a:gd name="connsiteY8" fmla="*/ 6290 h 10034"/>
                  <a:gd name="connsiteX9" fmla="*/ 1445 w 10046"/>
                  <a:gd name="connsiteY9" fmla="*/ 7095 h 10034"/>
                  <a:gd name="connsiteX10" fmla="*/ 1098 w 10046"/>
                  <a:gd name="connsiteY10" fmla="*/ 7095 h 10034"/>
                  <a:gd name="connsiteX11" fmla="*/ 1012 w 10046"/>
                  <a:gd name="connsiteY11" fmla="*/ 7255 h 10034"/>
                  <a:gd name="connsiteX12" fmla="*/ 896 w 10046"/>
                  <a:gd name="connsiteY12" fmla="*/ 7255 h 10034"/>
                  <a:gd name="connsiteX13" fmla="*/ 867 w 10046"/>
                  <a:gd name="connsiteY13" fmla="*/ 7577 h 10034"/>
                  <a:gd name="connsiteX14" fmla="*/ 809 w 10046"/>
                  <a:gd name="connsiteY14" fmla="*/ 7577 h 10034"/>
                  <a:gd name="connsiteX15" fmla="*/ 751 w 10046"/>
                  <a:gd name="connsiteY15" fmla="*/ 8062 h 10034"/>
                  <a:gd name="connsiteX16" fmla="*/ 722 w 10046"/>
                  <a:gd name="connsiteY16" fmla="*/ 8386 h 10034"/>
                  <a:gd name="connsiteX17" fmla="*/ 318 w 10046"/>
                  <a:gd name="connsiteY17" fmla="*/ 8386 h 10034"/>
                  <a:gd name="connsiteX18" fmla="*/ 289 w 10046"/>
                  <a:gd name="connsiteY18" fmla="*/ 8062 h 10034"/>
                  <a:gd name="connsiteX19" fmla="*/ 173 w 10046"/>
                  <a:gd name="connsiteY19" fmla="*/ 7904 h 10034"/>
                  <a:gd name="connsiteX20" fmla="*/ 144 w 10046"/>
                  <a:gd name="connsiteY20" fmla="*/ 7577 h 10034"/>
                  <a:gd name="connsiteX21" fmla="*/ 29 w 10046"/>
                  <a:gd name="connsiteY21" fmla="*/ 7255 h 10034"/>
                  <a:gd name="connsiteX22" fmla="*/ 0 w 10046"/>
                  <a:gd name="connsiteY22" fmla="*/ 6773 h 10034"/>
                  <a:gd name="connsiteX23" fmla="*/ 0 w 10046"/>
                  <a:gd name="connsiteY23" fmla="*/ 5487 h 10034"/>
                  <a:gd name="connsiteX24" fmla="*/ 29 w 10046"/>
                  <a:gd name="connsiteY24" fmla="*/ 5162 h 10034"/>
                  <a:gd name="connsiteX25" fmla="*/ 318 w 10046"/>
                  <a:gd name="connsiteY25" fmla="*/ 5162 h 10034"/>
                  <a:gd name="connsiteX26" fmla="*/ 751 w 10046"/>
                  <a:gd name="connsiteY26" fmla="*/ 2739 h 10034"/>
                  <a:gd name="connsiteX27" fmla="*/ 809 w 10046"/>
                  <a:gd name="connsiteY27" fmla="*/ 3068 h 10034"/>
                  <a:gd name="connsiteX28" fmla="*/ 896 w 10046"/>
                  <a:gd name="connsiteY28" fmla="*/ 3224 h 10034"/>
                  <a:gd name="connsiteX29" fmla="*/ 1012 w 10046"/>
                  <a:gd name="connsiteY29" fmla="*/ 3224 h 10034"/>
                  <a:gd name="connsiteX30" fmla="*/ 1098 w 10046"/>
                  <a:gd name="connsiteY30" fmla="*/ 2739 h 10034"/>
                  <a:gd name="connsiteX31" fmla="*/ 1907 w 10046"/>
                  <a:gd name="connsiteY31" fmla="*/ 2739 h 10034"/>
                  <a:gd name="connsiteX32" fmla="*/ 2110 w 10046"/>
                  <a:gd name="connsiteY32" fmla="*/ 3068 h 10034"/>
                  <a:gd name="connsiteX33" fmla="*/ 2168 w 10046"/>
                  <a:gd name="connsiteY33" fmla="*/ 3546 h 10034"/>
                  <a:gd name="connsiteX34" fmla="*/ 2312 w 10046"/>
                  <a:gd name="connsiteY34" fmla="*/ 4352 h 10034"/>
                  <a:gd name="connsiteX35" fmla="*/ 2341 w 10046"/>
                  <a:gd name="connsiteY35" fmla="*/ 4838 h 10034"/>
                  <a:gd name="connsiteX36" fmla="*/ 8844 w 10046"/>
                  <a:gd name="connsiteY36" fmla="*/ 0 h 10034"/>
                  <a:gd name="connsiteX37" fmla="*/ 9884 w 10046"/>
                  <a:gd name="connsiteY37" fmla="*/ 5487 h 10034"/>
                  <a:gd name="connsiteX38" fmla="*/ 10000 w 10046"/>
                  <a:gd name="connsiteY38" fmla="*/ 6450 h 10034"/>
                  <a:gd name="connsiteX39" fmla="*/ 9219 w 10046"/>
                  <a:gd name="connsiteY39" fmla="*/ 10000 h 10034"/>
                  <a:gd name="connsiteX0" fmla="*/ 9219 w 10044"/>
                  <a:gd name="connsiteY0" fmla="*/ 10000 h 10013"/>
                  <a:gd name="connsiteX1" fmla="*/ 2393 w 10044"/>
                  <a:gd name="connsiteY1" fmla="*/ 4052 h 10013"/>
                  <a:gd name="connsiteX2" fmla="*/ 2254 w 10044"/>
                  <a:gd name="connsiteY2" fmla="*/ 6290 h 10013"/>
                  <a:gd name="connsiteX3" fmla="*/ 1907 w 10044"/>
                  <a:gd name="connsiteY3" fmla="*/ 6290 h 10013"/>
                  <a:gd name="connsiteX4" fmla="*/ 1821 w 10044"/>
                  <a:gd name="connsiteY4" fmla="*/ 5967 h 10013"/>
                  <a:gd name="connsiteX5" fmla="*/ 1734 w 10044"/>
                  <a:gd name="connsiteY5" fmla="*/ 5967 h 10013"/>
                  <a:gd name="connsiteX6" fmla="*/ 1619 w 10044"/>
                  <a:gd name="connsiteY6" fmla="*/ 5641 h 10013"/>
                  <a:gd name="connsiteX7" fmla="*/ 1532 w 10044"/>
                  <a:gd name="connsiteY7" fmla="*/ 5641 h 10013"/>
                  <a:gd name="connsiteX8" fmla="*/ 1445 w 10044"/>
                  <a:gd name="connsiteY8" fmla="*/ 6290 h 10013"/>
                  <a:gd name="connsiteX9" fmla="*/ 1445 w 10044"/>
                  <a:gd name="connsiteY9" fmla="*/ 7095 h 10013"/>
                  <a:gd name="connsiteX10" fmla="*/ 1098 w 10044"/>
                  <a:gd name="connsiteY10" fmla="*/ 7095 h 10013"/>
                  <a:gd name="connsiteX11" fmla="*/ 1012 w 10044"/>
                  <a:gd name="connsiteY11" fmla="*/ 7255 h 10013"/>
                  <a:gd name="connsiteX12" fmla="*/ 896 w 10044"/>
                  <a:gd name="connsiteY12" fmla="*/ 7255 h 10013"/>
                  <a:gd name="connsiteX13" fmla="*/ 867 w 10044"/>
                  <a:gd name="connsiteY13" fmla="*/ 7577 h 10013"/>
                  <a:gd name="connsiteX14" fmla="*/ 809 w 10044"/>
                  <a:gd name="connsiteY14" fmla="*/ 7577 h 10013"/>
                  <a:gd name="connsiteX15" fmla="*/ 751 w 10044"/>
                  <a:gd name="connsiteY15" fmla="*/ 8062 h 10013"/>
                  <a:gd name="connsiteX16" fmla="*/ 722 w 10044"/>
                  <a:gd name="connsiteY16" fmla="*/ 8386 h 10013"/>
                  <a:gd name="connsiteX17" fmla="*/ 318 w 10044"/>
                  <a:gd name="connsiteY17" fmla="*/ 8386 h 10013"/>
                  <a:gd name="connsiteX18" fmla="*/ 289 w 10044"/>
                  <a:gd name="connsiteY18" fmla="*/ 8062 h 10013"/>
                  <a:gd name="connsiteX19" fmla="*/ 173 w 10044"/>
                  <a:gd name="connsiteY19" fmla="*/ 7904 h 10013"/>
                  <a:gd name="connsiteX20" fmla="*/ 144 w 10044"/>
                  <a:gd name="connsiteY20" fmla="*/ 7577 h 10013"/>
                  <a:gd name="connsiteX21" fmla="*/ 29 w 10044"/>
                  <a:gd name="connsiteY21" fmla="*/ 7255 h 10013"/>
                  <a:gd name="connsiteX22" fmla="*/ 0 w 10044"/>
                  <a:gd name="connsiteY22" fmla="*/ 6773 h 10013"/>
                  <a:gd name="connsiteX23" fmla="*/ 0 w 10044"/>
                  <a:gd name="connsiteY23" fmla="*/ 5487 h 10013"/>
                  <a:gd name="connsiteX24" fmla="*/ 29 w 10044"/>
                  <a:gd name="connsiteY24" fmla="*/ 5162 h 10013"/>
                  <a:gd name="connsiteX25" fmla="*/ 318 w 10044"/>
                  <a:gd name="connsiteY25" fmla="*/ 5162 h 10013"/>
                  <a:gd name="connsiteX26" fmla="*/ 751 w 10044"/>
                  <a:gd name="connsiteY26" fmla="*/ 2739 h 10013"/>
                  <a:gd name="connsiteX27" fmla="*/ 809 w 10044"/>
                  <a:gd name="connsiteY27" fmla="*/ 3068 h 10013"/>
                  <a:gd name="connsiteX28" fmla="*/ 896 w 10044"/>
                  <a:gd name="connsiteY28" fmla="*/ 3224 h 10013"/>
                  <a:gd name="connsiteX29" fmla="*/ 1012 w 10044"/>
                  <a:gd name="connsiteY29" fmla="*/ 3224 h 10013"/>
                  <a:gd name="connsiteX30" fmla="*/ 1098 w 10044"/>
                  <a:gd name="connsiteY30" fmla="*/ 2739 h 10013"/>
                  <a:gd name="connsiteX31" fmla="*/ 1907 w 10044"/>
                  <a:gd name="connsiteY31" fmla="*/ 2739 h 10013"/>
                  <a:gd name="connsiteX32" fmla="*/ 2110 w 10044"/>
                  <a:gd name="connsiteY32" fmla="*/ 3068 h 10013"/>
                  <a:gd name="connsiteX33" fmla="*/ 2168 w 10044"/>
                  <a:gd name="connsiteY33" fmla="*/ 3546 h 10013"/>
                  <a:gd name="connsiteX34" fmla="*/ 2312 w 10044"/>
                  <a:gd name="connsiteY34" fmla="*/ 4352 h 10013"/>
                  <a:gd name="connsiteX35" fmla="*/ 2341 w 10044"/>
                  <a:gd name="connsiteY35" fmla="*/ 4838 h 10013"/>
                  <a:gd name="connsiteX36" fmla="*/ 8844 w 10044"/>
                  <a:gd name="connsiteY36" fmla="*/ 0 h 10013"/>
                  <a:gd name="connsiteX37" fmla="*/ 9884 w 10044"/>
                  <a:gd name="connsiteY37" fmla="*/ 5487 h 10013"/>
                  <a:gd name="connsiteX38" fmla="*/ 9219 w 10044"/>
                  <a:gd name="connsiteY38" fmla="*/ 10000 h 10013"/>
                  <a:gd name="connsiteX0" fmla="*/ 9219 w 9219"/>
                  <a:gd name="connsiteY0" fmla="*/ 10000 h 10000"/>
                  <a:gd name="connsiteX1" fmla="*/ 2393 w 9219"/>
                  <a:gd name="connsiteY1" fmla="*/ 4052 h 10000"/>
                  <a:gd name="connsiteX2" fmla="*/ 2254 w 9219"/>
                  <a:gd name="connsiteY2" fmla="*/ 6290 h 10000"/>
                  <a:gd name="connsiteX3" fmla="*/ 1907 w 9219"/>
                  <a:gd name="connsiteY3" fmla="*/ 6290 h 10000"/>
                  <a:gd name="connsiteX4" fmla="*/ 1821 w 9219"/>
                  <a:gd name="connsiteY4" fmla="*/ 5967 h 10000"/>
                  <a:gd name="connsiteX5" fmla="*/ 1734 w 9219"/>
                  <a:gd name="connsiteY5" fmla="*/ 5967 h 10000"/>
                  <a:gd name="connsiteX6" fmla="*/ 1619 w 9219"/>
                  <a:gd name="connsiteY6" fmla="*/ 5641 h 10000"/>
                  <a:gd name="connsiteX7" fmla="*/ 1532 w 9219"/>
                  <a:gd name="connsiteY7" fmla="*/ 5641 h 10000"/>
                  <a:gd name="connsiteX8" fmla="*/ 1445 w 9219"/>
                  <a:gd name="connsiteY8" fmla="*/ 6290 h 10000"/>
                  <a:gd name="connsiteX9" fmla="*/ 1445 w 9219"/>
                  <a:gd name="connsiteY9" fmla="*/ 7095 h 10000"/>
                  <a:gd name="connsiteX10" fmla="*/ 1098 w 9219"/>
                  <a:gd name="connsiteY10" fmla="*/ 7095 h 10000"/>
                  <a:gd name="connsiteX11" fmla="*/ 1012 w 9219"/>
                  <a:gd name="connsiteY11" fmla="*/ 7255 h 10000"/>
                  <a:gd name="connsiteX12" fmla="*/ 896 w 9219"/>
                  <a:gd name="connsiteY12" fmla="*/ 7255 h 10000"/>
                  <a:gd name="connsiteX13" fmla="*/ 867 w 9219"/>
                  <a:gd name="connsiteY13" fmla="*/ 7577 h 10000"/>
                  <a:gd name="connsiteX14" fmla="*/ 809 w 9219"/>
                  <a:gd name="connsiteY14" fmla="*/ 7577 h 10000"/>
                  <a:gd name="connsiteX15" fmla="*/ 751 w 9219"/>
                  <a:gd name="connsiteY15" fmla="*/ 8062 h 10000"/>
                  <a:gd name="connsiteX16" fmla="*/ 722 w 9219"/>
                  <a:gd name="connsiteY16" fmla="*/ 8386 h 10000"/>
                  <a:gd name="connsiteX17" fmla="*/ 318 w 9219"/>
                  <a:gd name="connsiteY17" fmla="*/ 8386 h 10000"/>
                  <a:gd name="connsiteX18" fmla="*/ 289 w 9219"/>
                  <a:gd name="connsiteY18" fmla="*/ 8062 h 10000"/>
                  <a:gd name="connsiteX19" fmla="*/ 173 w 9219"/>
                  <a:gd name="connsiteY19" fmla="*/ 7904 h 10000"/>
                  <a:gd name="connsiteX20" fmla="*/ 144 w 9219"/>
                  <a:gd name="connsiteY20" fmla="*/ 7577 h 10000"/>
                  <a:gd name="connsiteX21" fmla="*/ 29 w 9219"/>
                  <a:gd name="connsiteY21" fmla="*/ 7255 h 10000"/>
                  <a:gd name="connsiteX22" fmla="*/ 0 w 9219"/>
                  <a:gd name="connsiteY22" fmla="*/ 6773 h 10000"/>
                  <a:gd name="connsiteX23" fmla="*/ 0 w 9219"/>
                  <a:gd name="connsiteY23" fmla="*/ 5487 h 10000"/>
                  <a:gd name="connsiteX24" fmla="*/ 29 w 9219"/>
                  <a:gd name="connsiteY24" fmla="*/ 5162 h 10000"/>
                  <a:gd name="connsiteX25" fmla="*/ 318 w 9219"/>
                  <a:gd name="connsiteY25" fmla="*/ 5162 h 10000"/>
                  <a:gd name="connsiteX26" fmla="*/ 751 w 9219"/>
                  <a:gd name="connsiteY26" fmla="*/ 2739 h 10000"/>
                  <a:gd name="connsiteX27" fmla="*/ 809 w 9219"/>
                  <a:gd name="connsiteY27" fmla="*/ 3068 h 10000"/>
                  <a:gd name="connsiteX28" fmla="*/ 896 w 9219"/>
                  <a:gd name="connsiteY28" fmla="*/ 3224 h 10000"/>
                  <a:gd name="connsiteX29" fmla="*/ 1012 w 9219"/>
                  <a:gd name="connsiteY29" fmla="*/ 3224 h 10000"/>
                  <a:gd name="connsiteX30" fmla="*/ 1098 w 9219"/>
                  <a:gd name="connsiteY30" fmla="*/ 2739 h 10000"/>
                  <a:gd name="connsiteX31" fmla="*/ 1907 w 9219"/>
                  <a:gd name="connsiteY31" fmla="*/ 2739 h 10000"/>
                  <a:gd name="connsiteX32" fmla="*/ 2110 w 9219"/>
                  <a:gd name="connsiteY32" fmla="*/ 3068 h 10000"/>
                  <a:gd name="connsiteX33" fmla="*/ 2168 w 9219"/>
                  <a:gd name="connsiteY33" fmla="*/ 3546 h 10000"/>
                  <a:gd name="connsiteX34" fmla="*/ 2312 w 9219"/>
                  <a:gd name="connsiteY34" fmla="*/ 4352 h 10000"/>
                  <a:gd name="connsiteX35" fmla="*/ 2341 w 9219"/>
                  <a:gd name="connsiteY35" fmla="*/ 4838 h 10000"/>
                  <a:gd name="connsiteX36" fmla="*/ 8844 w 9219"/>
                  <a:gd name="connsiteY36" fmla="*/ 0 h 10000"/>
                  <a:gd name="connsiteX37" fmla="*/ 9219 w 9219"/>
                  <a:gd name="connsiteY37" fmla="*/ 10000 h 10000"/>
                  <a:gd name="connsiteX0" fmla="*/ 9593 w 9593"/>
                  <a:gd name="connsiteY0" fmla="*/ 3 h 8389"/>
                  <a:gd name="connsiteX1" fmla="*/ 2596 w 9593"/>
                  <a:gd name="connsiteY1" fmla="*/ 4055 h 8389"/>
                  <a:gd name="connsiteX2" fmla="*/ 2445 w 9593"/>
                  <a:gd name="connsiteY2" fmla="*/ 6293 h 8389"/>
                  <a:gd name="connsiteX3" fmla="*/ 2069 w 9593"/>
                  <a:gd name="connsiteY3" fmla="*/ 6293 h 8389"/>
                  <a:gd name="connsiteX4" fmla="*/ 1975 w 9593"/>
                  <a:gd name="connsiteY4" fmla="*/ 5970 h 8389"/>
                  <a:gd name="connsiteX5" fmla="*/ 1881 w 9593"/>
                  <a:gd name="connsiteY5" fmla="*/ 5970 h 8389"/>
                  <a:gd name="connsiteX6" fmla="*/ 1756 w 9593"/>
                  <a:gd name="connsiteY6" fmla="*/ 5644 h 8389"/>
                  <a:gd name="connsiteX7" fmla="*/ 1662 w 9593"/>
                  <a:gd name="connsiteY7" fmla="*/ 5644 h 8389"/>
                  <a:gd name="connsiteX8" fmla="*/ 1567 w 9593"/>
                  <a:gd name="connsiteY8" fmla="*/ 6293 h 8389"/>
                  <a:gd name="connsiteX9" fmla="*/ 1567 w 9593"/>
                  <a:gd name="connsiteY9" fmla="*/ 7098 h 8389"/>
                  <a:gd name="connsiteX10" fmla="*/ 1191 w 9593"/>
                  <a:gd name="connsiteY10" fmla="*/ 7098 h 8389"/>
                  <a:gd name="connsiteX11" fmla="*/ 1098 w 9593"/>
                  <a:gd name="connsiteY11" fmla="*/ 7258 h 8389"/>
                  <a:gd name="connsiteX12" fmla="*/ 972 w 9593"/>
                  <a:gd name="connsiteY12" fmla="*/ 7258 h 8389"/>
                  <a:gd name="connsiteX13" fmla="*/ 940 w 9593"/>
                  <a:gd name="connsiteY13" fmla="*/ 7580 h 8389"/>
                  <a:gd name="connsiteX14" fmla="*/ 878 w 9593"/>
                  <a:gd name="connsiteY14" fmla="*/ 7580 h 8389"/>
                  <a:gd name="connsiteX15" fmla="*/ 815 w 9593"/>
                  <a:gd name="connsiteY15" fmla="*/ 8065 h 8389"/>
                  <a:gd name="connsiteX16" fmla="*/ 783 w 9593"/>
                  <a:gd name="connsiteY16" fmla="*/ 8389 h 8389"/>
                  <a:gd name="connsiteX17" fmla="*/ 345 w 9593"/>
                  <a:gd name="connsiteY17" fmla="*/ 8389 h 8389"/>
                  <a:gd name="connsiteX18" fmla="*/ 313 w 9593"/>
                  <a:gd name="connsiteY18" fmla="*/ 8065 h 8389"/>
                  <a:gd name="connsiteX19" fmla="*/ 188 w 9593"/>
                  <a:gd name="connsiteY19" fmla="*/ 7907 h 8389"/>
                  <a:gd name="connsiteX20" fmla="*/ 156 w 9593"/>
                  <a:gd name="connsiteY20" fmla="*/ 7580 h 8389"/>
                  <a:gd name="connsiteX21" fmla="*/ 31 w 9593"/>
                  <a:gd name="connsiteY21" fmla="*/ 7258 h 8389"/>
                  <a:gd name="connsiteX22" fmla="*/ 0 w 9593"/>
                  <a:gd name="connsiteY22" fmla="*/ 6776 h 8389"/>
                  <a:gd name="connsiteX23" fmla="*/ 0 w 9593"/>
                  <a:gd name="connsiteY23" fmla="*/ 5490 h 8389"/>
                  <a:gd name="connsiteX24" fmla="*/ 31 w 9593"/>
                  <a:gd name="connsiteY24" fmla="*/ 5165 h 8389"/>
                  <a:gd name="connsiteX25" fmla="*/ 345 w 9593"/>
                  <a:gd name="connsiteY25" fmla="*/ 5165 h 8389"/>
                  <a:gd name="connsiteX26" fmla="*/ 815 w 9593"/>
                  <a:gd name="connsiteY26" fmla="*/ 2742 h 8389"/>
                  <a:gd name="connsiteX27" fmla="*/ 878 w 9593"/>
                  <a:gd name="connsiteY27" fmla="*/ 3071 h 8389"/>
                  <a:gd name="connsiteX28" fmla="*/ 972 w 9593"/>
                  <a:gd name="connsiteY28" fmla="*/ 3227 h 8389"/>
                  <a:gd name="connsiteX29" fmla="*/ 1098 w 9593"/>
                  <a:gd name="connsiteY29" fmla="*/ 3227 h 8389"/>
                  <a:gd name="connsiteX30" fmla="*/ 1191 w 9593"/>
                  <a:gd name="connsiteY30" fmla="*/ 2742 h 8389"/>
                  <a:gd name="connsiteX31" fmla="*/ 2069 w 9593"/>
                  <a:gd name="connsiteY31" fmla="*/ 2742 h 8389"/>
                  <a:gd name="connsiteX32" fmla="*/ 2289 w 9593"/>
                  <a:gd name="connsiteY32" fmla="*/ 3071 h 8389"/>
                  <a:gd name="connsiteX33" fmla="*/ 2352 w 9593"/>
                  <a:gd name="connsiteY33" fmla="*/ 3549 h 8389"/>
                  <a:gd name="connsiteX34" fmla="*/ 2508 w 9593"/>
                  <a:gd name="connsiteY34" fmla="*/ 4355 h 8389"/>
                  <a:gd name="connsiteX35" fmla="*/ 2539 w 9593"/>
                  <a:gd name="connsiteY35" fmla="*/ 4841 h 8389"/>
                  <a:gd name="connsiteX36" fmla="*/ 9593 w 9593"/>
                  <a:gd name="connsiteY36" fmla="*/ 3 h 8389"/>
                  <a:gd name="connsiteX0" fmla="*/ 2647 w 2708"/>
                  <a:gd name="connsiteY0" fmla="*/ 2502 h 6731"/>
                  <a:gd name="connsiteX1" fmla="*/ 2706 w 2708"/>
                  <a:gd name="connsiteY1" fmla="*/ 1565 h 6731"/>
                  <a:gd name="connsiteX2" fmla="*/ 2549 w 2708"/>
                  <a:gd name="connsiteY2" fmla="*/ 4232 h 6731"/>
                  <a:gd name="connsiteX3" fmla="*/ 2157 w 2708"/>
                  <a:gd name="connsiteY3" fmla="*/ 4232 h 6731"/>
                  <a:gd name="connsiteX4" fmla="*/ 2059 w 2708"/>
                  <a:gd name="connsiteY4" fmla="*/ 3847 h 6731"/>
                  <a:gd name="connsiteX5" fmla="*/ 1961 w 2708"/>
                  <a:gd name="connsiteY5" fmla="*/ 3847 h 6731"/>
                  <a:gd name="connsiteX6" fmla="*/ 1831 w 2708"/>
                  <a:gd name="connsiteY6" fmla="*/ 3459 h 6731"/>
                  <a:gd name="connsiteX7" fmla="*/ 1733 w 2708"/>
                  <a:gd name="connsiteY7" fmla="*/ 3459 h 6731"/>
                  <a:gd name="connsiteX8" fmla="*/ 1633 w 2708"/>
                  <a:gd name="connsiteY8" fmla="*/ 4232 h 6731"/>
                  <a:gd name="connsiteX9" fmla="*/ 1633 w 2708"/>
                  <a:gd name="connsiteY9" fmla="*/ 5192 h 6731"/>
                  <a:gd name="connsiteX10" fmla="*/ 1242 w 2708"/>
                  <a:gd name="connsiteY10" fmla="*/ 5192 h 6731"/>
                  <a:gd name="connsiteX11" fmla="*/ 1145 w 2708"/>
                  <a:gd name="connsiteY11" fmla="*/ 5383 h 6731"/>
                  <a:gd name="connsiteX12" fmla="*/ 1013 w 2708"/>
                  <a:gd name="connsiteY12" fmla="*/ 5383 h 6731"/>
                  <a:gd name="connsiteX13" fmla="*/ 980 w 2708"/>
                  <a:gd name="connsiteY13" fmla="*/ 5767 h 6731"/>
                  <a:gd name="connsiteX14" fmla="*/ 915 w 2708"/>
                  <a:gd name="connsiteY14" fmla="*/ 5767 h 6731"/>
                  <a:gd name="connsiteX15" fmla="*/ 850 w 2708"/>
                  <a:gd name="connsiteY15" fmla="*/ 6345 h 6731"/>
                  <a:gd name="connsiteX16" fmla="*/ 816 w 2708"/>
                  <a:gd name="connsiteY16" fmla="*/ 6731 h 6731"/>
                  <a:gd name="connsiteX17" fmla="*/ 360 w 2708"/>
                  <a:gd name="connsiteY17" fmla="*/ 6731 h 6731"/>
                  <a:gd name="connsiteX18" fmla="*/ 326 w 2708"/>
                  <a:gd name="connsiteY18" fmla="*/ 6345 h 6731"/>
                  <a:gd name="connsiteX19" fmla="*/ 196 w 2708"/>
                  <a:gd name="connsiteY19" fmla="*/ 6156 h 6731"/>
                  <a:gd name="connsiteX20" fmla="*/ 163 w 2708"/>
                  <a:gd name="connsiteY20" fmla="*/ 5767 h 6731"/>
                  <a:gd name="connsiteX21" fmla="*/ 32 w 2708"/>
                  <a:gd name="connsiteY21" fmla="*/ 5383 h 6731"/>
                  <a:gd name="connsiteX22" fmla="*/ 0 w 2708"/>
                  <a:gd name="connsiteY22" fmla="*/ 4808 h 6731"/>
                  <a:gd name="connsiteX23" fmla="*/ 0 w 2708"/>
                  <a:gd name="connsiteY23" fmla="*/ 3275 h 6731"/>
                  <a:gd name="connsiteX24" fmla="*/ 32 w 2708"/>
                  <a:gd name="connsiteY24" fmla="*/ 2888 h 6731"/>
                  <a:gd name="connsiteX25" fmla="*/ 360 w 2708"/>
                  <a:gd name="connsiteY25" fmla="*/ 2888 h 6731"/>
                  <a:gd name="connsiteX26" fmla="*/ 850 w 2708"/>
                  <a:gd name="connsiteY26" fmla="*/ 0 h 6731"/>
                  <a:gd name="connsiteX27" fmla="*/ 915 w 2708"/>
                  <a:gd name="connsiteY27" fmla="*/ 392 h 6731"/>
                  <a:gd name="connsiteX28" fmla="*/ 1013 w 2708"/>
                  <a:gd name="connsiteY28" fmla="*/ 578 h 6731"/>
                  <a:gd name="connsiteX29" fmla="*/ 1145 w 2708"/>
                  <a:gd name="connsiteY29" fmla="*/ 578 h 6731"/>
                  <a:gd name="connsiteX30" fmla="*/ 1242 w 2708"/>
                  <a:gd name="connsiteY30" fmla="*/ 0 h 6731"/>
                  <a:gd name="connsiteX31" fmla="*/ 2157 w 2708"/>
                  <a:gd name="connsiteY31" fmla="*/ 0 h 6731"/>
                  <a:gd name="connsiteX32" fmla="*/ 2386 w 2708"/>
                  <a:gd name="connsiteY32" fmla="*/ 392 h 6731"/>
                  <a:gd name="connsiteX33" fmla="*/ 2452 w 2708"/>
                  <a:gd name="connsiteY33" fmla="*/ 962 h 6731"/>
                  <a:gd name="connsiteX34" fmla="*/ 2614 w 2708"/>
                  <a:gd name="connsiteY34" fmla="*/ 1922 h 6731"/>
                  <a:gd name="connsiteX35" fmla="*/ 2647 w 2708"/>
                  <a:gd name="connsiteY35" fmla="*/ 2502 h 6731"/>
                  <a:gd name="connsiteX0" fmla="*/ 9775 w 9775"/>
                  <a:gd name="connsiteY0" fmla="*/ 3717 h 10000"/>
                  <a:gd name="connsiteX1" fmla="*/ 9413 w 9775"/>
                  <a:gd name="connsiteY1" fmla="*/ 6287 h 10000"/>
                  <a:gd name="connsiteX2" fmla="*/ 7965 w 9775"/>
                  <a:gd name="connsiteY2" fmla="*/ 6287 h 10000"/>
                  <a:gd name="connsiteX3" fmla="*/ 7603 w 9775"/>
                  <a:gd name="connsiteY3" fmla="*/ 5715 h 10000"/>
                  <a:gd name="connsiteX4" fmla="*/ 7242 w 9775"/>
                  <a:gd name="connsiteY4" fmla="*/ 5715 h 10000"/>
                  <a:gd name="connsiteX5" fmla="*/ 6761 w 9775"/>
                  <a:gd name="connsiteY5" fmla="*/ 5139 h 10000"/>
                  <a:gd name="connsiteX6" fmla="*/ 6400 w 9775"/>
                  <a:gd name="connsiteY6" fmla="*/ 5139 h 10000"/>
                  <a:gd name="connsiteX7" fmla="*/ 6030 w 9775"/>
                  <a:gd name="connsiteY7" fmla="*/ 6287 h 10000"/>
                  <a:gd name="connsiteX8" fmla="*/ 6030 w 9775"/>
                  <a:gd name="connsiteY8" fmla="*/ 7714 h 10000"/>
                  <a:gd name="connsiteX9" fmla="*/ 4586 w 9775"/>
                  <a:gd name="connsiteY9" fmla="*/ 7714 h 10000"/>
                  <a:gd name="connsiteX10" fmla="*/ 4228 w 9775"/>
                  <a:gd name="connsiteY10" fmla="*/ 7997 h 10000"/>
                  <a:gd name="connsiteX11" fmla="*/ 3741 w 9775"/>
                  <a:gd name="connsiteY11" fmla="*/ 7997 h 10000"/>
                  <a:gd name="connsiteX12" fmla="*/ 3619 w 9775"/>
                  <a:gd name="connsiteY12" fmla="*/ 8568 h 10000"/>
                  <a:gd name="connsiteX13" fmla="*/ 3379 w 9775"/>
                  <a:gd name="connsiteY13" fmla="*/ 8568 h 10000"/>
                  <a:gd name="connsiteX14" fmla="*/ 3139 w 9775"/>
                  <a:gd name="connsiteY14" fmla="*/ 9427 h 10000"/>
                  <a:gd name="connsiteX15" fmla="*/ 3013 w 9775"/>
                  <a:gd name="connsiteY15" fmla="*/ 10000 h 10000"/>
                  <a:gd name="connsiteX16" fmla="*/ 1329 w 9775"/>
                  <a:gd name="connsiteY16" fmla="*/ 10000 h 10000"/>
                  <a:gd name="connsiteX17" fmla="*/ 1204 w 9775"/>
                  <a:gd name="connsiteY17" fmla="*/ 9427 h 10000"/>
                  <a:gd name="connsiteX18" fmla="*/ 724 w 9775"/>
                  <a:gd name="connsiteY18" fmla="*/ 9146 h 10000"/>
                  <a:gd name="connsiteX19" fmla="*/ 602 w 9775"/>
                  <a:gd name="connsiteY19" fmla="*/ 8568 h 10000"/>
                  <a:gd name="connsiteX20" fmla="*/ 118 w 9775"/>
                  <a:gd name="connsiteY20" fmla="*/ 7997 h 10000"/>
                  <a:gd name="connsiteX21" fmla="*/ 0 w 9775"/>
                  <a:gd name="connsiteY21" fmla="*/ 7143 h 10000"/>
                  <a:gd name="connsiteX22" fmla="*/ 0 w 9775"/>
                  <a:gd name="connsiteY22" fmla="*/ 4866 h 10000"/>
                  <a:gd name="connsiteX23" fmla="*/ 118 w 9775"/>
                  <a:gd name="connsiteY23" fmla="*/ 4291 h 10000"/>
                  <a:gd name="connsiteX24" fmla="*/ 1329 w 9775"/>
                  <a:gd name="connsiteY24" fmla="*/ 4291 h 10000"/>
                  <a:gd name="connsiteX25" fmla="*/ 3139 w 9775"/>
                  <a:gd name="connsiteY25" fmla="*/ 0 h 10000"/>
                  <a:gd name="connsiteX26" fmla="*/ 3379 w 9775"/>
                  <a:gd name="connsiteY26" fmla="*/ 582 h 10000"/>
                  <a:gd name="connsiteX27" fmla="*/ 3741 w 9775"/>
                  <a:gd name="connsiteY27" fmla="*/ 859 h 10000"/>
                  <a:gd name="connsiteX28" fmla="*/ 4228 w 9775"/>
                  <a:gd name="connsiteY28" fmla="*/ 859 h 10000"/>
                  <a:gd name="connsiteX29" fmla="*/ 4586 w 9775"/>
                  <a:gd name="connsiteY29" fmla="*/ 0 h 10000"/>
                  <a:gd name="connsiteX30" fmla="*/ 7965 w 9775"/>
                  <a:gd name="connsiteY30" fmla="*/ 0 h 10000"/>
                  <a:gd name="connsiteX31" fmla="*/ 8811 w 9775"/>
                  <a:gd name="connsiteY31" fmla="*/ 582 h 10000"/>
                  <a:gd name="connsiteX32" fmla="*/ 9055 w 9775"/>
                  <a:gd name="connsiteY32" fmla="*/ 1429 h 10000"/>
                  <a:gd name="connsiteX33" fmla="*/ 9653 w 9775"/>
                  <a:gd name="connsiteY33" fmla="*/ 2855 h 10000"/>
                  <a:gd name="connsiteX34" fmla="*/ 9775 w 9775"/>
                  <a:gd name="connsiteY34" fmla="*/ 371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775" h="10000">
                    <a:moveTo>
                      <a:pt x="9775" y="3717"/>
                    </a:moveTo>
                    <a:cubicBezTo>
                      <a:pt x="9735" y="4289"/>
                      <a:pt x="9715" y="5859"/>
                      <a:pt x="9413" y="6287"/>
                    </a:cubicBezTo>
                    <a:lnTo>
                      <a:pt x="7965" y="6287"/>
                    </a:lnTo>
                    <a:cubicBezTo>
                      <a:pt x="7840" y="6096"/>
                      <a:pt x="7725" y="5906"/>
                      <a:pt x="7603" y="5715"/>
                    </a:cubicBezTo>
                    <a:lnTo>
                      <a:pt x="7242" y="5715"/>
                    </a:lnTo>
                    <a:cubicBezTo>
                      <a:pt x="7083" y="5521"/>
                      <a:pt x="6917" y="5334"/>
                      <a:pt x="6761" y="5139"/>
                    </a:cubicBezTo>
                    <a:lnTo>
                      <a:pt x="6400" y="5139"/>
                    </a:lnTo>
                    <a:cubicBezTo>
                      <a:pt x="6274" y="5521"/>
                      <a:pt x="6160" y="5906"/>
                      <a:pt x="6030" y="6287"/>
                    </a:cubicBezTo>
                    <a:lnTo>
                      <a:pt x="6030" y="7714"/>
                    </a:lnTo>
                    <a:lnTo>
                      <a:pt x="4586" y="7714"/>
                    </a:lnTo>
                    <a:cubicBezTo>
                      <a:pt x="4465" y="7813"/>
                      <a:pt x="4346" y="7905"/>
                      <a:pt x="4228" y="7997"/>
                    </a:cubicBezTo>
                    <a:lnTo>
                      <a:pt x="3741" y="7997"/>
                    </a:lnTo>
                    <a:cubicBezTo>
                      <a:pt x="3704" y="8185"/>
                      <a:pt x="3660" y="8376"/>
                      <a:pt x="3619" y="8568"/>
                    </a:cubicBezTo>
                    <a:lnTo>
                      <a:pt x="3379" y="8568"/>
                    </a:lnTo>
                    <a:cubicBezTo>
                      <a:pt x="3298" y="8856"/>
                      <a:pt x="3216" y="9143"/>
                      <a:pt x="3139" y="9427"/>
                    </a:cubicBezTo>
                    <a:cubicBezTo>
                      <a:pt x="3095" y="9618"/>
                      <a:pt x="3058" y="9814"/>
                      <a:pt x="3013" y="10000"/>
                    </a:cubicBezTo>
                    <a:lnTo>
                      <a:pt x="1329" y="10000"/>
                    </a:lnTo>
                    <a:cubicBezTo>
                      <a:pt x="1289" y="9814"/>
                      <a:pt x="1248" y="9618"/>
                      <a:pt x="1204" y="9427"/>
                    </a:cubicBezTo>
                    <a:cubicBezTo>
                      <a:pt x="1049" y="9324"/>
                      <a:pt x="886" y="9242"/>
                      <a:pt x="724" y="9146"/>
                    </a:cubicBezTo>
                    <a:cubicBezTo>
                      <a:pt x="683" y="8959"/>
                      <a:pt x="643" y="8758"/>
                      <a:pt x="602" y="8568"/>
                    </a:cubicBezTo>
                    <a:cubicBezTo>
                      <a:pt x="443" y="8378"/>
                      <a:pt x="281" y="8190"/>
                      <a:pt x="118" y="7997"/>
                    </a:cubicBezTo>
                    <a:cubicBezTo>
                      <a:pt x="81" y="7714"/>
                      <a:pt x="41" y="7427"/>
                      <a:pt x="0" y="7143"/>
                    </a:cubicBezTo>
                    <a:lnTo>
                      <a:pt x="0" y="4866"/>
                    </a:lnTo>
                    <a:cubicBezTo>
                      <a:pt x="41" y="4668"/>
                      <a:pt x="81" y="4473"/>
                      <a:pt x="118" y="4291"/>
                    </a:cubicBezTo>
                    <a:lnTo>
                      <a:pt x="1329" y="4291"/>
                    </a:lnTo>
                    <a:cubicBezTo>
                      <a:pt x="1928" y="2858"/>
                      <a:pt x="2533" y="1429"/>
                      <a:pt x="3139" y="0"/>
                    </a:cubicBezTo>
                    <a:lnTo>
                      <a:pt x="3379" y="582"/>
                    </a:lnTo>
                    <a:cubicBezTo>
                      <a:pt x="3501" y="657"/>
                      <a:pt x="3615" y="759"/>
                      <a:pt x="3741" y="859"/>
                    </a:cubicBezTo>
                    <a:lnTo>
                      <a:pt x="4228" y="859"/>
                    </a:lnTo>
                    <a:cubicBezTo>
                      <a:pt x="4346" y="582"/>
                      <a:pt x="4465" y="290"/>
                      <a:pt x="4586" y="0"/>
                    </a:cubicBezTo>
                    <a:lnTo>
                      <a:pt x="7965" y="0"/>
                    </a:lnTo>
                    <a:lnTo>
                      <a:pt x="8811" y="582"/>
                    </a:lnTo>
                    <a:cubicBezTo>
                      <a:pt x="8888" y="859"/>
                      <a:pt x="8970" y="1141"/>
                      <a:pt x="9055" y="1429"/>
                    </a:cubicBezTo>
                    <a:cubicBezTo>
                      <a:pt x="9254" y="1900"/>
                      <a:pt x="9450" y="2390"/>
                      <a:pt x="9653" y="2855"/>
                    </a:cubicBezTo>
                    <a:cubicBezTo>
                      <a:pt x="9697" y="3148"/>
                      <a:pt x="9730" y="3424"/>
                      <a:pt x="9775" y="37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en-GB" dirty="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CCFE091-E8C7-6E47-BC99-ECBD20BD37F0}"/>
                </a:ext>
              </a:extLst>
            </p:cNvPr>
            <p:cNvSpPr txBox="1"/>
            <p:nvPr/>
          </p:nvSpPr>
          <p:spPr>
            <a:xfrm>
              <a:off x="10213087" y="4109778"/>
              <a:ext cx="71814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0E212A"/>
                  </a:solidFill>
                </a:rPr>
                <a:t>ROMANIA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4258D85E-1772-3143-8FD7-39158412FF06}"/>
                </a:ext>
              </a:extLst>
            </p:cNvPr>
            <p:cNvSpPr txBox="1"/>
            <p:nvPr/>
          </p:nvSpPr>
          <p:spPr>
            <a:xfrm>
              <a:off x="10325518" y="5021942"/>
              <a:ext cx="77745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0E212A"/>
                  </a:solidFill>
                </a:rPr>
                <a:t>BULGARIA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FFD5FDDD-71D4-0B4D-A6B6-C75843F279D3}"/>
                </a:ext>
              </a:extLst>
            </p:cNvPr>
            <p:cNvSpPr txBox="1"/>
            <p:nvPr/>
          </p:nvSpPr>
          <p:spPr>
            <a:xfrm>
              <a:off x="8899426" y="2155355"/>
              <a:ext cx="63158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0E212A"/>
                  </a:solidFill>
                </a:rPr>
                <a:t>POLAND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033B52EE-33BE-784A-8668-99360210B70E}"/>
                </a:ext>
              </a:extLst>
            </p:cNvPr>
            <p:cNvSpPr txBox="1"/>
            <p:nvPr/>
          </p:nvSpPr>
          <p:spPr>
            <a:xfrm>
              <a:off x="8899426" y="3740581"/>
              <a:ext cx="76508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0E212A"/>
                  </a:solidFill>
                </a:rPr>
                <a:t>HUNGARY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9DA1B2B8-6B99-834B-8E7A-DFC087239182}"/>
                </a:ext>
              </a:extLst>
            </p:cNvPr>
            <p:cNvSpPr txBox="1"/>
            <p:nvPr/>
          </p:nvSpPr>
          <p:spPr>
            <a:xfrm>
              <a:off x="9054213" y="3130427"/>
              <a:ext cx="7500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0E212A"/>
                  </a:solidFill>
                </a:rPr>
                <a:t>SLOVAKIA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7479CD9E-7419-4040-AFAA-3DB79203DBE9}"/>
                </a:ext>
              </a:extLst>
            </p:cNvPr>
            <p:cNvSpPr txBox="1"/>
            <p:nvPr/>
          </p:nvSpPr>
          <p:spPr>
            <a:xfrm>
              <a:off x="7989357" y="2795397"/>
              <a:ext cx="76783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0E212A"/>
                  </a:solidFill>
                </a:rPr>
                <a:t>CZECH </a:t>
              </a:r>
            </a:p>
            <a:p>
              <a:r>
                <a:rPr lang="en-US" sz="1200" dirty="0">
                  <a:solidFill>
                    <a:srgbClr val="0E212A"/>
                  </a:solidFill>
                </a:rPr>
                <a:t>REPUBLIC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41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15A4FCD-8FF3-A34F-A808-70B709634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About the </a:t>
            </a:r>
            <a:r>
              <a:rPr lang="en-US" dirty="0"/>
              <a:t>facility</a:t>
            </a:r>
            <a:r>
              <a:rPr lang="fr-FR" dirty="0"/>
              <a:t>: the Lively Place</a:t>
            </a:r>
          </a:p>
        </p:txBody>
      </p:sp>
    </p:spTree>
    <p:extLst>
      <p:ext uri="{BB962C8B-B14F-4D97-AF65-F5344CB8AC3E}">
        <p14:creationId xmlns:p14="http://schemas.microsoft.com/office/powerpoint/2010/main" val="3658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F28AC-053A-0B49-A964-0AB77AA4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RENTAL OF THE « LIVELY PLACE » - The insightment / workshop area (+ independent atelier if needed)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047BBC-5670-0D49-94B2-922C9585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23" y="2138774"/>
            <a:ext cx="3934349" cy="3038231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/>
              <a:t>DESCRIPTION</a:t>
            </a:r>
          </a:p>
          <a:p>
            <a:pPr lvl="1"/>
            <a:r>
              <a:rPr lang="en-US" dirty="0"/>
              <a:t>2 to 4 different spaces that can be used separately or as a whole, glass roof, TV, couch, 3  big tables, chairs, American pool table</a:t>
            </a:r>
          </a:p>
          <a:p>
            <a:pPr lvl="1"/>
            <a:r>
              <a:rPr lang="fr-FR" dirty="0"/>
              <a:t>70 m</a:t>
            </a:r>
            <a:r>
              <a:rPr lang="fr-FR" baseline="30000" dirty="0"/>
              <a:t>2  </a:t>
            </a:r>
          </a:p>
          <a:p>
            <a:pPr lvl="1"/>
            <a:r>
              <a:rPr lang="en-US" dirty="0"/>
              <a:t>Suitable for running morning breakfasts,  strategic reunions, creative workshops, brainstorming sessions, innovation workshops / groups</a:t>
            </a:r>
          </a:p>
          <a:p>
            <a:pPr lvl="1"/>
            <a:r>
              <a:rPr lang="en-US" dirty="0"/>
              <a:t>Guests : ideally 10 to 15 people (max 20)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4267427-5781-A446-9412-30ED1DF5E9EA}"/>
              </a:ext>
            </a:extLst>
          </p:cNvPr>
          <p:cNvGrpSpPr/>
          <p:nvPr/>
        </p:nvGrpSpPr>
        <p:grpSpPr>
          <a:xfrm>
            <a:off x="8060475" y="3565093"/>
            <a:ext cx="3706232" cy="3292906"/>
            <a:chOff x="4011640" y="3565094"/>
            <a:chExt cx="3706232" cy="3292906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AA1D288-4ACC-4143-BC3D-7F728DDE8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1640" y="3565094"/>
              <a:ext cx="3706232" cy="329290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DFE69D-5C07-1F4C-97A1-7DFB7C37E5FF}"/>
                </a:ext>
              </a:extLst>
            </p:cNvPr>
            <p:cNvSpPr/>
            <p:nvPr/>
          </p:nvSpPr>
          <p:spPr>
            <a:xfrm>
              <a:off x="5727552" y="4877818"/>
              <a:ext cx="478224" cy="100547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" b="1" dirty="0">
                  <a:solidFill>
                    <a:srgbClr val="0E212A"/>
                  </a:solidFill>
                </a:rPr>
                <a:t>BAR</a:t>
              </a:r>
            </a:p>
          </p:txBody>
        </p:sp>
      </p:grp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0503C5CC-651D-DE4F-9F52-AC2953A3AE26}"/>
              </a:ext>
            </a:extLst>
          </p:cNvPr>
          <p:cNvSpPr txBox="1">
            <a:spLocks/>
          </p:cNvSpPr>
          <p:nvPr/>
        </p:nvSpPr>
        <p:spPr>
          <a:xfrm>
            <a:off x="9861504" y="6163232"/>
            <a:ext cx="2005582" cy="5292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3"/>
              </a:buBlip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100" i="1" dirty="0"/>
              <a:t>*Access to the independent atelier when required (extra-cost)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584B03BF-C4C4-D84B-BEF0-2C7B9CA58D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3076" y="6558671"/>
            <a:ext cx="3777286" cy="197792"/>
          </a:xfrm>
        </p:spPr>
        <p:txBody>
          <a:bodyPr/>
          <a:lstStyle/>
          <a:p>
            <a:r>
              <a:rPr lang="fr-FR" dirty="0" err="1"/>
              <a:t>Confidential</a:t>
            </a:r>
            <a:r>
              <a:rPr lang="fr-FR" dirty="0"/>
              <a:t> information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CB9174-B628-BE4E-A252-E4EF5300F4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482" y="854651"/>
            <a:ext cx="3625017" cy="271876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53126A3-5C79-AA4F-BD99-EC8FCAECE7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319" y="3573414"/>
            <a:ext cx="3623179" cy="32071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54571A2-0AD9-3541-BFE7-82E63A9A3C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499" y="854651"/>
            <a:ext cx="3625330" cy="2718763"/>
          </a:xfrm>
          <a:prstGeom prst="rect">
            <a:avLst/>
          </a:prstGeom>
        </p:spPr>
      </p:pic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A6D37F2F-1BB9-A944-9B97-3AC48E85F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</p:spPr>
        <p:txBody>
          <a:bodyPr/>
          <a:lstStyle/>
          <a:p>
            <a:fld id="{4034BEE3-566C-4068-A777-C3A4762E861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6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BAC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15A4FCD-8FF3-A34F-A808-70B709634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  					:</a:t>
            </a:r>
            <a:br>
              <a:rPr lang="en-US" dirty="0"/>
            </a:br>
            <a:r>
              <a:rPr lang="en-US" dirty="0"/>
              <a:t>who we are &amp; what we do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E886FD-A234-E548-9DEA-A5328D388A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936" y="2239628"/>
            <a:ext cx="5431536" cy="16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E8B7D-508F-154A-9CFC-11EE84C3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0D842A-F635-C240-9959-3CA906F23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65628F-6427-4B40-8603-54C3246FCAB4}"/>
              </a:ext>
            </a:extLst>
          </p:cNvPr>
          <p:cNvSpPr>
            <a:spLocks noGrp="1"/>
          </p:cNvSpPr>
          <p:nvPr>
            <p:ph idx="1"/>
          </p:nvPr>
        </p:nvSpPr>
        <p:spPr/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9153AA-9F27-E143-AFE9-FAB697D40ED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9999" y="6537663"/>
            <a:ext cx="4754916" cy="197792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8B783B9-A0F2-394B-9769-5BE67D8049A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90CD14E-D35E-954F-9F06-26763F05886B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79A2C78E-2640-404D-A7E5-E477F5F9F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951E2E7A-BE8C-5048-8405-B070DDBA7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87996" y="2680467"/>
                <a:ext cx="1523999" cy="2029521"/>
              </a:xfrm>
              <a:prstGeom prst="rect">
                <a:avLst/>
              </a:prstGeom>
            </p:spPr>
          </p:pic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8D14159-16E0-9847-8D0E-3B3256EA3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588" y="3492922"/>
              <a:ext cx="2829121" cy="1108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25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4C19E7B-2954-FC4C-AAE3-26A7B2250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496334-B176-F241-911F-B06A1D718003}"/>
              </a:ext>
            </a:extLst>
          </p:cNvPr>
          <p:cNvSpPr txBox="1">
            <a:spLocks/>
          </p:cNvSpPr>
          <p:nvPr/>
        </p:nvSpPr>
        <p:spPr>
          <a:xfrm>
            <a:off x="7236992" y="5629993"/>
            <a:ext cx="2159435" cy="396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Meaningful moments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9DFCED-C47D-4048-9F7C-F5D355233D12}"/>
              </a:ext>
            </a:extLst>
          </p:cNvPr>
          <p:cNvSpPr txBox="1">
            <a:spLocks/>
          </p:cNvSpPr>
          <p:nvPr/>
        </p:nvSpPr>
        <p:spPr>
          <a:xfrm>
            <a:off x="1230120" y="1457234"/>
            <a:ext cx="3868202" cy="396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Valuable insights &amp; stories anchored in real life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268215-9273-174C-A032-FF30E6E58BBB}"/>
              </a:ext>
            </a:extLst>
          </p:cNvPr>
          <p:cNvSpPr txBox="1">
            <a:spLocks/>
          </p:cNvSpPr>
          <p:nvPr/>
        </p:nvSpPr>
        <p:spPr>
          <a:xfrm>
            <a:off x="7747410" y="909633"/>
            <a:ext cx="3868202" cy="396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EDD205B-CBB2-7847-8265-5535833B762F}"/>
              </a:ext>
            </a:extLst>
          </p:cNvPr>
          <p:cNvSpPr txBox="1">
            <a:spLocks/>
          </p:cNvSpPr>
          <p:nvPr/>
        </p:nvSpPr>
        <p:spPr>
          <a:xfrm>
            <a:off x="2217590" y="5519732"/>
            <a:ext cx="3313396" cy="396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dirty="0"/>
              <a:t>Relevant emotional unmet needs </a:t>
            </a:r>
          </a:p>
          <a:p>
            <a:pPr algn="ctr">
              <a:spcBef>
                <a:spcPts val="0"/>
              </a:spcBef>
            </a:pPr>
            <a:r>
              <a:rPr lang="en-GB" dirty="0"/>
              <a:t>(articulated or unarticulated)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1B6B3F-1E7B-7649-AB99-D462A47E6402}"/>
              </a:ext>
            </a:extLst>
          </p:cNvPr>
          <p:cNvSpPr txBox="1">
            <a:spLocks/>
          </p:cNvSpPr>
          <p:nvPr/>
        </p:nvSpPr>
        <p:spPr>
          <a:xfrm>
            <a:off x="5698801" y="1451604"/>
            <a:ext cx="5813015" cy="396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dirty="0"/>
              <a:t>Immersive and ethnographic approach of consumer research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673ECAA-2426-4C42-A239-CF7F7118875F}"/>
              </a:ext>
            </a:extLst>
          </p:cNvPr>
          <p:cNvSpPr txBox="1">
            <a:spLocks/>
          </p:cNvSpPr>
          <p:nvPr/>
        </p:nvSpPr>
        <p:spPr>
          <a:xfrm>
            <a:off x="4436738" y="4941452"/>
            <a:ext cx="4295935" cy="396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/>
              <a:t>Use of new technologies &amp; research methods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25D7441-8AA8-7A49-8081-4EDFBD1B0654}"/>
              </a:ext>
            </a:extLst>
          </p:cNvPr>
          <p:cNvSpPr txBox="1">
            <a:spLocks/>
          </p:cNvSpPr>
          <p:nvPr/>
        </p:nvSpPr>
        <p:spPr>
          <a:xfrm>
            <a:off x="4436738" y="1997514"/>
            <a:ext cx="3313396" cy="396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0E212A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/>
              <a:t>Co-creation, step-by-step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A70A537-0B0E-6D44-BF59-6AD3DF201D6E}"/>
              </a:ext>
            </a:extLst>
          </p:cNvPr>
          <p:cNvGrpSpPr/>
          <p:nvPr/>
        </p:nvGrpSpPr>
        <p:grpSpPr>
          <a:xfrm>
            <a:off x="2573267" y="2443796"/>
            <a:ext cx="6967243" cy="2152280"/>
            <a:chOff x="2573267" y="2443796"/>
            <a:chExt cx="6967243" cy="2152280"/>
          </a:xfrm>
        </p:grpSpPr>
        <p:pic>
          <p:nvPicPr>
            <p:cNvPr id="1025" name="Picture 1" descr="page2image4994064">
              <a:extLst>
                <a:ext uri="{FF2B5EF4-FFF2-40B4-BE49-F238E27FC236}">
                  <a16:creationId xmlns:a16="http://schemas.microsoft.com/office/drawing/2014/main" id="{75D2CCC3-15A9-E143-8891-393180BE08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73267" y="2452717"/>
              <a:ext cx="6967243" cy="21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A145CE-65F5-5D4C-9294-30EA995279C6}"/>
                </a:ext>
              </a:extLst>
            </p:cNvPr>
            <p:cNvSpPr/>
            <p:nvPr/>
          </p:nvSpPr>
          <p:spPr>
            <a:xfrm>
              <a:off x="2573267" y="2443796"/>
              <a:ext cx="6967243" cy="215228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dirty="0"/>
            </a:p>
          </p:txBody>
        </p:sp>
      </p:grpSp>
      <p:sp>
        <p:nvSpPr>
          <p:cNvPr id="21" name="Titre 1">
            <a:extLst>
              <a:ext uri="{FF2B5EF4-FFF2-40B4-BE49-F238E27FC236}">
                <a16:creationId xmlns:a16="http://schemas.microsoft.com/office/drawing/2014/main" id="{4AEE1A0C-53D6-E44E-8F11-BCB18175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"/>
            <a:ext cx="11466875" cy="678080"/>
          </a:xfrm>
        </p:spPr>
        <p:txBody>
          <a:bodyPr/>
          <a:lstStyle/>
          <a:p>
            <a:r>
              <a:rPr lang="fr-FR" dirty="0"/>
              <a:t>					ABOUT</a:t>
            </a:r>
          </a:p>
        </p:txBody>
      </p:sp>
      <p:pic>
        <p:nvPicPr>
          <p:cNvPr id="22" name="Image 21" descr="Une image contenant objet&#10;&#10;Description générée automatiquement">
            <a:extLst>
              <a:ext uri="{FF2B5EF4-FFF2-40B4-BE49-F238E27FC236}">
                <a16:creationId xmlns:a16="http://schemas.microsoft.com/office/drawing/2014/main" id="{E24CDE56-2300-8F4A-AE73-F8BEBA1BAE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986" y="-170110"/>
            <a:ext cx="3412013" cy="105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8215D-3693-8945-BE93-55D76514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17BBE0-2700-8840-B4A1-80DA26D0F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0B12A9-EB9D-304D-AB68-8CB815A2D125}"/>
              </a:ext>
            </a:extLst>
          </p:cNvPr>
          <p:cNvSpPr>
            <a:spLocks noGrp="1"/>
          </p:cNvSpPr>
          <p:nvPr>
            <p:ph idx="1"/>
          </p:nvPr>
        </p:nvSpPr>
        <p:spPr/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2F4E01-6961-0E4C-9238-B193FD0528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9999" y="6537663"/>
            <a:ext cx="4754916" cy="197792"/>
          </a:xfrm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391710-7658-0049-AD2E-6B002464D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AD8DBE-95AB-CD41-9527-E3491B6AC816}"/>
              </a:ext>
            </a:extLst>
          </p:cNvPr>
          <p:cNvSpPr/>
          <p:nvPr/>
        </p:nvSpPr>
        <p:spPr>
          <a:xfrm>
            <a:off x="949610" y="1396302"/>
            <a:ext cx="10244238" cy="406539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4000" b="1" dirty="0">
                <a:solidFill>
                  <a:srgbClr val="0E212A"/>
                </a:solidFill>
                <a:latin typeface="Candara" panose="020E0502030303020204" pitchFamily="34" charset="0"/>
              </a:rPr>
              <a:t>Innovation, Online Qual</a:t>
            </a:r>
          </a:p>
          <a:p>
            <a:pPr algn="ctr"/>
            <a:r>
              <a:rPr lang="en-US" sz="4000" b="1" dirty="0">
                <a:solidFill>
                  <a:srgbClr val="0E212A"/>
                </a:solidFill>
                <a:latin typeface="Candara" panose="020E0502030303020204" pitchFamily="34" charset="0"/>
              </a:rPr>
              <a:t>&amp; International Market Research</a:t>
            </a:r>
            <a:br>
              <a:rPr lang="en-US" sz="4000" b="1" dirty="0">
                <a:solidFill>
                  <a:srgbClr val="0E212A"/>
                </a:solidFill>
                <a:latin typeface="Candara" panose="020E0502030303020204" pitchFamily="34" charset="0"/>
              </a:rPr>
            </a:br>
            <a:endParaRPr lang="en-US" sz="3200" b="1" dirty="0">
              <a:solidFill>
                <a:srgbClr val="0E212A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2400" b="1" dirty="0">
                <a:solidFill>
                  <a:srgbClr val="0E212A"/>
                </a:solidFill>
                <a:latin typeface="Candara" panose="020E0502030303020204" pitchFamily="34" charset="0"/>
              </a:rPr>
              <a:t>From cultural / ethnographic / digital insights …</a:t>
            </a:r>
          </a:p>
          <a:p>
            <a:pPr algn="ctr"/>
            <a:r>
              <a:rPr lang="en-US" sz="2400" b="1" dirty="0">
                <a:solidFill>
                  <a:srgbClr val="0E212A"/>
                </a:solidFill>
                <a:latin typeface="Candara" panose="020E0502030303020204" pitchFamily="34" charset="0"/>
              </a:rPr>
              <a:t>to branding, storytelling and innovation workshops.</a:t>
            </a:r>
          </a:p>
          <a:p>
            <a:pPr algn="ctr"/>
            <a:endParaRPr lang="en-US" sz="2400" b="1" dirty="0">
              <a:solidFill>
                <a:srgbClr val="0E212A"/>
              </a:solidFill>
              <a:latin typeface="Candara" panose="020E0502030303020204" pitchFamily="34" charset="0"/>
            </a:endParaRPr>
          </a:p>
          <a:p>
            <a:pPr algn="ctr"/>
            <a:endParaRPr lang="en-US" sz="2400" b="1" dirty="0">
              <a:solidFill>
                <a:srgbClr val="0E212A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2400" b="1" dirty="0">
                <a:solidFill>
                  <a:srgbClr val="0E212A"/>
                </a:solidFill>
                <a:latin typeface="Candara" panose="020E0502030303020204" pitchFamily="34" charset="0"/>
              </a:rPr>
              <a:t>Online communities – International coverage (Europe, Asia, USA, Australia)</a:t>
            </a:r>
            <a:endParaRPr lang="en-US" sz="2400" b="1" i="0" dirty="0">
              <a:solidFill>
                <a:srgbClr val="0E212A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79005-9DE8-1D4F-9F28-C82B2941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VISION &amp; VALUES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33399F1-2EF7-EF4B-B8BD-D9081101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913416"/>
            <a:ext cx="11466874" cy="586200"/>
          </a:xfrm>
        </p:spPr>
        <p:txBody>
          <a:bodyPr anchor="t"/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" sz="2800" b="1" dirty="0">
                <a:solidFill>
                  <a:srgbClr val="762C22"/>
                </a:solidFill>
              </a:rPr>
              <a:t>The world never stops evolving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9B320-C3BD-DA4C-AF9C-0B15D3EE487B}"/>
              </a:ext>
            </a:extLst>
          </p:cNvPr>
          <p:cNvSpPr/>
          <p:nvPr/>
        </p:nvSpPr>
        <p:spPr>
          <a:xfrm>
            <a:off x="274320" y="1874028"/>
            <a:ext cx="11552553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Tomorrow starts today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. Let’s create the stories for tomorrow now. Let’s innovate together. Because through collaboration and co-creation we can more easily light amazing sparkles.  Let’s connect the power of our brains so we can create blooming brands.</a:t>
            </a:r>
          </a:p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Nowadays </a:t>
            </a: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ideas and people travel worldwide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. Thinking local is good. But always considering an international frame.</a:t>
            </a:r>
          </a:p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Digital tools can be very resourceful and help us save time and be more efficient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. Meetings are great but they are not always necessary. Let’s be more agile, flexible and connected.</a:t>
            </a:r>
          </a:p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Everyone can be creative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. Let’s use the design thinking approach and act more as curious explorers, let our thoughts cross some boundaries and wander in uncharted territories for a few moments. Thus, we can find great inspiration and uncover strong and meaningful insights in consumers lives.</a:t>
            </a:r>
          </a:p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Flexibility, open mindedness and personalization are key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 in this constantly evolving world. Rigidity and standardization are old-fashioned. Don’t be afraid to recalibrate your projects and ideas. Changes may bring positive results and success.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9EAE5E2A-63F6-4A40-98B0-E4707D64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</p:spPr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9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79005-9DE8-1D4F-9F28-C82B2941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SERVICES (OFFER OVERVIEW)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FF9BAD-A65D-2840-B913-D210DE66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218" y="786384"/>
            <a:ext cx="8473440" cy="5949071"/>
          </a:xfrm>
          <a:prstGeom prst="rect">
            <a:avLst/>
          </a:prstGeom>
        </p:spPr>
      </p:pic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FCD4163E-F12F-9543-9358-BAC100441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</p:spPr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9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79005-9DE8-1D4F-9F28-C82B2941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BUSINESS APPROACH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D88A65-0ECF-054B-A43A-0E2244623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82" y="2812773"/>
            <a:ext cx="10621946" cy="3329609"/>
          </a:xfrm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" sz="3200" b="1" dirty="0">
                <a:solidFill>
                  <a:srgbClr val="204353"/>
                </a:solidFill>
              </a:rPr>
              <a:t>&gt; A network approach 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endParaRPr lang="en" sz="2800" b="1" dirty="0">
              <a:solidFill>
                <a:srgbClr val="762C22"/>
              </a:solidFill>
            </a:endParaRPr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" sz="2800" b="1" dirty="0">
                <a:solidFill>
                  <a:srgbClr val="762C22"/>
                </a:solidFill>
              </a:rPr>
              <a:t>We work with senior reliable partners and experts worldwide 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" sz="2800" b="1" dirty="0">
                <a:solidFill>
                  <a:srgbClr val="762C22"/>
                </a:solidFill>
              </a:rPr>
              <a:t>and can be hired as a project leader 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" sz="2800" b="1" dirty="0">
                <a:solidFill>
                  <a:srgbClr val="762C22"/>
                </a:solidFill>
              </a:rPr>
              <a:t>or as a member of a wider global team 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" sz="2800" b="1" dirty="0">
                <a:solidFill>
                  <a:srgbClr val="762C22"/>
                </a:solidFill>
              </a:rPr>
              <a:t>to deliver operational and qualitative results.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484467-5444-9F4A-83B9-FF4880BF86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544" y="873686"/>
            <a:ext cx="7543760" cy="2323228"/>
          </a:xfrm>
          <a:prstGeom prst="rect">
            <a:avLst/>
          </a:prstGeom>
        </p:spPr>
      </p:pic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4FD0E826-176B-BA45-9361-78D705C73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</p:spPr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9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79005-9DE8-1D4F-9F28-C82B2941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PROJECTS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9B320-C3BD-DA4C-AF9C-0B15D3EE487B}"/>
              </a:ext>
            </a:extLst>
          </p:cNvPr>
          <p:cNvSpPr/>
          <p:nvPr/>
        </p:nvSpPr>
        <p:spPr>
          <a:xfrm>
            <a:off x="271370" y="1025584"/>
            <a:ext cx="7281573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Brand audit &amp; image perception</a:t>
            </a: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 -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 Focus groups, online community </a:t>
            </a:r>
            <a:r>
              <a:rPr lang="en" sz="1600" dirty="0">
                <a:solidFill>
                  <a:srgbClr val="0E212A"/>
                </a:solidFill>
                <a:latin typeface="Candara" panose="020E0502030303020204" pitchFamily="34" charset="0"/>
              </a:rPr>
              <a:t>(France)</a:t>
            </a:r>
          </a:p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Concept test &amp; optimization</a:t>
            </a: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 -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 Focus groups </a:t>
            </a:r>
            <a:r>
              <a:rPr lang="en" sz="1600" dirty="0">
                <a:solidFill>
                  <a:srgbClr val="0E212A"/>
                </a:solidFill>
                <a:latin typeface="Candara" panose="020E0502030303020204" pitchFamily="34" charset="0"/>
              </a:rPr>
              <a:t>(USA, France)</a:t>
            </a:r>
          </a:p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Portraying of relevant tribes </a:t>
            </a: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-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 Innovation workshop </a:t>
            </a:r>
            <a:r>
              <a:rPr lang="en" sz="1600" dirty="0">
                <a:solidFill>
                  <a:srgbClr val="0E212A"/>
                </a:solidFill>
                <a:latin typeface="Candara" panose="020E0502030303020204" pitchFamily="34" charset="0"/>
              </a:rPr>
              <a:t>(France)</a:t>
            </a:r>
          </a:p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Branding &amp; brand platform test </a:t>
            </a: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-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 Digital pre-task + Focus groups </a:t>
            </a:r>
            <a:r>
              <a:rPr lang="en" sz="1600" dirty="0">
                <a:solidFill>
                  <a:srgbClr val="0E212A"/>
                </a:solidFill>
                <a:latin typeface="Candara" panose="020E0502030303020204" pitchFamily="34" charset="0"/>
              </a:rPr>
              <a:t>(France, UK, USA, China)</a:t>
            </a:r>
          </a:p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Concept test &amp; innovation </a:t>
            </a: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-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 Co-creative online community </a:t>
            </a:r>
            <a:r>
              <a:rPr lang="en" sz="1600" dirty="0">
                <a:solidFill>
                  <a:srgbClr val="0E212A"/>
                </a:solidFill>
                <a:latin typeface="Candara" panose="020E0502030303020204" pitchFamily="34" charset="0"/>
              </a:rPr>
              <a:t>(France)</a:t>
            </a:r>
          </a:p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Product feature assessment </a:t>
            </a: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-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 Focus groups </a:t>
            </a:r>
            <a:r>
              <a:rPr lang="en" sz="1600" dirty="0">
                <a:solidFill>
                  <a:srgbClr val="0E212A"/>
                </a:solidFill>
                <a:latin typeface="Candara" panose="020E0502030303020204" pitchFamily="34" charset="0"/>
              </a:rPr>
              <a:t>(USA, China)</a:t>
            </a:r>
          </a:p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Trends &amp; Innovative services </a:t>
            </a: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-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 Desk research, expert interviews, synthesis</a:t>
            </a:r>
          </a:p>
          <a:p>
            <a:pPr marL="180975" lvl="1" indent="-180975">
              <a:spcAft>
                <a:spcPts val="1400"/>
              </a:spcAft>
              <a:buBlip>
                <a:blip r:embed="rId2"/>
              </a:buBlip>
            </a:pPr>
            <a:r>
              <a:rPr lang="en" b="1" dirty="0">
                <a:solidFill>
                  <a:srgbClr val="47BAC0"/>
                </a:solidFill>
                <a:latin typeface="Candara" panose="020E0502030303020204" pitchFamily="34" charset="0"/>
              </a:rPr>
              <a:t>Website look &amp; feel, ergonomics and content strategy </a:t>
            </a:r>
            <a:r>
              <a:rPr lang="en" b="1" dirty="0">
                <a:solidFill>
                  <a:srgbClr val="0E212A"/>
                </a:solidFill>
                <a:latin typeface="Candara" panose="020E0502030303020204" pitchFamily="34" charset="0"/>
              </a:rPr>
              <a:t>-</a:t>
            </a:r>
            <a:r>
              <a:rPr lang="en" dirty="0">
                <a:solidFill>
                  <a:srgbClr val="0E212A"/>
                </a:solidFill>
                <a:latin typeface="Candara" panose="020E0502030303020204" pitchFamily="34" charset="0"/>
              </a:rPr>
              <a:t> image research, consultancy in ergonomics and navigation, content supervision </a:t>
            </a:r>
            <a:r>
              <a:rPr lang="en" sz="1600" dirty="0">
                <a:solidFill>
                  <a:srgbClr val="0E212A"/>
                </a:solidFill>
                <a:latin typeface="Candara" panose="020E0502030303020204" pitchFamily="34" charset="0"/>
              </a:rPr>
              <a:t>(France)</a:t>
            </a:r>
            <a:endParaRPr lang="en" dirty="0">
              <a:solidFill>
                <a:srgbClr val="0E212A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18CBC4CD-E95A-1A42-845C-F1243F0E5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</p:spPr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0" name="Graphique 19" descr="Globe terrestre Europe-Afrique">
            <a:extLst>
              <a:ext uri="{FF2B5EF4-FFF2-40B4-BE49-F238E27FC236}">
                <a16:creationId xmlns:a16="http://schemas.microsoft.com/office/drawing/2014/main" id="{E9642BB3-89A1-4542-B44E-EBE7C24B5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2943" y="1794522"/>
            <a:ext cx="4201645" cy="4201645"/>
          </a:xfrm>
          <a:prstGeom prst="rect">
            <a:avLst/>
          </a:prstGeom>
        </p:spPr>
      </p:pic>
      <p:pic>
        <p:nvPicPr>
          <p:cNvPr id="22" name="Graphique 21" descr="Panneau de signalisation">
            <a:extLst>
              <a:ext uri="{FF2B5EF4-FFF2-40B4-BE49-F238E27FC236}">
                <a16:creationId xmlns:a16="http://schemas.microsoft.com/office/drawing/2014/main" id="{3D6628D8-7E14-9D40-8C93-67580477E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45232" y="1185989"/>
            <a:ext cx="1217066" cy="12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79005-9DE8-1D4F-9F28-C82B2941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FOUNDER &amp; CEO</a:t>
            </a:r>
          </a:p>
        </p:txBody>
      </p:sp>
      <p:sp>
        <p:nvSpPr>
          <p:cNvPr id="8" name="Pascale Dor">
            <a:extLst>
              <a:ext uri="{FF2B5EF4-FFF2-40B4-BE49-F238E27FC236}">
                <a16:creationId xmlns:a16="http://schemas.microsoft.com/office/drawing/2014/main" id="{26F667A5-BEAD-4F48-8341-CF6D3CA392DB}"/>
              </a:ext>
            </a:extLst>
          </p:cNvPr>
          <p:cNvSpPr txBox="1"/>
          <p:nvPr/>
        </p:nvSpPr>
        <p:spPr>
          <a:xfrm>
            <a:off x="4978851" y="1499158"/>
            <a:ext cx="5170473" cy="661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tIns="22860" rIns="22860" bIns="22860" numCol="1" anchor="t">
            <a:spAutoFit/>
          </a:bodyPr>
          <a:lstStyle>
            <a:lvl1pPr defTabSz="1828433">
              <a:defRPr sz="8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>
                <a:solidFill>
                  <a:srgbClr val="762C22"/>
                </a:solidFill>
                <a:latin typeface="Candara" panose="020E0502030303020204" pitchFamily="34" charset="0"/>
                <a:ea typeface="+mn-ea"/>
                <a:cs typeface="+mn-cs"/>
              </a:rPr>
              <a:t>Andreea Jacob</a:t>
            </a:r>
            <a:endParaRPr sz="4000" dirty="0">
              <a:solidFill>
                <a:srgbClr val="762C22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2E0A998-F82B-6146-89BA-805942468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851" y="5245427"/>
            <a:ext cx="1524000" cy="609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2E4B375-943C-564A-AE2A-EEED6B7EA8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67" y="1964968"/>
            <a:ext cx="3857514" cy="1187986"/>
          </a:xfrm>
          <a:prstGeom prst="rect">
            <a:avLst/>
          </a:prstGeom>
        </p:spPr>
      </p:pic>
      <p:sp>
        <p:nvSpPr>
          <p:cNvPr id="15" name="30 an d’experience dans des etude consommateurs, innovations.">
            <a:extLst>
              <a:ext uri="{FF2B5EF4-FFF2-40B4-BE49-F238E27FC236}">
                <a16:creationId xmlns:a16="http://schemas.microsoft.com/office/drawing/2014/main" id="{8D54F757-D178-4B48-BF6D-765BF1F1D59B}"/>
              </a:ext>
            </a:extLst>
          </p:cNvPr>
          <p:cNvSpPr txBox="1"/>
          <p:nvPr/>
        </p:nvSpPr>
        <p:spPr>
          <a:xfrm>
            <a:off x="4962562" y="3070658"/>
            <a:ext cx="6377997" cy="1854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tIns="22860" rIns="22860" bIns="22860" numCol="1" anchor="t">
            <a:spAutoFit/>
          </a:bodyPr>
          <a:lstStyle>
            <a:lvl1pPr defTabSz="1828433">
              <a:lnSpc>
                <a:spcPct val="150000"/>
              </a:lnSpc>
              <a:defRPr sz="2400">
                <a:solidFill>
                  <a:srgbClr val="7F7F7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4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sym typeface="Helvetica"/>
              </a:rPr>
              <a:t>9 years experience in innovation, strategic marketing and cultural insights at an international scale.</a:t>
            </a:r>
          </a:p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sym typeface="Helvetica"/>
              </a:rPr>
              <a:t>Main fields of expertise: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food &amp; beverage, fragrance &amp; cosmetics, luxury,  hotel industry, car rental, services, new technologies.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ndara" panose="020E0502030303020204" pitchFamily="34" charset="0"/>
              <a:sym typeface="Helvetica"/>
            </a:endParaRPr>
          </a:p>
          <a:p>
            <a:pPr marL="0" marR="0" lvl="0" indent="0" algn="l" defTabSz="18284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sym typeface="Helvetica"/>
              </a:rPr>
              <a:t>Specialization in qualitative research and online communities.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4A91F84B-0653-D348-89BD-86CF6E59C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8867" y="6538605"/>
            <a:ext cx="969962" cy="196850"/>
          </a:xfrm>
        </p:spPr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" name="Image 3" descr="Une image contenant personne, mur, habits, intérieur&#10;&#10;Description générée automatiquement">
            <a:extLst>
              <a:ext uri="{FF2B5EF4-FFF2-40B4-BE49-F238E27FC236}">
                <a16:creationId xmlns:a16="http://schemas.microsoft.com/office/drawing/2014/main" id="{889F7D77-C594-9D45-A6FA-13E03B9ED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4" y="1321470"/>
            <a:ext cx="3660957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ar MASTER Presentation Template (16_9)">
  <a:themeElements>
    <a:clrScheme name="Custom 4">
      <a:dk1>
        <a:srgbClr val="717171"/>
      </a:dk1>
      <a:lt1>
        <a:srgbClr val="FFFFFF"/>
      </a:lt1>
      <a:dk2>
        <a:srgbClr val="FF9D00"/>
      </a:dk2>
      <a:lt2>
        <a:srgbClr val="FFDE00"/>
      </a:lt2>
      <a:accent1>
        <a:srgbClr val="00E8EA"/>
      </a:accent1>
      <a:accent2>
        <a:srgbClr val="B7DE17"/>
      </a:accent2>
      <a:accent3>
        <a:srgbClr val="FF00BA"/>
      </a:accent3>
      <a:accent4>
        <a:srgbClr val="00C91D"/>
      </a:accent4>
      <a:accent5>
        <a:srgbClr val="EDEDED"/>
      </a:accent5>
      <a:accent6>
        <a:srgbClr val="D9D9D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Consulting Presentation Template (16_9).potx" id="{B0B4F79B-01E6-446B-A700-707F3E113D3C}" vid="{EF9ABBD1-FAB7-4270-945B-61F49595B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9C1D5BF65C441BC94DCA4D86D1D0E" ma:contentTypeVersion="4" ma:contentTypeDescription="Create a new document." ma:contentTypeScope="" ma:versionID="2f9e3b41060f41ef1d35c80adcbdc3e3">
  <xsd:schema xmlns:xsd="http://www.w3.org/2001/XMLSchema" xmlns:xs="http://www.w3.org/2001/XMLSchema" xmlns:p="http://schemas.microsoft.com/office/2006/metadata/properties" xmlns:ns2="0b437f98-23ae-4433-b13b-76c2068079ae" targetNamespace="http://schemas.microsoft.com/office/2006/metadata/properties" ma:root="true" ma:fieldsID="33ce60b283589440a2cb25727e9d8219" ns2:_="">
    <xsd:import namespace="0b437f98-23ae-4433-b13b-76c2068079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7f98-23ae-4433-b13b-76c206807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b437f98-23ae-4433-b13b-76c2068079ae">
      <UserInfo>
        <DisplayName>Powrie, Laura (KRLEP)</DisplayName>
        <AccountId>270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B5EA3E-F0EE-4218-BE29-91800112B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1218CA-7DA0-4345-ACE4-48A355184B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7f98-23ae-4433-b13b-76c206807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326112-4261-4715-AA73-C635277063C1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0b437f98-23ae-4433-b13b-76c2068079a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595</Words>
  <Application>Microsoft Macintosh PowerPoint</Application>
  <PresentationFormat>Grand écran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Candara</vt:lpstr>
      <vt:lpstr>Wingdings</vt:lpstr>
      <vt:lpstr>Kantar MASTER Presentation Template (16_9)</vt:lpstr>
      <vt:lpstr>Présentation PowerPoint</vt:lpstr>
      <vt:lpstr>About        : who we are &amp; what we do</vt:lpstr>
      <vt:lpstr>     ABOUT</vt:lpstr>
      <vt:lpstr>Présentation PowerPoint</vt:lpstr>
      <vt:lpstr>VISION &amp; VALUES</vt:lpstr>
      <vt:lpstr>SERVICES (OFFER OVERVIEW)</vt:lpstr>
      <vt:lpstr>BUSINESS APPROACH</vt:lpstr>
      <vt:lpstr>PROJECTS</vt:lpstr>
      <vt:lpstr>FOUNDER &amp; CEO</vt:lpstr>
      <vt:lpstr>INTERNATIONAL ONLINE MARKET RESEARCH</vt:lpstr>
      <vt:lpstr>A/ WHY ONLINE QUAL RESEARCH</vt:lpstr>
      <vt:lpstr>A/ WHY ONLINE QUAL RESEARCH</vt:lpstr>
      <vt:lpstr>INTERNATIONAL ONLINE MARKET RESEARCH</vt:lpstr>
      <vt:lpstr>B/ WHEN OPT FOR ONLINE QUAL &amp; DIGITAL COMMUNITIES </vt:lpstr>
      <vt:lpstr>B/ WHEN OPT FOR ONLINE QUAL &amp; DIGITAL COMMUNITIES </vt:lpstr>
      <vt:lpstr>Eastern Europe Deep Dive</vt:lpstr>
      <vt:lpstr>EASTERN EUROPE DEEP DIVE</vt:lpstr>
      <vt:lpstr>About the facility: the Lively Place</vt:lpstr>
      <vt:lpstr>RENTAL OF THE « LIVELY PLACE » - The insightment / workshop area (+ independent atelier if needed)</vt:lpstr>
      <vt:lpstr>Présentation PowerPoint</vt:lpstr>
    </vt:vector>
  </TitlesOfParts>
  <Company>The Futures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and can run to two lines 24pt</dc:title>
  <dc:creator>Iacob, Andreea (AVAPA)</dc:creator>
  <cp:lastModifiedBy>Andreea Jacob</cp:lastModifiedBy>
  <cp:revision>239</cp:revision>
  <cp:lastPrinted>2019-03-04T13:59:58Z</cp:lastPrinted>
  <dcterms:created xsi:type="dcterms:W3CDTF">2018-01-09T14:35:14Z</dcterms:created>
  <dcterms:modified xsi:type="dcterms:W3CDTF">2019-03-14T18:44:32Z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0x0101007ED9C1D5BF65C441BC94DCA4D86D1D0E</vt:lpwstr>
  </property>
</Properties>
</file>